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fontAlgn="base">
      <a:spcBef>
        <a:spcPct val="0"/>
      </a:spcBef>
      <a:spcAft>
        <a:spcPct val="0"/>
      </a:spcAft>
      <a:defRPr sz="7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7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7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7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7000" kern="1200">
        <a:solidFill>
          <a:schemeClr val="tx1"/>
        </a:solidFill>
        <a:latin typeface="Arial" panose="020B0604020202020204" pitchFamily="34" charset="0"/>
        <a:ea typeface="+mn-ea"/>
        <a:cs typeface="+mn-cs"/>
      </a:defRPr>
    </a:lvl5pPr>
    <a:lvl6pPr marL="2286000" algn="l" defTabSz="914400" rtl="0" eaLnBrk="1" latinLnBrk="0" hangingPunct="1">
      <a:defRPr sz="7000" kern="1200">
        <a:solidFill>
          <a:schemeClr val="tx1"/>
        </a:solidFill>
        <a:latin typeface="Arial" panose="020B0604020202020204" pitchFamily="34" charset="0"/>
        <a:ea typeface="+mn-ea"/>
        <a:cs typeface="+mn-cs"/>
      </a:defRPr>
    </a:lvl6pPr>
    <a:lvl7pPr marL="2743200" algn="l" defTabSz="914400" rtl="0" eaLnBrk="1" latinLnBrk="0" hangingPunct="1">
      <a:defRPr sz="7000" kern="1200">
        <a:solidFill>
          <a:schemeClr val="tx1"/>
        </a:solidFill>
        <a:latin typeface="Arial" panose="020B0604020202020204" pitchFamily="34" charset="0"/>
        <a:ea typeface="+mn-ea"/>
        <a:cs typeface="+mn-cs"/>
      </a:defRPr>
    </a:lvl7pPr>
    <a:lvl8pPr marL="3200400" algn="l" defTabSz="914400" rtl="0" eaLnBrk="1" latinLnBrk="0" hangingPunct="1">
      <a:defRPr sz="7000" kern="1200">
        <a:solidFill>
          <a:schemeClr val="tx1"/>
        </a:solidFill>
        <a:latin typeface="Arial" panose="020B0604020202020204" pitchFamily="34" charset="0"/>
        <a:ea typeface="+mn-ea"/>
        <a:cs typeface="+mn-cs"/>
      </a:defRPr>
    </a:lvl8pPr>
    <a:lvl9pPr marL="3657600" algn="l" defTabSz="914400" rtl="0" eaLnBrk="1" latinLnBrk="0" hangingPunct="1">
      <a:defRPr sz="7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08F37"/>
    <a:srgbClr val="00FF00"/>
    <a:srgbClr val="00CC00"/>
    <a:srgbClr val="FFFF00"/>
    <a:srgbClr val="3366FF"/>
    <a:srgbClr val="B8F4A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21" autoAdjust="0"/>
    <p:restoredTop sz="93969" autoAdjust="0"/>
  </p:normalViewPr>
  <p:slideViewPr>
    <p:cSldViewPr snapToGrid="0">
      <p:cViewPr>
        <p:scale>
          <a:sx n="25" d="100"/>
          <a:sy n="25" d="100"/>
        </p:scale>
        <p:origin x="1740" y="-678"/>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F140025-F769-12B2-B7ED-85728ED6F9BD}"/>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id="{3FC9638B-C0B2-99FD-F3CA-D1895D894DC8}"/>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id="{4D22330E-A0F0-C1A0-CB27-298D4659D5C5}"/>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C231F00E-2E61-E00D-B1A4-7E93A5667DF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D84C17B8-494C-3C07-938B-CC2806642C25}"/>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id="{19A53E64-EE1B-5AC6-3485-AEC4E727D6D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3B6BB83B-2756-4121-8B2C-1E0A7D1ED49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a:extLst>
              <a:ext uri="{FF2B5EF4-FFF2-40B4-BE49-F238E27FC236}">
                <a16:creationId xmlns:a16="http://schemas.microsoft.com/office/drawing/2014/main" id="{AD2F309E-457B-6F24-25EE-99CEBBE79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81938B9-2FF6-4A5F-B5D8-12580FF89FE7}" type="slidenum">
              <a:rPr lang="en-US" altLang="en-US"/>
              <a:pPr/>
              <a:t>1</a:t>
            </a:fld>
            <a:endParaRPr lang="en-US" altLang="en-US"/>
          </a:p>
        </p:txBody>
      </p:sp>
      <p:sp>
        <p:nvSpPr>
          <p:cNvPr id="4098" name="Rectangle 2">
            <a:extLst>
              <a:ext uri="{FF2B5EF4-FFF2-40B4-BE49-F238E27FC236}">
                <a16:creationId xmlns:a16="http://schemas.microsoft.com/office/drawing/2014/main" id="{17444585-16BF-1647-F390-816633AB0405}"/>
              </a:ext>
            </a:extLst>
          </p:cNvPr>
          <p:cNvSpPr>
            <a:spLocks noGrp="1" noRot="1" noChangeAspect="1" noChangeArrowheads="1" noTextEdit="1"/>
          </p:cNvSpPr>
          <p:nvPr>
            <p:ph type="sldImg" idx="4294967295"/>
          </p:nvPr>
        </p:nvSpPr>
        <p:spPr>
          <a:ln/>
        </p:spPr>
      </p:sp>
      <p:sp>
        <p:nvSpPr>
          <p:cNvPr id="4099" name="Rectangle 3">
            <a:extLst>
              <a:ext uri="{FF2B5EF4-FFF2-40B4-BE49-F238E27FC236}">
                <a16:creationId xmlns:a16="http://schemas.microsoft.com/office/drawing/2014/main" id="{3A4A1607-4043-4E33-D8E2-6A107AA86166}"/>
              </a:ext>
            </a:extLst>
          </p:cNvPr>
          <p:cNvSpPr>
            <a:spLocks noGrp="1" noChangeArrowheads="1"/>
          </p:cNvSpPr>
          <p:nvPr>
            <p:ph type="body" idx="4294967295"/>
          </p:nvPr>
        </p:nvSpPr>
        <p:spPr/>
        <p:txBody>
          <a:bodyPr>
            <a:prstTxWarp prst="textNoShape">
              <a:avLst/>
            </a:prstTxWarp>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C6E22CB5-7921-D353-A5FC-85E9EEE0781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2DE1EE3-5AFB-B973-E3F9-09DFF68775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8C86A4-B0CC-24D9-A54D-FF099EB6082C}"/>
              </a:ext>
            </a:extLst>
          </p:cNvPr>
          <p:cNvSpPr>
            <a:spLocks noGrp="1" noChangeArrowheads="1"/>
          </p:cNvSpPr>
          <p:nvPr>
            <p:ph type="sldNum" sz="quarter" idx="12"/>
          </p:nvPr>
        </p:nvSpPr>
        <p:spPr>
          <a:ln/>
        </p:spPr>
        <p:txBody>
          <a:bodyPr/>
          <a:lstStyle>
            <a:lvl1pPr>
              <a:defRPr/>
            </a:lvl1pPr>
          </a:lstStyle>
          <a:p>
            <a:fld id="{58966CFF-6DCF-445A-B5AD-B71838FB2FD2}" type="slidenum">
              <a:rPr lang="en-US" altLang="en-US"/>
              <a:pPr/>
              <a:t>‹#›</a:t>
            </a:fld>
            <a:endParaRPr lang="en-US" altLang="en-US"/>
          </a:p>
        </p:txBody>
      </p:sp>
    </p:spTree>
    <p:extLst>
      <p:ext uri="{BB962C8B-B14F-4D97-AF65-F5344CB8AC3E}">
        <p14:creationId xmlns:p14="http://schemas.microsoft.com/office/powerpoint/2010/main" val="63621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D5424739-3319-BBCE-3C06-4DBE2BE6149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9A1602C-4E5D-6403-CFFF-B89CFE5C92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DC6AC5A-2F8C-115E-2AF7-BB7D6AE6AA34}"/>
              </a:ext>
            </a:extLst>
          </p:cNvPr>
          <p:cNvSpPr>
            <a:spLocks noGrp="1" noChangeArrowheads="1"/>
          </p:cNvSpPr>
          <p:nvPr>
            <p:ph type="sldNum" sz="quarter" idx="12"/>
          </p:nvPr>
        </p:nvSpPr>
        <p:spPr>
          <a:ln/>
        </p:spPr>
        <p:txBody>
          <a:bodyPr/>
          <a:lstStyle>
            <a:lvl1pPr>
              <a:defRPr/>
            </a:lvl1pPr>
          </a:lstStyle>
          <a:p>
            <a:fld id="{CCA69115-402C-44F9-A4BF-3D1AE9621ADF}" type="slidenum">
              <a:rPr lang="en-US" altLang="en-US"/>
              <a:pPr/>
              <a:t>‹#›</a:t>
            </a:fld>
            <a:endParaRPr lang="en-US" altLang="en-US"/>
          </a:p>
        </p:txBody>
      </p:sp>
    </p:spTree>
    <p:extLst>
      <p:ext uri="{BB962C8B-B14F-4D97-AF65-F5344CB8AC3E}">
        <p14:creationId xmlns:p14="http://schemas.microsoft.com/office/powerpoint/2010/main" val="15869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C61E53CA-5A0B-34B1-6ACF-952CC79552D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CDB41E7-BFA8-7BC5-0FAB-49B119A36D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E5F34E-E4F3-F224-3E0A-4EB0AD34F440}"/>
              </a:ext>
            </a:extLst>
          </p:cNvPr>
          <p:cNvSpPr>
            <a:spLocks noGrp="1" noChangeArrowheads="1"/>
          </p:cNvSpPr>
          <p:nvPr>
            <p:ph type="sldNum" sz="quarter" idx="12"/>
          </p:nvPr>
        </p:nvSpPr>
        <p:spPr>
          <a:ln/>
        </p:spPr>
        <p:txBody>
          <a:bodyPr/>
          <a:lstStyle>
            <a:lvl1pPr>
              <a:defRPr/>
            </a:lvl1pPr>
          </a:lstStyle>
          <a:p>
            <a:fld id="{85EE9C0A-AD9D-4C34-913B-936287B14F8C}" type="slidenum">
              <a:rPr lang="en-US" altLang="en-US"/>
              <a:pPr/>
              <a:t>‹#›</a:t>
            </a:fld>
            <a:endParaRPr lang="en-US" altLang="en-US"/>
          </a:p>
        </p:txBody>
      </p:sp>
    </p:spTree>
    <p:extLst>
      <p:ext uri="{BB962C8B-B14F-4D97-AF65-F5344CB8AC3E}">
        <p14:creationId xmlns:p14="http://schemas.microsoft.com/office/powerpoint/2010/main" val="316441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32909785-FA4B-C88D-D5E9-33DB5491A0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5E062B-81FA-BC8A-CCD7-9E53FE839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7A5D227-CD2B-7B50-DB14-08BE67F42FAF}"/>
              </a:ext>
            </a:extLst>
          </p:cNvPr>
          <p:cNvSpPr>
            <a:spLocks noGrp="1" noChangeArrowheads="1"/>
          </p:cNvSpPr>
          <p:nvPr>
            <p:ph type="sldNum" sz="quarter" idx="12"/>
          </p:nvPr>
        </p:nvSpPr>
        <p:spPr>
          <a:ln/>
        </p:spPr>
        <p:txBody>
          <a:bodyPr/>
          <a:lstStyle>
            <a:lvl1pPr>
              <a:defRPr/>
            </a:lvl1pPr>
          </a:lstStyle>
          <a:p>
            <a:fld id="{EA6D393C-1EEF-4B5C-B945-CCC9AE794D72}" type="slidenum">
              <a:rPr lang="en-US" altLang="en-US"/>
              <a:pPr/>
              <a:t>‹#›</a:t>
            </a:fld>
            <a:endParaRPr lang="en-US" altLang="en-US"/>
          </a:p>
        </p:txBody>
      </p:sp>
    </p:spTree>
    <p:extLst>
      <p:ext uri="{BB962C8B-B14F-4D97-AF65-F5344CB8AC3E}">
        <p14:creationId xmlns:p14="http://schemas.microsoft.com/office/powerpoint/2010/main" val="428721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D3B4A7C6-06FF-8D63-2B19-51B63BA061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27B0FAE-68B0-7024-CAA0-052C44C8DA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607DC3-7D84-C006-BC99-BA42E459F012}"/>
              </a:ext>
            </a:extLst>
          </p:cNvPr>
          <p:cNvSpPr>
            <a:spLocks noGrp="1" noChangeArrowheads="1"/>
          </p:cNvSpPr>
          <p:nvPr>
            <p:ph type="sldNum" sz="quarter" idx="12"/>
          </p:nvPr>
        </p:nvSpPr>
        <p:spPr>
          <a:ln/>
        </p:spPr>
        <p:txBody>
          <a:bodyPr/>
          <a:lstStyle>
            <a:lvl1pPr>
              <a:defRPr/>
            </a:lvl1pPr>
          </a:lstStyle>
          <a:p>
            <a:fld id="{6CEC9BBB-D707-4568-ABAE-D3BA00C313B1}" type="slidenum">
              <a:rPr lang="en-US" altLang="en-US"/>
              <a:pPr/>
              <a:t>‹#›</a:t>
            </a:fld>
            <a:endParaRPr lang="en-US" altLang="en-US"/>
          </a:p>
        </p:txBody>
      </p:sp>
    </p:spTree>
    <p:extLst>
      <p:ext uri="{BB962C8B-B14F-4D97-AF65-F5344CB8AC3E}">
        <p14:creationId xmlns:p14="http://schemas.microsoft.com/office/powerpoint/2010/main" val="399567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id="{B992E7D2-4336-007B-CE58-F4B6A7574F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AEDF3EF-269F-F0D9-A03E-0FC00E8B8C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8E3DC3C-9684-1F88-39F1-B0CD6E4CAAFD}"/>
              </a:ext>
            </a:extLst>
          </p:cNvPr>
          <p:cNvSpPr>
            <a:spLocks noGrp="1" noChangeArrowheads="1"/>
          </p:cNvSpPr>
          <p:nvPr>
            <p:ph type="sldNum" sz="quarter" idx="12"/>
          </p:nvPr>
        </p:nvSpPr>
        <p:spPr>
          <a:ln/>
        </p:spPr>
        <p:txBody>
          <a:bodyPr/>
          <a:lstStyle>
            <a:lvl1pPr>
              <a:defRPr/>
            </a:lvl1pPr>
          </a:lstStyle>
          <a:p>
            <a:fld id="{11673761-B36B-4F20-8C1F-EEA8360641FF}" type="slidenum">
              <a:rPr lang="en-US" altLang="en-US"/>
              <a:pPr/>
              <a:t>‹#›</a:t>
            </a:fld>
            <a:endParaRPr lang="en-US" altLang="en-US"/>
          </a:p>
        </p:txBody>
      </p:sp>
    </p:spTree>
    <p:extLst>
      <p:ext uri="{BB962C8B-B14F-4D97-AF65-F5344CB8AC3E}">
        <p14:creationId xmlns:p14="http://schemas.microsoft.com/office/powerpoint/2010/main" val="190742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2A87E647-EBFA-6FCA-8798-A32680E1DC0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38A61F8-F776-4A11-7C26-854834137A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860C845-A33D-6C8A-C1FC-618E8EF0FB84}"/>
              </a:ext>
            </a:extLst>
          </p:cNvPr>
          <p:cNvSpPr>
            <a:spLocks noGrp="1" noChangeArrowheads="1"/>
          </p:cNvSpPr>
          <p:nvPr>
            <p:ph type="sldNum" sz="quarter" idx="12"/>
          </p:nvPr>
        </p:nvSpPr>
        <p:spPr>
          <a:ln/>
        </p:spPr>
        <p:txBody>
          <a:bodyPr/>
          <a:lstStyle>
            <a:lvl1pPr>
              <a:defRPr/>
            </a:lvl1pPr>
          </a:lstStyle>
          <a:p>
            <a:fld id="{623BD19D-3711-45E9-8940-3BA86E67E601}" type="slidenum">
              <a:rPr lang="en-US" altLang="en-US"/>
              <a:pPr/>
              <a:t>‹#›</a:t>
            </a:fld>
            <a:endParaRPr lang="en-US" altLang="en-US"/>
          </a:p>
        </p:txBody>
      </p:sp>
    </p:spTree>
    <p:extLst>
      <p:ext uri="{BB962C8B-B14F-4D97-AF65-F5344CB8AC3E}">
        <p14:creationId xmlns:p14="http://schemas.microsoft.com/office/powerpoint/2010/main" val="27276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id="{D7B16A0D-D998-C5AD-130A-4B3742AB8E8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DB19378-C792-EA87-146B-31A5E6364E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48EC5ED-7D38-AB4A-80A8-30D0B6E127B7}"/>
              </a:ext>
            </a:extLst>
          </p:cNvPr>
          <p:cNvSpPr>
            <a:spLocks noGrp="1" noChangeArrowheads="1"/>
          </p:cNvSpPr>
          <p:nvPr>
            <p:ph type="sldNum" sz="quarter" idx="12"/>
          </p:nvPr>
        </p:nvSpPr>
        <p:spPr>
          <a:ln/>
        </p:spPr>
        <p:txBody>
          <a:bodyPr/>
          <a:lstStyle>
            <a:lvl1pPr>
              <a:defRPr/>
            </a:lvl1pPr>
          </a:lstStyle>
          <a:p>
            <a:fld id="{830B6D72-2535-42B3-8F0B-516868C4452E}" type="slidenum">
              <a:rPr lang="en-US" altLang="en-US"/>
              <a:pPr/>
              <a:t>‹#›</a:t>
            </a:fld>
            <a:endParaRPr lang="en-US" altLang="en-US"/>
          </a:p>
        </p:txBody>
      </p:sp>
    </p:spTree>
    <p:extLst>
      <p:ext uri="{BB962C8B-B14F-4D97-AF65-F5344CB8AC3E}">
        <p14:creationId xmlns:p14="http://schemas.microsoft.com/office/powerpoint/2010/main" val="362685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B543437-C13D-4C75-6345-DBA8CE4F4B7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2837018-8303-6D00-1DF1-8E54032D15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1433BD7-BD6E-FF4D-48BB-8E1E63D9E867}"/>
              </a:ext>
            </a:extLst>
          </p:cNvPr>
          <p:cNvSpPr>
            <a:spLocks noGrp="1" noChangeArrowheads="1"/>
          </p:cNvSpPr>
          <p:nvPr>
            <p:ph type="sldNum" sz="quarter" idx="12"/>
          </p:nvPr>
        </p:nvSpPr>
        <p:spPr>
          <a:ln/>
        </p:spPr>
        <p:txBody>
          <a:bodyPr/>
          <a:lstStyle>
            <a:lvl1pPr>
              <a:defRPr/>
            </a:lvl1pPr>
          </a:lstStyle>
          <a:p>
            <a:fld id="{0863683F-05BF-49DA-8982-79319428ABDC}" type="slidenum">
              <a:rPr lang="en-US" altLang="en-US"/>
              <a:pPr/>
              <a:t>‹#›</a:t>
            </a:fld>
            <a:endParaRPr lang="en-US" altLang="en-US"/>
          </a:p>
        </p:txBody>
      </p:sp>
    </p:spTree>
    <p:extLst>
      <p:ext uri="{BB962C8B-B14F-4D97-AF65-F5344CB8AC3E}">
        <p14:creationId xmlns:p14="http://schemas.microsoft.com/office/powerpoint/2010/main" val="134059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CB5526E3-F61E-70B3-9B04-875FCB03F45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957016-662F-08AF-D225-6AD6854567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D430779-EAAA-5441-37C4-F4C749D96C4B}"/>
              </a:ext>
            </a:extLst>
          </p:cNvPr>
          <p:cNvSpPr>
            <a:spLocks noGrp="1" noChangeArrowheads="1"/>
          </p:cNvSpPr>
          <p:nvPr>
            <p:ph type="sldNum" sz="quarter" idx="12"/>
          </p:nvPr>
        </p:nvSpPr>
        <p:spPr>
          <a:ln/>
        </p:spPr>
        <p:txBody>
          <a:bodyPr/>
          <a:lstStyle>
            <a:lvl1pPr>
              <a:defRPr/>
            </a:lvl1pPr>
          </a:lstStyle>
          <a:p>
            <a:fld id="{6AF2C703-50D1-4920-A7E0-5F808A67D5D9}" type="slidenum">
              <a:rPr lang="en-US" altLang="en-US"/>
              <a:pPr/>
              <a:t>‹#›</a:t>
            </a:fld>
            <a:endParaRPr lang="en-US" altLang="en-US"/>
          </a:p>
        </p:txBody>
      </p:sp>
    </p:spTree>
    <p:extLst>
      <p:ext uri="{BB962C8B-B14F-4D97-AF65-F5344CB8AC3E}">
        <p14:creationId xmlns:p14="http://schemas.microsoft.com/office/powerpoint/2010/main" val="393219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5BC43D09-AA13-404A-01F1-0DDE228ADE0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AF22B91-66C4-6A94-5044-74E8F5BE9D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7D5F61-68D5-10B5-8CC2-1818C0076479}"/>
              </a:ext>
            </a:extLst>
          </p:cNvPr>
          <p:cNvSpPr>
            <a:spLocks noGrp="1" noChangeArrowheads="1"/>
          </p:cNvSpPr>
          <p:nvPr>
            <p:ph type="sldNum" sz="quarter" idx="12"/>
          </p:nvPr>
        </p:nvSpPr>
        <p:spPr>
          <a:ln/>
        </p:spPr>
        <p:txBody>
          <a:bodyPr/>
          <a:lstStyle>
            <a:lvl1pPr>
              <a:defRPr/>
            </a:lvl1pPr>
          </a:lstStyle>
          <a:p>
            <a:fld id="{6A10B29D-B6F9-4DB3-9F8A-8487CEE1D2D9}" type="slidenum">
              <a:rPr lang="en-US" altLang="en-US"/>
              <a:pPr/>
              <a:t>‹#›</a:t>
            </a:fld>
            <a:endParaRPr lang="en-US" altLang="en-US"/>
          </a:p>
        </p:txBody>
      </p:sp>
    </p:spTree>
    <p:extLst>
      <p:ext uri="{BB962C8B-B14F-4D97-AF65-F5344CB8AC3E}">
        <p14:creationId xmlns:p14="http://schemas.microsoft.com/office/powerpoint/2010/main" val="16846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560F40-2CF4-56DA-A69D-BF5776D5D833}"/>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03E2226-35DE-14A8-E17E-2912F9F391A9}"/>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F4D8C01-AC1D-3030-A9E5-E235AB4B98A4}"/>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66169286-E436-C68B-E05E-CA1998E3F34F}"/>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id="{F585CEB1-4829-F324-7EDF-2DD2BB1231B0}"/>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a:defRPr sz="5400"/>
            </a:lvl1pPr>
          </a:lstStyle>
          <a:p>
            <a:fld id="{CAD99569-1C14-4E52-B74F-5D3B276919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92DF31A9-0FA0-4547-26CE-9E4E3FA6EBAE}"/>
              </a:ext>
            </a:extLst>
          </p:cNvPr>
          <p:cNvSpPr>
            <a:spLocks noGrp="1" noChangeArrowheads="1"/>
          </p:cNvSpPr>
          <p:nvPr>
            <p:ph type="title"/>
          </p:nvPr>
        </p:nvSpPr>
        <p:spPr>
          <a:xfrm>
            <a:off x="1371600" y="869950"/>
            <a:ext cx="22906038" cy="2667000"/>
          </a:xfrm>
        </p:spPr>
        <p:txBody>
          <a:bodyPr/>
          <a:lstStyle/>
          <a:p>
            <a:pPr eaLnBrk="1" hangingPunct="1"/>
            <a:r>
              <a:rPr lang="en-US" altLang="en-US" sz="8000" b="1" dirty="0">
                <a:solidFill>
                  <a:schemeClr val="tx1"/>
                </a:solidFill>
              </a:rPr>
              <a:t>Fire Fighter Robot</a:t>
            </a:r>
          </a:p>
        </p:txBody>
      </p:sp>
      <p:sp>
        <p:nvSpPr>
          <p:cNvPr id="2052" name="Text Box 7">
            <a:extLst>
              <a:ext uri="{FF2B5EF4-FFF2-40B4-BE49-F238E27FC236}">
                <a16:creationId xmlns:a16="http://schemas.microsoft.com/office/drawing/2014/main" id="{D938F18C-CE62-118F-6468-E2CD3187EE8D}"/>
              </a:ext>
            </a:extLst>
          </p:cNvPr>
          <p:cNvSpPr txBox="1">
            <a:spLocks noChangeArrowheads="1"/>
          </p:cNvSpPr>
          <p:nvPr/>
        </p:nvSpPr>
        <p:spPr bwMode="auto">
          <a:xfrm>
            <a:off x="1423540" y="6883373"/>
            <a:ext cx="11054557" cy="6344572"/>
          </a:xfrm>
          <a:prstGeom prst="rect">
            <a:avLst/>
          </a:prstGeom>
          <a:solidFill>
            <a:schemeClr val="bg1"/>
          </a:solidFill>
          <a:ln w="12700">
            <a:solidFill>
              <a:schemeClr val="accent6">
                <a:lumMod val="75000"/>
              </a:schemeClr>
            </a:solidFill>
            <a:miter lim="800000"/>
          </a:ln>
        </p:spPr>
        <p:txBody>
          <a:bodyPr lIns="914400" tIns="457200" rIns="914400" bIns="914400" anchor="t"/>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Introduction</a:t>
            </a:r>
          </a:p>
          <a:p>
            <a:pPr algn="just" eaLnBrk="1" hangingPunct="1">
              <a:spcBef>
                <a:spcPct val="50000"/>
              </a:spcBef>
              <a:defRPr/>
            </a:pPr>
            <a:r>
              <a:rPr lang="en-GB" sz="2600" b="1" dirty="0"/>
              <a:t>With the servo motor controlling the hose, this firefighting robot aims to autonomously navigate towards identified fires, move straight when confronting them, and precisely spray water when it gets near to the fire. Straight-line motions are protected against collisions with obstructions using an infrared sensor. Effective and cautious responses to a variety of firefighting circumstances are guaranteed by the integrated design. Three flame sensors, an infrared sensor, a PIC 16F877A microcontroller, three 3.7V batteries, and a water system with a tank, pump, and servo motor are all included in the smart firefighting vehicle.</a:t>
            </a:r>
            <a:endParaRPr lang="en-US" altLang="en-US" sz="2600" b="1" dirty="0"/>
          </a:p>
          <a:p>
            <a:pPr algn="just" eaLnBrk="1" hangingPunct="1">
              <a:spcBef>
                <a:spcPct val="50000"/>
              </a:spcBef>
              <a:defRPr/>
            </a:pPr>
            <a:endParaRPr lang="en-US" sz="4400" b="1" dirty="0"/>
          </a:p>
        </p:txBody>
      </p:sp>
      <p:sp>
        <p:nvSpPr>
          <p:cNvPr id="2053" name="Text Box 8">
            <a:extLst>
              <a:ext uri="{FF2B5EF4-FFF2-40B4-BE49-F238E27FC236}">
                <a16:creationId xmlns:a16="http://schemas.microsoft.com/office/drawing/2014/main" id="{31A7544F-798D-AD48-E704-D81388F3C659}"/>
              </a:ext>
            </a:extLst>
          </p:cNvPr>
          <p:cNvSpPr txBox="1">
            <a:spLocks noChangeArrowheads="1"/>
          </p:cNvSpPr>
          <p:nvPr/>
        </p:nvSpPr>
        <p:spPr bwMode="auto">
          <a:xfrm>
            <a:off x="1416397" y="13227944"/>
            <a:ext cx="11061700" cy="18176481"/>
          </a:xfrm>
          <a:prstGeom prst="rect">
            <a:avLst/>
          </a:prstGeom>
          <a:solidFill>
            <a:schemeClr val="bg1"/>
          </a:solidFill>
          <a:ln w="12700">
            <a:solidFill>
              <a:schemeClr val="accent6">
                <a:lumMod val="75000"/>
              </a:schemeClr>
            </a:solidFill>
            <a:miter lim="800000"/>
          </a:ln>
        </p:spPr>
        <p:txBody>
          <a:bodyPr lIns="914400" tIns="457200" rIns="914400" bIns="914400" anchor="t"/>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r>
              <a:rPr lang="en-US" sz="2400" dirty="0">
                <a:solidFill>
                  <a:srgbClr val="FF8000"/>
                </a:solidFill>
              </a:rPr>
              <a:t>	</a:t>
            </a:r>
            <a:endParaRPr lang="en-US" sz="2400" dirty="0"/>
          </a:p>
          <a:p>
            <a:pPr algn="just" eaLnBrk="1" hangingPunct="1">
              <a:spcBef>
                <a:spcPct val="10000"/>
              </a:spcBef>
              <a:defRPr/>
            </a:pPr>
            <a:r>
              <a:rPr lang="en-US" sz="3600" b="1" dirty="0">
                <a:latin typeface="Times New Roman"/>
                <a:cs typeface="Arial"/>
              </a:rPr>
              <a:t>Hardware</a:t>
            </a:r>
            <a:r>
              <a:rPr lang="en-US" sz="2400" b="1" dirty="0">
                <a:latin typeface="Times New Roman"/>
                <a:cs typeface="Arial"/>
              </a:rPr>
              <a:t> </a:t>
            </a:r>
            <a:endParaRPr lang="en-US" sz="2400" b="1"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b="1" dirty="0">
              <a:latin typeface="Times New Roman"/>
              <a:cs typeface="Times New Roman"/>
            </a:endParaRPr>
          </a:p>
          <a:p>
            <a:pPr algn="ctr">
              <a:spcBef>
                <a:spcPct val="10000"/>
              </a:spcBef>
              <a:defRPr/>
            </a:pPr>
            <a:r>
              <a:rPr lang="en-US" sz="3600" b="1" dirty="0">
                <a:latin typeface="Times New Roman"/>
                <a:cs typeface="Times New Roman"/>
              </a:rPr>
              <a:t>Figure 1.</a:t>
            </a:r>
            <a:endParaRPr lang="en-US" sz="3600" dirty="0">
              <a:latin typeface="Times New Roman"/>
            </a:endParaRPr>
          </a:p>
          <a:p>
            <a:pPr algn="just">
              <a:spcBef>
                <a:spcPct val="10000"/>
              </a:spcBef>
              <a:defRPr/>
            </a:pPr>
            <a:r>
              <a:rPr lang="en-US" sz="3600" b="1" dirty="0">
                <a:latin typeface="Times New Roman"/>
                <a:cs typeface="Arial"/>
              </a:rPr>
              <a:t>Software</a:t>
            </a: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just">
              <a:spcBef>
                <a:spcPct val="10000"/>
              </a:spcBef>
              <a:defRPr/>
            </a:pPr>
            <a:endParaRPr lang="en-US" sz="2400" dirty="0">
              <a:latin typeface="Times New Roman" panose="02020603050405020304" pitchFamily="18" charset="0"/>
            </a:endParaRPr>
          </a:p>
          <a:p>
            <a:pPr algn="ctr">
              <a:spcBef>
                <a:spcPct val="10000"/>
              </a:spcBef>
              <a:defRPr/>
            </a:pPr>
            <a:endParaRPr lang="en-US" sz="2400" b="1" dirty="0">
              <a:latin typeface="Times New Roman"/>
              <a:cs typeface="Times New Roman"/>
            </a:endParaRPr>
          </a:p>
          <a:p>
            <a:pPr algn="ctr">
              <a:spcBef>
                <a:spcPct val="10000"/>
              </a:spcBef>
              <a:defRPr/>
            </a:pPr>
            <a:r>
              <a:rPr lang="en-US" sz="3600" b="1" dirty="0">
                <a:latin typeface="Times New Roman"/>
                <a:cs typeface="Times New Roman"/>
              </a:rPr>
              <a:t>Figure 2.</a:t>
            </a:r>
            <a:endParaRPr lang="en-US" sz="3600" dirty="0"/>
          </a:p>
          <a:p>
            <a:pPr algn="just">
              <a:spcBef>
                <a:spcPct val="10000"/>
              </a:spcBef>
              <a:defRPr/>
            </a:pPr>
            <a:endParaRPr lang="en-US" sz="2400" b="1" dirty="0">
              <a:latin typeface="Times New Roman"/>
              <a:cs typeface="Times New Roman"/>
            </a:endParaRPr>
          </a:p>
          <a:p>
            <a:pPr algn="ctr">
              <a:spcBef>
                <a:spcPct val="10000"/>
              </a:spcBef>
              <a:defRPr/>
            </a:pPr>
            <a:endParaRPr lang="en-US" sz="2400" b="1" dirty="0">
              <a:latin typeface="Times New Roman"/>
              <a:cs typeface="Times New Roman"/>
            </a:endParaRPr>
          </a:p>
        </p:txBody>
      </p:sp>
      <p:sp>
        <p:nvSpPr>
          <p:cNvPr id="2054" name="Text Box 9">
            <a:extLst>
              <a:ext uri="{FF2B5EF4-FFF2-40B4-BE49-F238E27FC236}">
                <a16:creationId xmlns:a16="http://schemas.microsoft.com/office/drawing/2014/main" id="{B9F1CF00-F605-60C2-D452-06C12C5D6374}"/>
              </a:ext>
            </a:extLst>
          </p:cNvPr>
          <p:cNvSpPr txBox="1">
            <a:spLocks noChangeArrowheads="1"/>
          </p:cNvSpPr>
          <p:nvPr/>
        </p:nvSpPr>
        <p:spPr bwMode="auto">
          <a:xfrm>
            <a:off x="13781088" y="6883374"/>
            <a:ext cx="10512425" cy="24521052"/>
          </a:xfrm>
          <a:prstGeom prst="rect">
            <a:avLst/>
          </a:prstGeom>
          <a:solidFill>
            <a:schemeClr val="bg1"/>
          </a:solidFill>
          <a:ln w="12700">
            <a:solidFill>
              <a:schemeClr val="accent6">
                <a:lumMod val="75000"/>
              </a:schemeClr>
            </a:solidFill>
            <a:miter lim="800000"/>
          </a:ln>
        </p:spPr>
        <p:txBody>
          <a:bodyPr lIns="914400" tIns="457200" rIns="914400" bIns="914400" anchor="t"/>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r>
              <a:rPr lang="en-US" sz="3600" b="1" dirty="0">
                <a:latin typeface="Times New Roman"/>
                <a:cs typeface="Arial"/>
              </a:rPr>
              <a:t>Figure 3</a:t>
            </a:r>
            <a:r>
              <a:rPr lang="en-US" sz="4000" b="1" dirty="0">
                <a:latin typeface="Times New Roman"/>
                <a:cs typeface="Arial"/>
              </a:rPr>
              <a:t>.</a:t>
            </a:r>
            <a:endParaRPr lang="en-US" sz="4000" dirty="0"/>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Times New Roman"/>
            </a:endParaRPr>
          </a:p>
          <a:p>
            <a:pPr algn="ctr">
              <a:spcBef>
                <a:spcPct val="10000"/>
              </a:spcBef>
              <a:defRPr/>
            </a:pPr>
            <a:r>
              <a:rPr lang="en-US" sz="3600" b="1" dirty="0">
                <a:latin typeface="Times New Roman"/>
                <a:cs typeface="Times New Roman"/>
              </a:rPr>
              <a:t>Figure 4.</a:t>
            </a: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endParaRPr lang="en-US" sz="3600" b="1" dirty="0">
              <a:latin typeface="Times New Roman"/>
              <a:cs typeface="Times New Roman"/>
            </a:endParaRPr>
          </a:p>
          <a:p>
            <a:pPr algn="ctr">
              <a:spcBef>
                <a:spcPct val="10000"/>
              </a:spcBef>
              <a:defRPr/>
            </a:pPr>
            <a:r>
              <a:rPr lang="en-US" sz="3600" b="1" dirty="0">
                <a:latin typeface="Times New Roman"/>
                <a:cs typeface="Times New Roman"/>
              </a:rPr>
              <a:t>Figure 5.</a:t>
            </a:r>
            <a:endParaRPr lang="en-US" sz="3600" dirty="0">
              <a:latin typeface="Times New Roman"/>
            </a:endParaRPr>
          </a:p>
          <a:p>
            <a:pPr algn="ctr" eaLnBrk="1" hangingPunct="1">
              <a:spcBef>
                <a:spcPct val="10000"/>
              </a:spcBef>
              <a:defRPr/>
            </a:pPr>
            <a:endParaRPr lang="en-US" sz="2400" b="1" dirty="0">
              <a:latin typeface="Times New Roman" panose="02020603050405020304" pitchFamily="18" charset="0"/>
            </a:endParaRPr>
          </a:p>
          <a:p>
            <a:pPr eaLnBrk="1" hangingPunct="1">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dirty="0">
              <a:latin typeface="Times New Roman" panose="02020603050405020304" pitchFamily="18" charset="0"/>
            </a:endParaRPr>
          </a:p>
        </p:txBody>
      </p:sp>
      <p:sp>
        <p:nvSpPr>
          <p:cNvPr id="2055" name="Text Box 10">
            <a:extLst>
              <a:ext uri="{FF2B5EF4-FFF2-40B4-BE49-F238E27FC236}">
                <a16:creationId xmlns:a16="http://schemas.microsoft.com/office/drawing/2014/main" id="{409FF06D-73CF-A831-2D04-5231C7B226F5}"/>
              </a:ext>
            </a:extLst>
          </p:cNvPr>
          <p:cNvSpPr txBox="1">
            <a:spLocks noChangeArrowheads="1"/>
          </p:cNvSpPr>
          <p:nvPr/>
        </p:nvSpPr>
        <p:spPr bwMode="auto">
          <a:xfrm>
            <a:off x="1420941" y="32211670"/>
            <a:ext cx="22876000" cy="2831157"/>
          </a:xfrm>
          <a:prstGeom prst="rect">
            <a:avLst/>
          </a:prstGeom>
          <a:solidFill>
            <a:schemeClr val="bg1"/>
          </a:solidFill>
          <a:ln w="12700">
            <a:solidFill>
              <a:schemeClr val="accent6">
                <a:lumMod val="75000"/>
              </a:schemeClr>
            </a:solidFill>
            <a:miter lim="800000"/>
          </a:ln>
        </p:spPr>
        <p:txBody>
          <a:bodyPr lIns="914400" tIns="457200" rIns="914400" bIns="914400" anchor="t"/>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latin typeface="Arial"/>
                <a:cs typeface="Arial"/>
              </a:rPr>
              <a:t>Conclusion</a:t>
            </a:r>
            <a:endParaRPr lang="en-US" sz="2400" b="1" dirty="0">
              <a:latin typeface="Arial"/>
              <a:cs typeface="Arial"/>
            </a:endParaRPr>
          </a:p>
          <a:p>
            <a:pPr eaLnBrk="1" hangingPunct="1">
              <a:spcBef>
                <a:spcPct val="10000"/>
              </a:spcBef>
              <a:defRPr/>
            </a:pPr>
            <a:r>
              <a:rPr lang="en-US" sz="2400" dirty="0">
                <a:latin typeface="Arial"/>
                <a:cs typeface="Arial"/>
              </a:rPr>
              <a:t>	</a:t>
            </a:r>
            <a:r>
              <a:rPr lang="en-GB" sz="2600" dirty="0"/>
              <a:t> </a:t>
            </a:r>
            <a:r>
              <a:rPr lang="en-GB" sz="2600" b="1" dirty="0"/>
              <a:t>In conclusion, our fireman robot project effectively uses the PIC16F877A MCU to detect and react to flames. The robot navigates effectively by combining digital and analog flame sensors with precision motor control. The project provides a straightforward but efficient example of how automation might be used in real-world firefighting situations.</a:t>
            </a:r>
            <a:endParaRPr lang="en-US" altLang="en-US" sz="2600" b="1" dirty="0"/>
          </a:p>
          <a:p>
            <a:pPr eaLnBrk="1" hangingPunct="1">
              <a:spcBef>
                <a:spcPct val="10000"/>
              </a:spcBef>
              <a:defRPr/>
            </a:pPr>
            <a:endParaRPr lang="en-US" sz="2400" b="1" dirty="0">
              <a:solidFill>
                <a:srgbClr val="000000"/>
              </a:solidFill>
              <a:latin typeface="Arial"/>
              <a:cs typeface="Times New Roman"/>
            </a:endParaRPr>
          </a:p>
        </p:txBody>
      </p:sp>
      <p:sp>
        <p:nvSpPr>
          <p:cNvPr id="3082" name="Rectangle 19">
            <a:extLst>
              <a:ext uri="{FF2B5EF4-FFF2-40B4-BE49-F238E27FC236}">
                <a16:creationId xmlns:a16="http://schemas.microsoft.com/office/drawing/2014/main" id="{03644D5E-6BC7-1B36-CFD2-8A1193DC36E8}"/>
              </a:ext>
            </a:extLst>
          </p:cNvPr>
          <p:cNvSpPr>
            <a:spLocks noChangeArrowheads="1"/>
          </p:cNvSpPr>
          <p:nvPr/>
        </p:nvSpPr>
        <p:spPr bwMode="auto">
          <a:xfrm>
            <a:off x="3119438" y="4230688"/>
            <a:ext cx="2075656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defRPr sz="7000">
                <a:solidFill>
                  <a:schemeClr val="tx1"/>
                </a:solidFill>
                <a:latin typeface="Arial" panose="020B0604020202020204" pitchFamily="34" charset="0"/>
              </a:defRPr>
            </a:lvl1pPr>
            <a:lvl2pPr defTabSz="3552825">
              <a:defRPr sz="7000">
                <a:solidFill>
                  <a:schemeClr val="tx1"/>
                </a:solidFill>
                <a:latin typeface="Arial" panose="020B0604020202020204" pitchFamily="34" charset="0"/>
              </a:defRPr>
            </a:lvl2pPr>
            <a:lvl3pPr defTabSz="3552825">
              <a:defRPr sz="7000">
                <a:solidFill>
                  <a:schemeClr val="tx1"/>
                </a:solidFill>
                <a:latin typeface="Arial" panose="020B0604020202020204" pitchFamily="34" charset="0"/>
              </a:defRPr>
            </a:lvl3pPr>
            <a:lvl4pPr defTabSz="3552825">
              <a:defRPr sz="7000">
                <a:solidFill>
                  <a:schemeClr val="tx1"/>
                </a:solidFill>
                <a:latin typeface="Arial" panose="020B0604020202020204" pitchFamily="34" charset="0"/>
              </a:defRPr>
            </a:lvl4pPr>
            <a:lvl5pPr defTabSz="3552825">
              <a:defRPr sz="7000">
                <a:solidFill>
                  <a:schemeClr val="tx1"/>
                </a:solidFill>
                <a:latin typeface="Arial" panose="020B0604020202020204" pitchFamily="34" charset="0"/>
              </a:defRPr>
            </a:lvl5pPr>
            <a:lvl6pPr defTabSz="3552825" fontAlgn="base">
              <a:spcBef>
                <a:spcPct val="0"/>
              </a:spcBef>
              <a:spcAft>
                <a:spcPct val="0"/>
              </a:spcAft>
              <a:defRPr sz="7000">
                <a:solidFill>
                  <a:schemeClr val="tx1"/>
                </a:solidFill>
                <a:latin typeface="Arial" panose="020B0604020202020204" pitchFamily="34" charset="0"/>
              </a:defRPr>
            </a:lvl6pPr>
            <a:lvl7pPr defTabSz="3552825" fontAlgn="base">
              <a:spcBef>
                <a:spcPct val="0"/>
              </a:spcBef>
              <a:spcAft>
                <a:spcPct val="0"/>
              </a:spcAft>
              <a:defRPr sz="7000">
                <a:solidFill>
                  <a:schemeClr val="tx1"/>
                </a:solidFill>
                <a:latin typeface="Arial" panose="020B0604020202020204" pitchFamily="34" charset="0"/>
              </a:defRPr>
            </a:lvl7pPr>
            <a:lvl8pPr defTabSz="3552825" fontAlgn="base">
              <a:spcBef>
                <a:spcPct val="0"/>
              </a:spcBef>
              <a:spcAft>
                <a:spcPct val="0"/>
              </a:spcAft>
              <a:defRPr sz="7000">
                <a:solidFill>
                  <a:schemeClr val="tx1"/>
                </a:solidFill>
                <a:latin typeface="Arial" panose="020B0604020202020204" pitchFamily="34" charset="0"/>
              </a:defRPr>
            </a:lvl8pPr>
            <a:lvl9pPr defTabSz="3552825" fontAlgn="base">
              <a:spcBef>
                <a:spcPct val="0"/>
              </a:spcBef>
              <a:spcAft>
                <a:spcPct val="0"/>
              </a:spcAft>
              <a:defRPr sz="7000">
                <a:solidFill>
                  <a:schemeClr val="tx1"/>
                </a:solidFill>
                <a:latin typeface="Arial" panose="020B0604020202020204" pitchFamily="34" charset="0"/>
              </a:defRPr>
            </a:lvl9pPr>
          </a:lstStyle>
          <a:p>
            <a:pPr algn="ctr"/>
            <a:r>
              <a:rPr lang="en-US" altLang="en-US" sz="4000" b="1" dirty="0">
                <a:latin typeface="Arial"/>
              </a:rPr>
              <a:t>Ali Qasem, Ahmad Alqam, Omar Qarqash</a:t>
            </a:r>
          </a:p>
          <a:p>
            <a:pPr algn="ctr"/>
            <a:r>
              <a:rPr lang="en-US" altLang="en-US" sz="4000" b="1" dirty="0">
                <a:latin typeface="Arial"/>
              </a:rPr>
              <a:t>Supervisor: Dr. </a:t>
            </a:r>
            <a:r>
              <a:rPr lang="en-US" altLang="en-US" sz="4000" b="1" dirty="0">
                <a:solidFill>
                  <a:srgbClr val="000000"/>
                </a:solidFill>
                <a:latin typeface="Arial"/>
              </a:rPr>
              <a:t>Belal H. Sababha &amp; Dr. Anastassia Gharib</a:t>
            </a:r>
          </a:p>
          <a:p>
            <a:pPr algn="ctr"/>
            <a:r>
              <a:rPr lang="en-US" altLang="en-US" sz="4000" b="1" dirty="0">
                <a:solidFill>
                  <a:srgbClr val="000000"/>
                </a:solidFill>
                <a:latin typeface="Arial"/>
              </a:rPr>
              <a:t>Embedded</a:t>
            </a:r>
            <a:r>
              <a:rPr lang="en-US" altLang="en-US" sz="4000" b="1" dirty="0">
                <a:latin typeface="Arial"/>
              </a:rPr>
              <a:t> Systems Final Design Project, Spring 2024</a:t>
            </a:r>
            <a:br>
              <a:rPr lang="en-US" altLang="en-US" sz="4000" b="1" dirty="0"/>
            </a:br>
            <a:r>
              <a:rPr lang="en-US" altLang="en-US" sz="4000" b="1" dirty="0">
                <a:latin typeface="Arial"/>
              </a:rPr>
              <a:t>King Abdullah II School of Engineering</a:t>
            </a:r>
            <a:endParaRPr lang="en-US" dirty="0"/>
          </a:p>
          <a:p>
            <a:pPr algn="ctr"/>
            <a:r>
              <a:rPr lang="en-US" altLang="en-US" sz="4000" b="1" dirty="0">
                <a:latin typeface="Arial"/>
              </a:rPr>
              <a:t>Princess Sumaya University for Technology</a:t>
            </a:r>
            <a:br>
              <a:rPr lang="en-US" altLang="en-US" sz="4000" b="1" dirty="0"/>
            </a:br>
            <a:endParaRPr lang="en-US" altLang="en-US" sz="4000" b="1" dirty="0"/>
          </a:p>
        </p:txBody>
      </p:sp>
      <p:sp>
        <p:nvSpPr>
          <p:cNvPr id="3083" name="Text Box 21">
            <a:extLst>
              <a:ext uri="{FF2B5EF4-FFF2-40B4-BE49-F238E27FC236}">
                <a16:creationId xmlns:a16="http://schemas.microsoft.com/office/drawing/2014/main" id="{D0E896E6-1C0C-1462-90F9-196987C3FD6A}"/>
              </a:ext>
            </a:extLst>
          </p:cNvPr>
          <p:cNvSpPr txBox="1">
            <a:spLocks noChangeArrowheads="1"/>
          </p:cNvSpPr>
          <p:nvPr/>
        </p:nvSpPr>
        <p:spPr bwMode="auto">
          <a:xfrm>
            <a:off x="5905500" y="1029176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p>
            <a:endParaRPr lang="en-US" altLang="en-US" sz="2000">
              <a:latin typeface="Helvetica" panose="020B0604020202020204" pitchFamily="34" charset="0"/>
            </a:endParaRPr>
          </a:p>
        </p:txBody>
      </p:sp>
      <p:pic>
        <p:nvPicPr>
          <p:cNvPr id="3096" name="Picture 1">
            <a:extLst>
              <a:ext uri="{FF2B5EF4-FFF2-40B4-BE49-F238E27FC236}">
                <a16:creationId xmlns:a16="http://schemas.microsoft.com/office/drawing/2014/main" id="{AEB33F51-7AED-3390-0651-FF5E4FD7C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394619"/>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0EB7691-1267-D709-164F-2CF3BA4EAC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11492" y="23248889"/>
            <a:ext cx="10071509" cy="6958884"/>
          </a:xfrm>
          <a:prstGeom prst="rect">
            <a:avLst/>
          </a:prstGeom>
        </p:spPr>
      </p:pic>
      <p:pic>
        <p:nvPicPr>
          <p:cNvPr id="3" name="Picture 2">
            <a:extLst>
              <a:ext uri="{FF2B5EF4-FFF2-40B4-BE49-F238E27FC236}">
                <a16:creationId xmlns:a16="http://schemas.microsoft.com/office/drawing/2014/main" id="{16A3F4DA-C421-C15F-D178-3F1D90BD9E0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128953" y="8511835"/>
            <a:ext cx="9747045" cy="5889965"/>
          </a:xfrm>
          <a:prstGeom prst="rect">
            <a:avLst/>
          </a:prstGeom>
        </p:spPr>
      </p:pic>
      <p:pic>
        <p:nvPicPr>
          <p:cNvPr id="5" name="Picture 4" descr="A green and yellow vehicle with a plastic jar on wheels&#10;&#10;Description automatically generated">
            <a:extLst>
              <a:ext uri="{FF2B5EF4-FFF2-40B4-BE49-F238E27FC236}">
                <a16:creationId xmlns:a16="http://schemas.microsoft.com/office/drawing/2014/main" id="{EC5B3EF7-F72A-D4FD-F32B-2D144D54E3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28951" y="22992031"/>
            <a:ext cx="9747045" cy="6726963"/>
          </a:xfrm>
          <a:prstGeom prst="rect">
            <a:avLst/>
          </a:prstGeom>
        </p:spPr>
      </p:pic>
      <p:pic>
        <p:nvPicPr>
          <p:cNvPr id="7" name="Picture 6" descr="A diagram of a circuit board&#10;&#10;Description automatically generated">
            <a:extLst>
              <a:ext uri="{FF2B5EF4-FFF2-40B4-BE49-F238E27FC236}">
                <a16:creationId xmlns:a16="http://schemas.microsoft.com/office/drawing/2014/main" id="{F31BDDD1-D4D0-FDD6-1266-C0CD317B0375}"/>
              </a:ext>
            </a:extLst>
          </p:cNvPr>
          <p:cNvPicPr>
            <a:picLocks noChangeAspect="1"/>
          </p:cNvPicPr>
          <p:nvPr/>
        </p:nvPicPr>
        <p:blipFill>
          <a:blip r:embed="rId7"/>
          <a:stretch>
            <a:fillRect/>
          </a:stretch>
        </p:blipFill>
        <p:spPr>
          <a:xfrm>
            <a:off x="1911491" y="15004739"/>
            <a:ext cx="10071510" cy="7047498"/>
          </a:xfrm>
          <a:prstGeom prst="rect">
            <a:avLst/>
          </a:prstGeom>
        </p:spPr>
      </p:pic>
      <p:pic>
        <p:nvPicPr>
          <p:cNvPr id="9" name="Picture 8" descr="A green robot with yellow wheels and a clear jar on a grey tile floor&#10;&#10;Description automatically generated">
            <a:extLst>
              <a:ext uri="{FF2B5EF4-FFF2-40B4-BE49-F238E27FC236}">
                <a16:creationId xmlns:a16="http://schemas.microsoft.com/office/drawing/2014/main" id="{B5246BF8-EAD0-4D72-90D3-DE889D809B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28951" y="15583505"/>
            <a:ext cx="9747045" cy="588996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231</Words>
  <Application>Microsoft Office PowerPoint</Application>
  <PresentationFormat>Custom</PresentationFormat>
  <Paragraphs>110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vt:lpstr>
      <vt:lpstr>Times New Roman</vt:lpstr>
      <vt:lpstr>Default Design</vt:lpstr>
      <vt:lpstr>Fire Fighter Robot</vt:lpstr>
    </vt:vector>
  </TitlesOfParts>
  <Company>Oakland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Dana Dodo</cp:lastModifiedBy>
  <cp:revision>255</cp:revision>
  <dcterms:created xsi:type="dcterms:W3CDTF">2004-09-22T15:05:03Z</dcterms:created>
  <dcterms:modified xsi:type="dcterms:W3CDTF">2024-05-26T17:13:21Z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1033-12.2.0.13412</vt:lpwstr>
  </property>
</Properties>
</file>