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85B3C-9E4A-4620-B573-EDADA2DFC2E9}" v="5" dt="2018-12-13T20:11:00.721"/>
    <p1510:client id="{4EDC0497-AEF5-4A03-A261-FB8B3CF43B78}" v="1" dt="2018-12-13T16:50:45.447"/>
    <p1510:client id="{A62FE0C7-61D2-47B6-A6EE-43A73F4CACC8}" v="2" dt="2018-12-13T18:22:07.647"/>
    <p1510:client id="{A46CA698-7D6C-49E6-A3E4-53411C3105AE}" v="5" dt="2018-12-13T17:42:40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lsaleh" userId="25e48381dce7b353" providerId="Windows Live" clId="Web-{A62FE0C7-61D2-47B6-A6EE-43A73F4CACC8}"/>
    <pc:docChg chg="modSld">
      <pc:chgData name="Ahmad Alsaleh" userId="25e48381dce7b353" providerId="Windows Live" clId="Web-{A62FE0C7-61D2-47B6-A6EE-43A73F4CACC8}" dt="2018-12-13T18:35:47.630" v="58" actId="20577"/>
      <pc:docMkLst>
        <pc:docMk/>
      </pc:docMkLst>
      <pc:sldChg chg="addSp delSp modSp mod modClrScheme delDesignElem chgLayout">
        <pc:chgData name="Ahmad Alsaleh" userId="25e48381dce7b353" providerId="Windows Live" clId="Web-{A62FE0C7-61D2-47B6-A6EE-43A73F4CACC8}" dt="2018-12-13T18:35:47.630" v="57" actId="20577"/>
        <pc:sldMkLst>
          <pc:docMk/>
          <pc:sldMk cId="2584454851" sldId="257"/>
        </pc:sldMkLst>
        <pc:spChg chg="add del mod ord">
          <ac:chgData name="Ahmad Alsaleh" userId="25e48381dce7b353" providerId="Windows Live" clId="Web-{A62FE0C7-61D2-47B6-A6EE-43A73F4CACC8}" dt="2018-12-13T18:30:21.599" v="35"/>
          <ac:spMkLst>
            <pc:docMk/>
            <pc:sldMk cId="2584454851" sldId="257"/>
            <ac:spMk id="2" creationId="{EB31CA35-3521-4D90-BF4B-D6D4E1C6F8C9}"/>
          </ac:spMkLst>
        </pc:spChg>
        <pc:spChg chg="add del mod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3" creationId="{3160DB36-9E23-4C0D-99A5-D26DA57EF4C3}"/>
          </ac:spMkLst>
        </pc:spChg>
        <pc:spChg chg="add">
          <ac:chgData name="Ahmad Alsaleh" userId="25e48381dce7b353" providerId="Windows Live" clId="Web-{A62FE0C7-61D2-47B6-A6EE-43A73F4CACC8}" dt="2018-12-13T18:24:55.052" v="23"/>
          <ac:spMkLst>
            <pc:docMk/>
            <pc:sldMk cId="2584454851" sldId="257"/>
            <ac:spMk id="4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5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6" creationId="{58AEBD96-C315-4F53-9D9E-0E20E993EBFA}"/>
          </ac:spMkLst>
        </pc:spChg>
        <pc:spChg chg="add del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7" creationId="{78916AAA-66F6-4DFA-88ED-7E27CF6B8DAD}"/>
          </ac:spMkLst>
        </pc:spChg>
        <pc:spChg chg="add mod">
          <ac:chgData name="Ahmad Alsaleh" userId="25e48381dce7b353" providerId="Windows Live" clId="Web-{A62FE0C7-61D2-47B6-A6EE-43A73F4CACC8}" dt="2018-12-13T18:35:47.630" v="57" actId="20577"/>
          <ac:spMkLst>
            <pc:docMk/>
            <pc:sldMk cId="2584454851" sldId="257"/>
            <ac:spMk id="8" creationId="{B0F50D0F-BC1E-4401-B70C-0FFA475F181B}"/>
          </ac:spMkLst>
        </pc:spChg>
        <pc:spChg chg="add del mod">
          <ac:chgData name="Ahmad Alsaleh" userId="25e48381dce7b353" providerId="Windows Live" clId="Web-{A62FE0C7-61D2-47B6-A6EE-43A73F4CACC8}" dt="2018-12-13T18:30:42.833" v="38"/>
          <ac:spMkLst>
            <pc:docMk/>
            <pc:sldMk cId="2584454851" sldId="257"/>
            <ac:spMk id="10" creationId="{24EB701A-8031-44E8-B010-D3D36A42D094}"/>
          </ac:spMkLst>
        </pc:spChg>
        <pc:spChg chg="add del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11" creationId="{E8035907-EB9C-4E11-8A9B-D25B0AD8D749}"/>
          </ac:spMkLst>
        </pc:spChg>
        <pc:spChg chg="add mod">
          <ac:chgData name="Ahmad Alsaleh" userId="25e48381dce7b353" providerId="Windows Live" clId="Web-{A62FE0C7-61D2-47B6-A6EE-43A73F4CACC8}" dt="2018-12-13T18:32:44.708" v="54" actId="1076"/>
          <ac:spMkLst>
            <pc:docMk/>
            <pc:sldMk cId="2584454851" sldId="257"/>
            <ac:spMk id="12" creationId="{2EC66670-BC4E-4DEC-9466-8EEC79438C06}"/>
          </ac:spMkLst>
        </pc:spChg>
        <pc:spChg chg="add del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13" creationId="{D9C69FA7-0958-4ED9-A0DF-E87A0C137BF5}"/>
          </ac:spMkLst>
        </pc:spChg>
        <pc:spChg chg="add">
          <ac:chgData name="Ahmad Alsaleh" userId="25e48381dce7b353" providerId="Windows Live" clId="Web-{A62FE0C7-61D2-47B6-A6EE-43A73F4CACC8}" dt="2018-12-13T18:24:55.052" v="23"/>
          <ac:spMkLst>
            <pc:docMk/>
            <pc:sldMk cId="2584454851" sldId="257"/>
            <ac:spMk id="16" creationId="{58AEBD96-C315-4F53-9D9E-0E20E993EBFA}"/>
          </ac:spMkLst>
        </pc:spChg>
        <pc:spChg chg="add del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17" creationId="{4AB5B6FA-7B4F-437A-9C78-144C7DCD1EC6}"/>
          </ac:spMkLst>
        </pc:spChg>
        <pc:spChg chg="add del">
          <ac:chgData name="Ahmad Alsaleh" userId="25e48381dce7b353" providerId="Windows Live" clId="Web-{A62FE0C7-61D2-47B6-A6EE-43A73F4CACC8}" dt="2018-12-13T18:23:19.239" v="20"/>
          <ac:spMkLst>
            <pc:docMk/>
            <pc:sldMk cId="2584454851" sldId="257"/>
            <ac:spMk id="19" creationId="{A4199C21-6AE0-4F6F-AA96-6FFF97BB95EB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21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23" creationId="{58AEBD96-C315-4F53-9D9E-0E20E993EBFA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25" creationId="{78916AAA-66F6-4DFA-88ED-7E27CF6B8DAD}"/>
          </ac:spMkLst>
        </pc:spChg>
        <pc:spChg chg="add del">
          <ac:chgData name="Ahmad Alsaleh" userId="25e48381dce7b353" providerId="Windows Live" clId="Web-{A62FE0C7-61D2-47B6-A6EE-43A73F4CACC8}" dt="2018-12-13T18:17:10.254" v="3"/>
          <ac:spMkLst>
            <pc:docMk/>
            <pc:sldMk cId="2584454851" sldId="257"/>
            <ac:spMk id="27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17:10.254" v="3"/>
          <ac:spMkLst>
            <pc:docMk/>
            <pc:sldMk cId="2584454851" sldId="257"/>
            <ac:spMk id="29" creationId="{58AEBD96-C315-4F53-9D9E-0E20E993EBFA}"/>
          </ac:spMkLst>
        </pc:spChg>
        <pc:spChg chg="add">
          <ac:chgData name="Ahmad Alsaleh" userId="25e48381dce7b353" providerId="Windows Live" clId="Web-{A62FE0C7-61D2-47B6-A6EE-43A73F4CACC8}" dt="2018-12-13T18:24:55.052" v="23"/>
          <ac:spMkLst>
            <pc:docMk/>
            <pc:sldMk cId="2584454851" sldId="257"/>
            <ac:spMk id="31" creationId="{78916AAA-66F6-4DFA-88ED-7E27CF6B8DAD}"/>
          </ac:spMkLst>
        </pc:spChg>
        <pc:spChg chg="add del">
          <ac:chgData name="Ahmad Alsaleh" userId="25e48381dce7b353" providerId="Windows Live" clId="Web-{A62FE0C7-61D2-47B6-A6EE-43A73F4CACC8}" dt="2018-12-13T18:17:10.254" v="3"/>
          <ac:spMkLst>
            <pc:docMk/>
            <pc:sldMk cId="2584454851" sldId="257"/>
            <ac:spMk id="33" creationId="{78916AAA-66F6-4DFA-88ED-7E27CF6B8DAD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34" creationId="{68C84B8E-16E8-4E54-B4AC-84CE51595508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36" creationId="{ECE9EEEA-5DB7-4DC7-AF9F-74D1C19B7E2E}"/>
          </ac:spMkLst>
        </pc:spChg>
        <pc:spChg chg="add del">
          <ac:chgData name="Ahmad Alsaleh" userId="25e48381dce7b353" providerId="Windows Live" clId="Web-{A62FE0C7-61D2-47B6-A6EE-43A73F4CACC8}" dt="2018-12-13T18:17:10.254" v="3"/>
          <ac:spMkLst>
            <pc:docMk/>
            <pc:sldMk cId="2584454851" sldId="257"/>
            <ac:spMk id="37" creationId="{C3D25154-9EF7-4C33-9AAC-7B3BE089FE0A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38" creationId="{DF199147-B958-49C0-9BE2-65BDD892F2BB}"/>
          </ac:spMkLst>
        </pc:spChg>
        <pc:spChg chg="add del">
          <ac:chgData name="Ahmad Alsaleh" userId="25e48381dce7b353" providerId="Windows Live" clId="Web-{A62FE0C7-61D2-47B6-A6EE-43A73F4CACC8}" dt="2018-12-13T18:17:10.254" v="3"/>
          <ac:spMkLst>
            <pc:docMk/>
            <pc:sldMk cId="2584454851" sldId="257"/>
            <ac:spMk id="39" creationId="{1604E8C0-C927-4C06-A96A-BF3323BA76D2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40" creationId="{EF70505D-EC2C-4D1A-86DE-2583778074ED}"/>
          </ac:spMkLst>
        </pc:spChg>
        <pc:spChg chg="add del">
          <ac:chgData name="Ahmad Alsaleh" userId="25e48381dce7b353" providerId="Windows Live" clId="Web-{A62FE0C7-61D2-47B6-A6EE-43A73F4CACC8}" dt="2018-12-13T18:17:10.254" v="3"/>
          <ac:spMkLst>
            <pc:docMk/>
            <pc:sldMk cId="2584454851" sldId="257"/>
            <ac:spMk id="41" creationId="{95C67F70-EAFE-425C-8422-591620A96D47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42" creationId="{98F42242-4089-4E5D-95C3-C113C73DA972}"/>
          </ac:spMkLst>
        </pc:spChg>
        <pc:spChg chg="add del">
          <ac:chgData name="Ahmad Alsaleh" userId="25e48381dce7b353" providerId="Windows Live" clId="Web-{A62FE0C7-61D2-47B6-A6EE-43A73F4CACC8}" dt="2018-12-13T18:17:10.254" v="3"/>
          <ac:spMkLst>
            <pc:docMk/>
            <pc:sldMk cId="2584454851" sldId="257"/>
            <ac:spMk id="43" creationId="{D47FA16B-C217-4D91-84EA-5B0846BDDA97}"/>
          </ac:spMkLst>
        </pc:spChg>
        <pc:spChg chg="add del">
          <ac:chgData name="Ahmad Alsaleh" userId="25e48381dce7b353" providerId="Windows Live" clId="Web-{A62FE0C7-61D2-47B6-A6EE-43A73F4CACC8}" dt="2018-12-13T18:16:31.754" v="1"/>
          <ac:spMkLst>
            <pc:docMk/>
            <pc:sldMk cId="2584454851" sldId="257"/>
            <ac:spMk id="44" creationId="{796F87F1-ABB5-42FB-86BD-EED111CD334B}"/>
          </ac:spMkLst>
        </pc:spChg>
        <pc:spChg chg="add del">
          <ac:chgData name="Ahmad Alsaleh" userId="25e48381dce7b353" providerId="Windows Live" clId="Web-{A62FE0C7-61D2-47B6-A6EE-43A73F4CACC8}" dt="2018-12-13T18:17:25.661" v="5"/>
          <ac:spMkLst>
            <pc:docMk/>
            <pc:sldMk cId="2584454851" sldId="257"/>
            <ac:spMk id="45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17:25.661" v="5"/>
          <ac:spMkLst>
            <pc:docMk/>
            <pc:sldMk cId="2584454851" sldId="257"/>
            <ac:spMk id="46" creationId="{58AEBD96-C315-4F53-9D9E-0E20E993EBFA}"/>
          </ac:spMkLst>
        </pc:spChg>
        <pc:spChg chg="add del">
          <ac:chgData name="Ahmad Alsaleh" userId="25e48381dce7b353" providerId="Windows Live" clId="Web-{A62FE0C7-61D2-47B6-A6EE-43A73F4CACC8}" dt="2018-12-13T18:17:25.661" v="5"/>
          <ac:spMkLst>
            <pc:docMk/>
            <pc:sldMk cId="2584454851" sldId="257"/>
            <ac:spMk id="47" creationId="{78916AAA-66F6-4DFA-88ED-7E27CF6B8DAD}"/>
          </ac:spMkLst>
        </pc:spChg>
        <pc:spChg chg="add del">
          <ac:chgData name="Ahmad Alsaleh" userId="25e48381dce7b353" providerId="Windows Live" clId="Web-{A62FE0C7-61D2-47B6-A6EE-43A73F4CACC8}" dt="2018-12-13T18:17:25.661" v="5"/>
          <ac:spMkLst>
            <pc:docMk/>
            <pc:sldMk cId="2584454851" sldId="257"/>
            <ac:spMk id="49" creationId="{48FDEBDB-5859-4B9E-8810-2C5CFED093F3}"/>
          </ac:spMkLst>
        </pc:spChg>
        <pc:spChg chg="add del">
          <ac:chgData name="Ahmad Alsaleh" userId="25e48381dce7b353" providerId="Windows Live" clId="Web-{A62FE0C7-61D2-47B6-A6EE-43A73F4CACC8}" dt="2018-12-13T18:18:20.161" v="7"/>
          <ac:spMkLst>
            <pc:docMk/>
            <pc:sldMk cId="2584454851" sldId="257"/>
            <ac:spMk id="51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18:20.161" v="7"/>
          <ac:spMkLst>
            <pc:docMk/>
            <pc:sldMk cId="2584454851" sldId="257"/>
            <ac:spMk id="52" creationId="{58AEBD96-C315-4F53-9D9E-0E20E993EBFA}"/>
          </ac:spMkLst>
        </pc:spChg>
        <pc:spChg chg="add del">
          <ac:chgData name="Ahmad Alsaleh" userId="25e48381dce7b353" providerId="Windows Live" clId="Web-{A62FE0C7-61D2-47B6-A6EE-43A73F4CACC8}" dt="2018-12-13T18:18:20.161" v="7"/>
          <ac:spMkLst>
            <pc:docMk/>
            <pc:sldMk cId="2584454851" sldId="257"/>
            <ac:spMk id="53" creationId="{78916AAA-66F6-4DFA-88ED-7E27CF6B8DAD}"/>
          </ac:spMkLst>
        </pc:spChg>
        <pc:spChg chg="add del">
          <ac:chgData name="Ahmad Alsaleh" userId="25e48381dce7b353" providerId="Windows Live" clId="Web-{A62FE0C7-61D2-47B6-A6EE-43A73F4CACC8}" dt="2018-12-13T18:18:20.161" v="7"/>
          <ac:spMkLst>
            <pc:docMk/>
            <pc:sldMk cId="2584454851" sldId="257"/>
            <ac:spMk id="55" creationId="{4BC66A0E-E5D5-4E7D-9B93-33945A88C2A2}"/>
          </ac:spMkLst>
        </pc:spChg>
        <pc:spChg chg="add del">
          <ac:chgData name="Ahmad Alsaleh" userId="25e48381dce7b353" providerId="Windows Live" clId="Web-{A62FE0C7-61D2-47B6-A6EE-43A73F4CACC8}" dt="2018-12-13T18:18:20.161" v="7"/>
          <ac:spMkLst>
            <pc:docMk/>
            <pc:sldMk cId="2584454851" sldId="257"/>
            <ac:spMk id="56" creationId="{5F90B9E6-5D91-4146-881E-1C680D9C758F}"/>
          </ac:spMkLst>
        </pc:spChg>
        <pc:spChg chg="add del">
          <ac:chgData name="Ahmad Alsaleh" userId="25e48381dce7b353" providerId="Windows Live" clId="Web-{A62FE0C7-61D2-47B6-A6EE-43A73F4CACC8}" dt="2018-12-13T18:18:20.161" v="7"/>
          <ac:spMkLst>
            <pc:docMk/>
            <pc:sldMk cId="2584454851" sldId="257"/>
            <ac:spMk id="57" creationId="{A24B8EE7-D55B-4678-8F34-54296AEC75E4}"/>
          </ac:spMkLst>
        </pc:spChg>
        <pc:spChg chg="add del">
          <ac:chgData name="Ahmad Alsaleh" userId="25e48381dce7b353" providerId="Windows Live" clId="Web-{A62FE0C7-61D2-47B6-A6EE-43A73F4CACC8}" dt="2018-12-13T18:20:50.880" v="9"/>
          <ac:spMkLst>
            <pc:docMk/>
            <pc:sldMk cId="2584454851" sldId="257"/>
            <ac:spMk id="58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20:50.880" v="9"/>
          <ac:spMkLst>
            <pc:docMk/>
            <pc:sldMk cId="2584454851" sldId="257"/>
            <ac:spMk id="59" creationId="{58AEBD96-C315-4F53-9D9E-0E20E993EBFA}"/>
          </ac:spMkLst>
        </pc:spChg>
        <pc:spChg chg="add del">
          <ac:chgData name="Ahmad Alsaleh" userId="25e48381dce7b353" providerId="Windows Live" clId="Web-{A62FE0C7-61D2-47B6-A6EE-43A73F4CACC8}" dt="2018-12-13T18:20:50.880" v="9"/>
          <ac:spMkLst>
            <pc:docMk/>
            <pc:sldMk cId="2584454851" sldId="257"/>
            <ac:spMk id="60" creationId="{78916AAA-66F6-4DFA-88ED-7E27CF6B8DAD}"/>
          </ac:spMkLst>
        </pc:spChg>
        <pc:spChg chg="add del">
          <ac:chgData name="Ahmad Alsaleh" userId="25e48381dce7b353" providerId="Windows Live" clId="Web-{A62FE0C7-61D2-47B6-A6EE-43A73F4CACC8}" dt="2018-12-13T18:20:50.880" v="9"/>
          <ac:spMkLst>
            <pc:docMk/>
            <pc:sldMk cId="2584454851" sldId="257"/>
            <ac:spMk id="62" creationId="{C3D25154-9EF7-4C33-9AAC-7B3BE089FE0A}"/>
          </ac:spMkLst>
        </pc:spChg>
        <pc:spChg chg="add del">
          <ac:chgData name="Ahmad Alsaleh" userId="25e48381dce7b353" providerId="Windows Live" clId="Web-{A62FE0C7-61D2-47B6-A6EE-43A73F4CACC8}" dt="2018-12-13T18:20:50.880" v="9"/>
          <ac:spMkLst>
            <pc:docMk/>
            <pc:sldMk cId="2584454851" sldId="257"/>
            <ac:spMk id="63" creationId="{1604E8C0-C927-4C06-A96A-BF3323BA76D2}"/>
          </ac:spMkLst>
        </pc:spChg>
        <pc:spChg chg="add del">
          <ac:chgData name="Ahmad Alsaleh" userId="25e48381dce7b353" providerId="Windows Live" clId="Web-{A62FE0C7-61D2-47B6-A6EE-43A73F4CACC8}" dt="2018-12-13T18:20:50.880" v="9"/>
          <ac:spMkLst>
            <pc:docMk/>
            <pc:sldMk cId="2584454851" sldId="257"/>
            <ac:spMk id="64" creationId="{95C67F70-EAFE-425C-8422-591620A96D47}"/>
          </ac:spMkLst>
        </pc:spChg>
        <pc:spChg chg="add del">
          <ac:chgData name="Ahmad Alsaleh" userId="25e48381dce7b353" providerId="Windows Live" clId="Web-{A62FE0C7-61D2-47B6-A6EE-43A73F4CACC8}" dt="2018-12-13T18:20:50.880" v="9"/>
          <ac:spMkLst>
            <pc:docMk/>
            <pc:sldMk cId="2584454851" sldId="257"/>
            <ac:spMk id="65" creationId="{D47FA16B-C217-4D91-84EA-5B0846BDDA97}"/>
          </ac:spMkLst>
        </pc:spChg>
        <pc:spChg chg="add del">
          <ac:chgData name="Ahmad Alsaleh" userId="25e48381dce7b353" providerId="Windows Live" clId="Web-{A62FE0C7-61D2-47B6-A6EE-43A73F4CACC8}" dt="2018-12-13T18:22:10.973" v="19"/>
          <ac:spMkLst>
            <pc:docMk/>
            <pc:sldMk cId="2584454851" sldId="257"/>
            <ac:spMk id="66" creationId="{9A3D0CE2-91FF-49B3-A5D8-181E900D7501}"/>
          </ac:spMkLst>
        </pc:spChg>
        <pc:spChg chg="add del">
          <ac:chgData name="Ahmad Alsaleh" userId="25e48381dce7b353" providerId="Windows Live" clId="Web-{A62FE0C7-61D2-47B6-A6EE-43A73F4CACC8}" dt="2018-12-13T18:22:10.973" v="19"/>
          <ac:spMkLst>
            <pc:docMk/>
            <pc:sldMk cId="2584454851" sldId="257"/>
            <ac:spMk id="67" creationId="{58AEBD96-C315-4F53-9D9E-0E20E993EBFA}"/>
          </ac:spMkLst>
        </pc:spChg>
        <pc:spChg chg="add del">
          <ac:chgData name="Ahmad Alsaleh" userId="25e48381dce7b353" providerId="Windows Live" clId="Web-{A62FE0C7-61D2-47B6-A6EE-43A73F4CACC8}" dt="2018-12-13T18:22:10.973" v="19"/>
          <ac:spMkLst>
            <pc:docMk/>
            <pc:sldMk cId="2584454851" sldId="257"/>
            <ac:spMk id="68" creationId="{78916AAA-66F6-4DFA-88ED-7E27CF6B8DAD}"/>
          </ac:spMkLst>
        </pc:spChg>
        <pc:spChg chg="add del">
          <ac:chgData name="Ahmad Alsaleh" userId="25e48381dce7b353" providerId="Windows Live" clId="Web-{A62FE0C7-61D2-47B6-A6EE-43A73F4CACC8}" dt="2018-12-13T18:22:10.973" v="19"/>
          <ac:spMkLst>
            <pc:docMk/>
            <pc:sldMk cId="2584454851" sldId="257"/>
            <ac:spMk id="70" creationId="{E8035907-EB9C-4E11-8A9B-D25B0AD8D749}"/>
          </ac:spMkLst>
        </pc:spChg>
        <pc:spChg chg="add del">
          <ac:chgData name="Ahmad Alsaleh" userId="25e48381dce7b353" providerId="Windows Live" clId="Web-{A62FE0C7-61D2-47B6-A6EE-43A73F4CACC8}" dt="2018-12-13T18:22:10.973" v="19"/>
          <ac:spMkLst>
            <pc:docMk/>
            <pc:sldMk cId="2584454851" sldId="257"/>
            <ac:spMk id="71" creationId="{D9C69FA7-0958-4ED9-A0DF-E87A0C137BF5}"/>
          </ac:spMkLst>
        </pc:spChg>
        <pc:spChg chg="add del">
          <ac:chgData name="Ahmad Alsaleh" userId="25e48381dce7b353" providerId="Windows Live" clId="Web-{A62FE0C7-61D2-47B6-A6EE-43A73F4CACC8}" dt="2018-12-13T18:22:10.973" v="19"/>
          <ac:spMkLst>
            <pc:docMk/>
            <pc:sldMk cId="2584454851" sldId="257"/>
            <ac:spMk id="72" creationId="{4AB5B6FA-7B4F-437A-9C78-144C7DCD1EC6}"/>
          </ac:spMkLst>
        </pc:spChg>
        <pc:spChg chg="add del">
          <ac:chgData name="Ahmad Alsaleh" userId="25e48381dce7b353" providerId="Windows Live" clId="Web-{A62FE0C7-61D2-47B6-A6EE-43A73F4CACC8}" dt="2018-12-13T18:22:10.973" v="19"/>
          <ac:spMkLst>
            <pc:docMk/>
            <pc:sldMk cId="2584454851" sldId="257"/>
            <ac:spMk id="73" creationId="{A4199C21-6AE0-4F6F-AA96-6FFF97BB95EB}"/>
          </ac:spMkLst>
        </pc:spChg>
        <pc:spChg chg="add">
          <ac:chgData name="Ahmad Alsaleh" userId="25e48381dce7b353" providerId="Windows Live" clId="Web-{A62FE0C7-61D2-47B6-A6EE-43A73F4CACC8}" dt="2018-12-13T18:24:55.052" v="23"/>
          <ac:spMkLst>
            <pc:docMk/>
            <pc:sldMk cId="2584454851" sldId="257"/>
            <ac:spMk id="75" creationId="{C3D25154-9EF7-4C33-9AAC-7B3BE089FE0A}"/>
          </ac:spMkLst>
        </pc:spChg>
        <pc:spChg chg="add">
          <ac:chgData name="Ahmad Alsaleh" userId="25e48381dce7b353" providerId="Windows Live" clId="Web-{A62FE0C7-61D2-47B6-A6EE-43A73F4CACC8}" dt="2018-12-13T18:24:55.052" v="23"/>
          <ac:spMkLst>
            <pc:docMk/>
            <pc:sldMk cId="2584454851" sldId="257"/>
            <ac:spMk id="76" creationId="{1604E8C0-C927-4C06-A96A-BF3323BA76D2}"/>
          </ac:spMkLst>
        </pc:spChg>
        <pc:spChg chg="add">
          <ac:chgData name="Ahmad Alsaleh" userId="25e48381dce7b353" providerId="Windows Live" clId="Web-{A62FE0C7-61D2-47B6-A6EE-43A73F4CACC8}" dt="2018-12-13T18:24:55.052" v="23"/>
          <ac:spMkLst>
            <pc:docMk/>
            <pc:sldMk cId="2584454851" sldId="257"/>
            <ac:spMk id="77" creationId="{95C67F70-EAFE-425C-8422-591620A96D47}"/>
          </ac:spMkLst>
        </pc:spChg>
        <pc:spChg chg="add">
          <ac:chgData name="Ahmad Alsaleh" userId="25e48381dce7b353" providerId="Windows Live" clId="Web-{A62FE0C7-61D2-47B6-A6EE-43A73F4CACC8}" dt="2018-12-13T18:24:55.052" v="23"/>
          <ac:spMkLst>
            <pc:docMk/>
            <pc:sldMk cId="2584454851" sldId="257"/>
            <ac:spMk id="78" creationId="{D47FA16B-C217-4D91-84EA-5B0846BDDA97}"/>
          </ac:spMkLst>
        </pc:spChg>
        <pc:grpChg chg="add del">
          <ac:chgData name="Ahmad Alsaleh" userId="25e48381dce7b353" providerId="Windows Live" clId="Web-{A62FE0C7-61D2-47B6-A6EE-43A73F4CACC8}" dt="2018-12-13T18:23:19.239" v="20"/>
          <ac:grpSpMkLst>
            <pc:docMk/>
            <pc:sldMk cId="2584454851" sldId="257"/>
            <ac:grpSpMk id="9" creationId="{A137D43F-BAD6-47F1-AA65-AEEA38A2FF30}"/>
          </ac:grpSpMkLst>
        </pc:grpChg>
        <pc:grpChg chg="add del">
          <ac:chgData name="Ahmad Alsaleh" userId="25e48381dce7b353" providerId="Windows Live" clId="Web-{A62FE0C7-61D2-47B6-A6EE-43A73F4CACC8}" dt="2018-12-13T18:16:31.754" v="1"/>
          <ac:grpSpMkLst>
            <pc:docMk/>
            <pc:sldMk cId="2584454851" sldId="257"/>
            <ac:grpSpMk id="30" creationId="{A137D43F-BAD6-47F1-AA65-AEEA38A2FF30}"/>
          </ac:grpSpMkLst>
        </pc:grpChg>
        <pc:grpChg chg="add">
          <ac:chgData name="Ahmad Alsaleh" userId="25e48381dce7b353" providerId="Windows Live" clId="Web-{A62FE0C7-61D2-47B6-A6EE-43A73F4CACC8}" dt="2018-12-13T18:24:55.052" v="23"/>
          <ac:grpSpMkLst>
            <pc:docMk/>
            <pc:sldMk cId="2584454851" sldId="257"/>
            <ac:grpSpMk id="32" creationId="{A137D43F-BAD6-47F1-AA65-AEEA38A2FF30}"/>
          </ac:grpSpMkLst>
        </pc:grpChg>
        <pc:grpChg chg="add del">
          <ac:chgData name="Ahmad Alsaleh" userId="25e48381dce7b353" providerId="Windows Live" clId="Web-{A62FE0C7-61D2-47B6-A6EE-43A73F4CACC8}" dt="2018-12-13T18:17:10.254" v="3"/>
          <ac:grpSpMkLst>
            <pc:docMk/>
            <pc:sldMk cId="2584454851" sldId="257"/>
            <ac:grpSpMk id="35" creationId="{A137D43F-BAD6-47F1-AA65-AEEA38A2FF30}"/>
          </ac:grpSpMkLst>
        </pc:grpChg>
        <pc:grpChg chg="add del">
          <ac:chgData name="Ahmad Alsaleh" userId="25e48381dce7b353" providerId="Windows Live" clId="Web-{A62FE0C7-61D2-47B6-A6EE-43A73F4CACC8}" dt="2018-12-13T18:17:25.661" v="5"/>
          <ac:grpSpMkLst>
            <pc:docMk/>
            <pc:sldMk cId="2584454851" sldId="257"/>
            <ac:grpSpMk id="48" creationId="{A137D43F-BAD6-47F1-AA65-AEEA38A2FF30}"/>
          </ac:grpSpMkLst>
        </pc:grpChg>
        <pc:grpChg chg="add del">
          <ac:chgData name="Ahmad Alsaleh" userId="25e48381dce7b353" providerId="Windows Live" clId="Web-{A62FE0C7-61D2-47B6-A6EE-43A73F4CACC8}" dt="2018-12-13T18:18:20.161" v="7"/>
          <ac:grpSpMkLst>
            <pc:docMk/>
            <pc:sldMk cId="2584454851" sldId="257"/>
            <ac:grpSpMk id="54" creationId="{A137D43F-BAD6-47F1-AA65-AEEA38A2FF30}"/>
          </ac:grpSpMkLst>
        </pc:grpChg>
        <pc:grpChg chg="add del">
          <ac:chgData name="Ahmad Alsaleh" userId="25e48381dce7b353" providerId="Windows Live" clId="Web-{A62FE0C7-61D2-47B6-A6EE-43A73F4CACC8}" dt="2018-12-13T18:20:50.880" v="9"/>
          <ac:grpSpMkLst>
            <pc:docMk/>
            <pc:sldMk cId="2584454851" sldId="257"/>
            <ac:grpSpMk id="61" creationId="{A137D43F-BAD6-47F1-AA65-AEEA38A2FF30}"/>
          </ac:grpSpMkLst>
        </pc:grpChg>
        <pc:grpChg chg="add del">
          <ac:chgData name="Ahmad Alsaleh" userId="25e48381dce7b353" providerId="Windows Live" clId="Web-{A62FE0C7-61D2-47B6-A6EE-43A73F4CACC8}" dt="2018-12-13T18:22:10.973" v="19"/>
          <ac:grpSpMkLst>
            <pc:docMk/>
            <pc:sldMk cId="2584454851" sldId="257"/>
            <ac:grpSpMk id="69" creationId="{A137D43F-BAD6-47F1-AA65-AEEA38A2FF30}"/>
          </ac:grpSpMkLst>
        </pc:grpChg>
        <pc:cxnChg chg="add del">
          <ac:chgData name="Ahmad Alsaleh" userId="25e48381dce7b353" providerId="Windows Live" clId="Web-{A62FE0C7-61D2-47B6-A6EE-43A73F4CACC8}" dt="2018-12-13T18:17:25.661" v="5"/>
          <ac:cxnSpMkLst>
            <pc:docMk/>
            <pc:sldMk cId="2584454851" sldId="257"/>
            <ac:cxnSpMk id="50" creationId="{B1D1A340-723B-4014-B5FE-204F06273136}"/>
          </ac:cxnSpMkLst>
        </pc:cxnChg>
      </pc:sldChg>
    </pc:docChg>
  </pc:docChgLst>
  <pc:docChgLst>
    <pc:chgData name="Ahmad Alsaleh" userId="25e48381dce7b353" providerId="Windows Live" clId="Web-{170CC1B8-61D6-481F-8131-CF6D05300215}"/>
    <pc:docChg chg="modSld">
      <pc:chgData name="Ahmad Alsaleh" userId="25e48381dce7b353" providerId="Windows Live" clId="Web-{170CC1B8-61D6-481F-8131-CF6D05300215}" dt="2018-12-14T12:08:13.205" v="9" actId="14100"/>
      <pc:docMkLst>
        <pc:docMk/>
      </pc:docMkLst>
      <pc:sldChg chg="modSp">
        <pc:chgData name="Ahmad Alsaleh" userId="25e48381dce7b353" providerId="Windows Live" clId="Web-{170CC1B8-61D6-481F-8131-CF6D05300215}" dt="2018-12-14T12:08:13.205" v="9" actId="14100"/>
        <pc:sldMkLst>
          <pc:docMk/>
          <pc:sldMk cId="2584454851" sldId="257"/>
        </pc:sldMkLst>
        <pc:spChg chg="mod">
          <ac:chgData name="Ahmad Alsaleh" userId="25e48381dce7b353" providerId="Windows Live" clId="Web-{170CC1B8-61D6-481F-8131-CF6D05300215}" dt="2018-12-14T12:08:13.205" v="9" actId="14100"/>
          <ac:spMkLst>
            <pc:docMk/>
            <pc:sldMk cId="2584454851" sldId="257"/>
            <ac:spMk id="9" creationId="{6A1DEA9B-B8A1-4A8B-A962-F2290B900D36}"/>
          </ac:spMkLst>
        </pc:spChg>
      </pc:sldChg>
    </pc:docChg>
  </pc:docChgLst>
  <pc:docChgLst>
    <pc:chgData name="Ahmad Alsaleh" userId="25e48381dce7b353" providerId="Windows Live" clId="Web-{E2A85B3C-9E4A-4620-B573-EDADA2DFC2E9}"/>
    <pc:docChg chg="addSld modSld">
      <pc:chgData name="Ahmad Alsaleh" userId="25e48381dce7b353" providerId="Windows Live" clId="Web-{E2A85B3C-9E4A-4620-B573-EDADA2DFC2E9}" dt="2018-12-13T20:23:36.011" v="198"/>
      <pc:docMkLst>
        <pc:docMk/>
      </pc:docMkLst>
      <pc:sldChg chg="addSp delSp modSp">
        <pc:chgData name="Ahmad Alsaleh" userId="25e48381dce7b353" providerId="Windows Live" clId="Web-{E2A85B3C-9E4A-4620-B573-EDADA2DFC2E9}" dt="2018-12-13T20:19:04.133" v="196" actId="14100"/>
        <pc:sldMkLst>
          <pc:docMk/>
          <pc:sldMk cId="2584454851" sldId="257"/>
        </pc:sldMkLst>
        <pc:spChg chg="add mod">
          <ac:chgData name="Ahmad Alsaleh" userId="25e48381dce7b353" providerId="Windows Live" clId="Web-{E2A85B3C-9E4A-4620-B573-EDADA2DFC2E9}" dt="2018-12-13T19:57:45.399" v="33" actId="14100"/>
          <ac:spMkLst>
            <pc:docMk/>
            <pc:sldMk cId="2584454851" sldId="257"/>
            <ac:spMk id="2" creationId="{8985B970-D309-46B4-8125-E4D0E048E8D4}"/>
          </ac:spMkLst>
        </pc:spChg>
        <pc:spChg chg="del mod">
          <ac:chgData name="Ahmad Alsaleh" userId="25e48381dce7b353" providerId="Windows Live" clId="Web-{E2A85B3C-9E4A-4620-B573-EDADA2DFC2E9}" dt="2018-12-13T20:15:06.958" v="192"/>
          <ac:spMkLst>
            <pc:docMk/>
            <pc:sldMk cId="2584454851" sldId="257"/>
            <ac:spMk id="8" creationId="{B0F50D0F-BC1E-4401-B70C-0FFA475F181B}"/>
          </ac:spMkLst>
        </pc:spChg>
        <pc:spChg chg="add mod">
          <ac:chgData name="Ahmad Alsaleh" userId="25e48381dce7b353" providerId="Windows Live" clId="Web-{E2A85B3C-9E4A-4620-B573-EDADA2DFC2E9}" dt="2018-12-13T20:19:04.133" v="196" actId="14100"/>
          <ac:spMkLst>
            <pc:docMk/>
            <pc:sldMk cId="2584454851" sldId="257"/>
            <ac:spMk id="9" creationId="{6A1DEA9B-B8A1-4A8B-A962-F2290B900D36}"/>
          </ac:spMkLst>
        </pc:spChg>
        <pc:spChg chg="mod">
          <ac:chgData name="Ahmad Alsaleh" userId="25e48381dce7b353" providerId="Windows Live" clId="Web-{E2A85B3C-9E4A-4620-B573-EDADA2DFC2E9}" dt="2018-12-13T19:54:24.288" v="9" actId="14100"/>
          <ac:spMkLst>
            <pc:docMk/>
            <pc:sldMk cId="2584454851" sldId="257"/>
            <ac:spMk id="12" creationId="{2EC66670-BC4E-4DEC-9466-8EEC79438C06}"/>
          </ac:spMkLst>
        </pc:spChg>
        <pc:spChg chg="add mod">
          <ac:chgData name="Ahmad Alsaleh" userId="25e48381dce7b353" providerId="Windows Live" clId="Web-{E2A85B3C-9E4A-4620-B573-EDADA2DFC2E9}" dt="2018-12-13T20:12:28.300" v="140" actId="1076"/>
          <ac:spMkLst>
            <pc:docMk/>
            <pc:sldMk cId="2584454851" sldId="257"/>
            <ac:spMk id="19" creationId="{67F669DA-E163-437B-A064-6BAD86CF8629}"/>
          </ac:spMkLst>
        </pc:spChg>
        <pc:picChg chg="add del mod">
          <ac:chgData name="Ahmad Alsaleh" userId="25e48381dce7b353" providerId="Windows Live" clId="Web-{E2A85B3C-9E4A-4620-B573-EDADA2DFC2E9}" dt="2018-12-13T20:08:25.750" v="39"/>
          <ac:picMkLst>
            <pc:docMk/>
            <pc:sldMk cId="2584454851" sldId="257"/>
            <ac:picMk id="3" creationId="{CBE2FFBE-FC1E-4BD3-8892-C8888E0D3465}"/>
          </ac:picMkLst>
        </pc:picChg>
        <pc:picChg chg="add mod">
          <ac:chgData name="Ahmad Alsaleh" userId="25e48381dce7b353" providerId="Windows Live" clId="Web-{E2A85B3C-9E4A-4620-B573-EDADA2DFC2E9}" dt="2018-12-13T20:10:23.752" v="85" actId="1076"/>
          <ac:picMkLst>
            <pc:docMk/>
            <pc:sldMk cId="2584454851" sldId="257"/>
            <ac:picMk id="6" creationId="{929C19C5-B7CF-4C91-AACB-BBEE4000CA3D}"/>
          </ac:picMkLst>
        </pc:picChg>
      </pc:sldChg>
      <pc:sldChg chg="addSp modSp new mod modClrScheme chgLayout">
        <pc:chgData name="Ahmad Alsaleh" userId="25e48381dce7b353" providerId="Windows Live" clId="Web-{E2A85B3C-9E4A-4620-B573-EDADA2DFC2E9}" dt="2018-12-13T20:23:36.011" v="198"/>
        <pc:sldMkLst>
          <pc:docMk/>
          <pc:sldMk cId="78381204" sldId="258"/>
        </pc:sldMkLst>
        <pc:spChg chg="add mod">
          <ac:chgData name="Ahmad Alsaleh" userId="25e48381dce7b353" providerId="Windows Live" clId="Web-{E2A85B3C-9E4A-4620-B573-EDADA2DFC2E9}" dt="2018-12-13T20:23:36.011" v="198"/>
          <ac:spMkLst>
            <pc:docMk/>
            <pc:sldMk cId="78381204" sldId="258"/>
            <ac:spMk id="2" creationId="{147DCF0A-5F6C-4950-A2CC-99C0117158C3}"/>
          </ac:spMkLst>
        </pc:spChg>
        <pc:spChg chg="add mod">
          <ac:chgData name="Ahmad Alsaleh" userId="25e48381dce7b353" providerId="Windows Live" clId="Web-{E2A85B3C-9E4A-4620-B573-EDADA2DFC2E9}" dt="2018-12-13T20:23:36.011" v="198"/>
          <ac:spMkLst>
            <pc:docMk/>
            <pc:sldMk cId="78381204" sldId="258"/>
            <ac:spMk id="3" creationId="{43690CB7-DCE5-4E85-886F-DDE8BAB77F0F}"/>
          </ac:spMkLst>
        </pc:spChg>
      </pc:sldChg>
    </pc:docChg>
  </pc:docChgLst>
  <pc:docChgLst>
    <pc:chgData name="Ahmad Alsaleh" userId="25e48381dce7b353" providerId="Windows Live" clId="Web-{6E674B1F-E75E-4F12-A082-69BF0507A75B}"/>
    <pc:docChg chg="addSld modSld">
      <pc:chgData name="Ahmad Alsaleh" userId="25e48381dce7b353" providerId="Windows Live" clId="Web-{6E674B1F-E75E-4F12-A082-69BF0507A75B}" dt="2018-12-14T12:30:33.787" v="11"/>
      <pc:docMkLst>
        <pc:docMk/>
      </pc:docMkLst>
      <pc:sldChg chg="addSp modSp mod setBg">
        <pc:chgData name="Ahmad Alsaleh" userId="25e48381dce7b353" providerId="Windows Live" clId="Web-{6E674B1F-E75E-4F12-A082-69BF0507A75B}" dt="2018-12-14T12:26:44.802" v="0"/>
        <pc:sldMkLst>
          <pc:docMk/>
          <pc:sldMk cId="78381204" sldId="258"/>
        </pc:sldMkLst>
        <pc:spChg chg="mo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2" creationId="{147DCF0A-5F6C-4950-A2CC-99C0117158C3}"/>
          </ac:spMkLst>
        </pc:spChg>
        <pc:spChg chg="mo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3" creationId="{43690CB7-DCE5-4E85-886F-DDE8BAB77F0F}"/>
          </ac:spMkLst>
        </pc:spChg>
        <pc:spChg chg="ad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8" creationId="{9A3D0CE2-91FF-49B3-A5D8-181E900D7501}"/>
          </ac:spMkLst>
        </pc:spChg>
        <pc:spChg chg="ad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10" creationId="{58AEBD96-C315-4F53-9D9E-0E20E993EBFA}"/>
          </ac:spMkLst>
        </pc:spChg>
        <pc:spChg chg="ad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12" creationId="{78916AAA-66F6-4DFA-88ED-7E27CF6B8DAD}"/>
          </ac:spMkLst>
        </pc:spChg>
        <pc:spChg chg="ad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18" creationId="{E8035907-EB9C-4E11-8A9B-D25B0AD8D749}"/>
          </ac:spMkLst>
        </pc:spChg>
        <pc:spChg chg="ad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20" creationId="{D9C69FA7-0958-4ED9-A0DF-E87A0C137BF5}"/>
          </ac:spMkLst>
        </pc:spChg>
        <pc:spChg chg="ad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22" creationId="{4AB5B6FA-7B4F-437A-9C78-144C7DCD1EC6}"/>
          </ac:spMkLst>
        </pc:spChg>
        <pc:spChg chg="add">
          <ac:chgData name="Ahmad Alsaleh" userId="25e48381dce7b353" providerId="Windows Live" clId="Web-{6E674B1F-E75E-4F12-A082-69BF0507A75B}" dt="2018-12-14T12:26:44.802" v="0"/>
          <ac:spMkLst>
            <pc:docMk/>
            <pc:sldMk cId="78381204" sldId="258"/>
            <ac:spMk id="24" creationId="{A4199C21-6AE0-4F6F-AA96-6FFF97BB95EB}"/>
          </ac:spMkLst>
        </pc:spChg>
        <pc:grpChg chg="add">
          <ac:chgData name="Ahmad Alsaleh" userId="25e48381dce7b353" providerId="Windows Live" clId="Web-{6E674B1F-E75E-4F12-A082-69BF0507A75B}" dt="2018-12-14T12:26:44.802" v="0"/>
          <ac:grpSpMkLst>
            <pc:docMk/>
            <pc:sldMk cId="78381204" sldId="258"/>
            <ac:grpSpMk id="14" creationId="{A137D43F-BAD6-47F1-AA65-AEEA38A2FF30}"/>
          </ac:grpSpMkLst>
        </pc:grpChg>
      </pc:sldChg>
      <pc:sldChg chg="addSp modSp new mod setBg">
        <pc:chgData name="Ahmad Alsaleh" userId="25e48381dce7b353" providerId="Windows Live" clId="Web-{6E674B1F-E75E-4F12-A082-69BF0507A75B}" dt="2018-12-14T12:29:03.552" v="4"/>
        <pc:sldMkLst>
          <pc:docMk/>
          <pc:sldMk cId="4061276302" sldId="259"/>
        </pc:sldMkLst>
        <pc:spChg chg="mo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2" creationId="{4761EA85-88B2-4D05-BFB9-D7323151AFFF}"/>
          </ac:spMkLst>
        </pc:spChg>
        <pc:spChg chg="mo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3" creationId="{446C1B8C-31ED-4DC8-A340-B5D99FFA4349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8" creationId="{9A3D0CE2-91FF-49B3-A5D8-181E900D7501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10" creationId="{58AEBD96-C315-4F53-9D9E-0E20E993EBFA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12" creationId="{78916AAA-66F6-4DFA-88ED-7E27CF6B8DAD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18" creationId="{68C84B8E-16E8-4E54-B4AC-84CE51595508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20" creationId="{ECE9EEEA-5DB7-4DC7-AF9F-74D1C19B7E2E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22" creationId="{DF199147-B958-49C0-9BE2-65BDD892F2BB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24" creationId="{EF70505D-EC2C-4D1A-86DE-2583778074ED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26" creationId="{98F42242-4089-4E5D-95C3-C113C73DA972}"/>
          </ac:spMkLst>
        </pc:spChg>
        <pc:spChg chg="add">
          <ac:chgData name="Ahmad Alsaleh" userId="25e48381dce7b353" providerId="Windows Live" clId="Web-{6E674B1F-E75E-4F12-A082-69BF0507A75B}" dt="2018-12-14T12:29:03.552" v="4"/>
          <ac:spMkLst>
            <pc:docMk/>
            <pc:sldMk cId="4061276302" sldId="259"/>
            <ac:spMk id="28" creationId="{796F87F1-ABB5-42FB-86BD-EED111CD334B}"/>
          </ac:spMkLst>
        </pc:spChg>
        <pc:grpChg chg="add">
          <ac:chgData name="Ahmad Alsaleh" userId="25e48381dce7b353" providerId="Windows Live" clId="Web-{6E674B1F-E75E-4F12-A082-69BF0507A75B}" dt="2018-12-14T12:29:03.552" v="4"/>
          <ac:grpSpMkLst>
            <pc:docMk/>
            <pc:sldMk cId="4061276302" sldId="259"/>
            <ac:grpSpMk id="14" creationId="{A137D43F-BAD6-47F1-AA65-AEEA38A2FF30}"/>
          </ac:grpSpMkLst>
        </pc:grpChg>
      </pc:sldChg>
      <pc:sldChg chg="addSp delSp modSp new mod setBg modClrScheme chgLayout">
        <pc:chgData name="Ahmad Alsaleh" userId="25e48381dce7b353" providerId="Windows Live" clId="Web-{6E674B1F-E75E-4F12-A082-69BF0507A75B}" dt="2018-12-14T12:29:52.600" v="10"/>
        <pc:sldMkLst>
          <pc:docMk/>
          <pc:sldMk cId="4204803269" sldId="260"/>
        </pc:sldMkLst>
        <pc:spChg chg="mod ord">
          <ac:chgData name="Ahmad Alsaleh" userId="25e48381dce7b353" providerId="Windows Live" clId="Web-{6E674B1F-E75E-4F12-A082-69BF0507A75B}" dt="2018-12-14T12:29:52.600" v="10"/>
          <ac:spMkLst>
            <pc:docMk/>
            <pc:sldMk cId="4204803269" sldId="260"/>
            <ac:spMk id="2" creationId="{429E96EF-3135-4BF8-AAB5-6EE3824BB2B5}"/>
          </ac:spMkLst>
        </pc:spChg>
        <pc:spChg chg="del">
          <ac:chgData name="Ahmad Alsaleh" userId="25e48381dce7b353" providerId="Windows Live" clId="Web-{6E674B1F-E75E-4F12-A082-69BF0507A75B}" dt="2018-12-14T12:29:25.240" v="5"/>
          <ac:spMkLst>
            <pc:docMk/>
            <pc:sldMk cId="4204803269" sldId="260"/>
            <ac:spMk id="3" creationId="{B5A28BC8-DC16-4871-83EC-1EA8A4052AAF}"/>
          </ac:spMkLst>
        </pc:spChg>
        <pc:spChg chg="add del">
          <ac:chgData name="Ahmad Alsaleh" userId="25e48381dce7b353" providerId="Windows Live" clId="Web-{6E674B1F-E75E-4F12-A082-69BF0507A75B}" dt="2018-12-14T12:29:52.412" v="9"/>
          <ac:spMkLst>
            <pc:docMk/>
            <pc:sldMk cId="4204803269" sldId="260"/>
            <ac:spMk id="4" creationId="{9A3D0CE2-91FF-49B3-A5D8-181E900D7501}"/>
          </ac:spMkLst>
        </pc:spChg>
        <pc:spChg chg="add del">
          <ac:chgData name="Ahmad Alsaleh" userId="25e48381dce7b353" providerId="Windows Live" clId="Web-{6E674B1F-E75E-4F12-A082-69BF0507A75B}" dt="2018-12-14T12:29:52.412" v="9"/>
          <ac:spMkLst>
            <pc:docMk/>
            <pc:sldMk cId="4204803269" sldId="260"/>
            <ac:spMk id="5" creationId="{58AEBD96-C315-4F53-9D9E-0E20E993EBFA}"/>
          </ac:spMkLst>
        </pc:spChg>
        <pc:spChg chg="add del">
          <ac:chgData name="Ahmad Alsaleh" userId="25e48381dce7b353" providerId="Windows Live" clId="Web-{6E674B1F-E75E-4F12-A082-69BF0507A75B}" dt="2018-12-14T12:29:52.412" v="9"/>
          <ac:spMkLst>
            <pc:docMk/>
            <pc:sldMk cId="4204803269" sldId="260"/>
            <ac:spMk id="6" creationId="{78916AAA-66F6-4DFA-88ED-7E27CF6B8DAD}"/>
          </ac:spMkLst>
        </pc:spChg>
        <pc:spChg chg="add del">
          <ac:chgData name="Ahmad Alsaleh" userId="25e48381dce7b353" providerId="Windows Live" clId="Web-{6E674B1F-E75E-4F12-A082-69BF0507A75B}" dt="2018-12-14T12:29:45.193" v="7"/>
          <ac:spMkLst>
            <pc:docMk/>
            <pc:sldMk cId="4204803269" sldId="260"/>
            <ac:spMk id="7" creationId="{9A3D0CE2-91FF-49B3-A5D8-181E900D7501}"/>
          </ac:spMkLst>
        </pc:spChg>
        <pc:spChg chg="add del">
          <ac:chgData name="Ahmad Alsaleh" userId="25e48381dce7b353" providerId="Windows Live" clId="Web-{6E674B1F-E75E-4F12-A082-69BF0507A75B}" dt="2018-12-14T12:29:45.193" v="7"/>
          <ac:spMkLst>
            <pc:docMk/>
            <pc:sldMk cId="4204803269" sldId="260"/>
            <ac:spMk id="9" creationId="{58AEBD96-C315-4F53-9D9E-0E20E993EBFA}"/>
          </ac:spMkLst>
        </pc:spChg>
        <pc:spChg chg="add del">
          <ac:chgData name="Ahmad Alsaleh" userId="25e48381dce7b353" providerId="Windows Live" clId="Web-{6E674B1F-E75E-4F12-A082-69BF0507A75B}" dt="2018-12-14T12:29:52.412" v="9"/>
          <ac:spMkLst>
            <pc:docMk/>
            <pc:sldMk cId="4204803269" sldId="260"/>
            <ac:spMk id="10" creationId="{76C0DFDE-6363-4485-AAF5-8514D9C53CD9}"/>
          </ac:spMkLst>
        </pc:spChg>
        <pc:spChg chg="add del">
          <ac:chgData name="Ahmad Alsaleh" userId="25e48381dce7b353" providerId="Windows Live" clId="Web-{6E674B1F-E75E-4F12-A082-69BF0507A75B}" dt="2018-12-14T12:29:45.193" v="7"/>
          <ac:spMkLst>
            <pc:docMk/>
            <pc:sldMk cId="4204803269" sldId="260"/>
            <ac:spMk id="11" creationId="{78916AAA-66F6-4DFA-88ED-7E27CF6B8DAD}"/>
          </ac:spMkLst>
        </pc:spChg>
        <pc:spChg chg="add del">
          <ac:chgData name="Ahmad Alsaleh" userId="25e48381dce7b353" providerId="Windows Live" clId="Web-{6E674B1F-E75E-4F12-A082-69BF0507A75B}" dt="2018-12-14T12:29:52.412" v="9"/>
          <ac:spMkLst>
            <pc:docMk/>
            <pc:sldMk cId="4204803269" sldId="260"/>
            <ac:spMk id="12" creationId="{397ED09B-959B-46A7-9205-3318FE5C84A6}"/>
          </ac:spMkLst>
        </pc:spChg>
        <pc:spChg chg="add del">
          <ac:chgData name="Ahmad Alsaleh" userId="25e48381dce7b353" providerId="Windows Live" clId="Web-{6E674B1F-E75E-4F12-A082-69BF0507A75B}" dt="2018-12-14T12:29:52.412" v="9"/>
          <ac:spMkLst>
            <pc:docMk/>
            <pc:sldMk cId="4204803269" sldId="260"/>
            <ac:spMk id="16" creationId="{66040056-521D-4899-85D7-161D0E847E62}"/>
          </ac:spMkLst>
        </pc:spChg>
        <pc:spChg chg="add del">
          <ac:chgData name="Ahmad Alsaleh" userId="25e48381dce7b353" providerId="Windows Live" clId="Web-{6E674B1F-E75E-4F12-A082-69BF0507A75B}" dt="2018-12-14T12:29:45.193" v="7"/>
          <ac:spMkLst>
            <pc:docMk/>
            <pc:sldMk cId="4204803269" sldId="260"/>
            <ac:spMk id="17" creationId="{4BC66A0E-E5D5-4E7D-9B93-33945A88C2A2}"/>
          </ac:spMkLst>
        </pc:spChg>
        <pc:spChg chg="add">
          <ac:chgData name="Ahmad Alsaleh" userId="25e48381dce7b353" providerId="Windows Live" clId="Web-{6E674B1F-E75E-4F12-A082-69BF0507A75B}" dt="2018-12-14T12:29:52.600" v="10"/>
          <ac:spMkLst>
            <pc:docMk/>
            <pc:sldMk cId="4204803269" sldId="260"/>
            <ac:spMk id="18" creationId="{9A3D0CE2-91FF-49B3-A5D8-181E900D7501}"/>
          </ac:spMkLst>
        </pc:spChg>
        <pc:spChg chg="add del">
          <ac:chgData name="Ahmad Alsaleh" userId="25e48381dce7b353" providerId="Windows Live" clId="Web-{6E674B1F-E75E-4F12-A082-69BF0507A75B}" dt="2018-12-14T12:29:45.193" v="7"/>
          <ac:spMkLst>
            <pc:docMk/>
            <pc:sldMk cId="4204803269" sldId="260"/>
            <ac:spMk id="19" creationId="{5F90B9E6-5D91-4146-881E-1C680D9C758F}"/>
          </ac:spMkLst>
        </pc:spChg>
        <pc:spChg chg="add">
          <ac:chgData name="Ahmad Alsaleh" userId="25e48381dce7b353" providerId="Windows Live" clId="Web-{6E674B1F-E75E-4F12-A082-69BF0507A75B}" dt="2018-12-14T12:29:52.600" v="10"/>
          <ac:spMkLst>
            <pc:docMk/>
            <pc:sldMk cId="4204803269" sldId="260"/>
            <ac:spMk id="20" creationId="{58AEBD96-C315-4F53-9D9E-0E20E993EBFA}"/>
          </ac:spMkLst>
        </pc:spChg>
        <pc:spChg chg="add del">
          <ac:chgData name="Ahmad Alsaleh" userId="25e48381dce7b353" providerId="Windows Live" clId="Web-{6E674B1F-E75E-4F12-A082-69BF0507A75B}" dt="2018-12-14T12:29:45.193" v="7"/>
          <ac:spMkLst>
            <pc:docMk/>
            <pc:sldMk cId="4204803269" sldId="260"/>
            <ac:spMk id="21" creationId="{A24B8EE7-D55B-4678-8F34-54296AEC75E4}"/>
          </ac:spMkLst>
        </pc:spChg>
        <pc:spChg chg="add">
          <ac:chgData name="Ahmad Alsaleh" userId="25e48381dce7b353" providerId="Windows Live" clId="Web-{6E674B1F-E75E-4F12-A082-69BF0507A75B}" dt="2018-12-14T12:29:52.600" v="10"/>
          <ac:spMkLst>
            <pc:docMk/>
            <pc:sldMk cId="4204803269" sldId="260"/>
            <ac:spMk id="22" creationId="{78916AAA-66F6-4DFA-88ED-7E27CF6B8DAD}"/>
          </ac:spMkLst>
        </pc:spChg>
        <pc:spChg chg="add">
          <ac:chgData name="Ahmad Alsaleh" userId="25e48381dce7b353" providerId="Windows Live" clId="Web-{6E674B1F-E75E-4F12-A082-69BF0507A75B}" dt="2018-12-14T12:29:52.600" v="10"/>
          <ac:spMkLst>
            <pc:docMk/>
            <pc:sldMk cId="4204803269" sldId="260"/>
            <ac:spMk id="24" creationId="{9A3CA49A-71DD-4E8D-8D00-0D000AB38C6C}"/>
          </ac:spMkLst>
        </pc:spChg>
        <pc:spChg chg="add">
          <ac:chgData name="Ahmad Alsaleh" userId="25e48381dce7b353" providerId="Windows Live" clId="Web-{6E674B1F-E75E-4F12-A082-69BF0507A75B}" dt="2018-12-14T12:29:52.600" v="10"/>
          <ac:spMkLst>
            <pc:docMk/>
            <pc:sldMk cId="4204803269" sldId="260"/>
            <ac:spMk id="25" creationId="{36E8537E-57AF-43EA-8734-3C66AD72469A}"/>
          </ac:spMkLst>
        </pc:spChg>
        <pc:spChg chg="add">
          <ac:chgData name="Ahmad Alsaleh" userId="25e48381dce7b353" providerId="Windows Live" clId="Web-{6E674B1F-E75E-4F12-A082-69BF0507A75B}" dt="2018-12-14T12:29:52.600" v="10"/>
          <ac:spMkLst>
            <pc:docMk/>
            <pc:sldMk cId="4204803269" sldId="260"/>
            <ac:spMk id="26" creationId="{1DA8C18B-9C8E-47E6-BAEF-86331BC0A943}"/>
          </ac:spMkLst>
        </pc:spChg>
        <pc:grpChg chg="add del">
          <ac:chgData name="Ahmad Alsaleh" userId="25e48381dce7b353" providerId="Windows Live" clId="Web-{6E674B1F-E75E-4F12-A082-69BF0507A75B}" dt="2018-12-14T12:29:52.412" v="9"/>
          <ac:grpSpMkLst>
            <pc:docMk/>
            <pc:sldMk cId="4204803269" sldId="260"/>
            <ac:grpSpMk id="8" creationId="{A137D43F-BAD6-47F1-AA65-AEEA38A2FF30}"/>
          </ac:grpSpMkLst>
        </pc:grpChg>
        <pc:grpChg chg="add del">
          <ac:chgData name="Ahmad Alsaleh" userId="25e48381dce7b353" providerId="Windows Live" clId="Web-{6E674B1F-E75E-4F12-A082-69BF0507A75B}" dt="2018-12-14T12:29:45.193" v="7"/>
          <ac:grpSpMkLst>
            <pc:docMk/>
            <pc:sldMk cId="4204803269" sldId="260"/>
            <ac:grpSpMk id="13" creationId="{A137D43F-BAD6-47F1-AA65-AEEA38A2FF30}"/>
          </ac:grpSpMkLst>
        </pc:grpChg>
        <pc:grpChg chg="add">
          <ac:chgData name="Ahmad Alsaleh" userId="25e48381dce7b353" providerId="Windows Live" clId="Web-{6E674B1F-E75E-4F12-A082-69BF0507A75B}" dt="2018-12-14T12:29:52.600" v="10"/>
          <ac:grpSpMkLst>
            <pc:docMk/>
            <pc:sldMk cId="4204803269" sldId="260"/>
            <ac:grpSpMk id="23" creationId="{A137D43F-BAD6-47F1-AA65-AEEA38A2FF30}"/>
          </ac:grpSpMkLst>
        </pc:grpChg>
      </pc:sldChg>
      <pc:sldChg chg="new">
        <pc:chgData name="Ahmad Alsaleh" userId="25e48381dce7b353" providerId="Windows Live" clId="Web-{6E674B1F-E75E-4F12-A082-69BF0507A75B}" dt="2018-12-14T12:27:51.505" v="3"/>
        <pc:sldMkLst>
          <pc:docMk/>
          <pc:sldMk cId="1338309882" sldId="261"/>
        </pc:sldMkLst>
      </pc:sldChg>
      <pc:sldChg chg="new">
        <pc:chgData name="Ahmad Alsaleh" userId="25e48381dce7b353" providerId="Windows Live" clId="Web-{6E674B1F-E75E-4F12-A082-69BF0507A75B}" dt="2018-12-14T12:30:33.787" v="11"/>
        <pc:sldMkLst>
          <pc:docMk/>
          <pc:sldMk cId="1846965739" sldId="262"/>
        </pc:sldMkLst>
      </pc:sldChg>
    </pc:docChg>
  </pc:docChgLst>
  <pc:docChgLst>
    <pc:chgData name="Ahmad Alsaleh" userId="4104da990d81f709" providerId="LiveId" clId="{D1AE4AD8-BFBC-3848-9406-23E8C40764BD}"/>
    <pc:docChg chg="addSld delSld modSld">
      <pc:chgData name="Ahmad Alsaleh" userId="4104da990d81f709" providerId="LiveId" clId="{D1AE4AD8-BFBC-3848-9406-23E8C40764BD}" dt="2018-12-13T20:30:20.883" v="88" actId="2696"/>
      <pc:docMkLst>
        <pc:docMk/>
      </pc:docMkLst>
      <pc:sldChg chg="modSp">
        <pc:chgData name="Ahmad Alsaleh" userId="4104da990d81f709" providerId="LiveId" clId="{D1AE4AD8-BFBC-3848-9406-23E8C40764BD}" dt="2018-12-13T20:28:54.710" v="86" actId="20577"/>
        <pc:sldMkLst>
          <pc:docMk/>
          <pc:sldMk cId="2584454851" sldId="257"/>
        </pc:sldMkLst>
        <pc:spChg chg="mod">
          <ac:chgData name="Ahmad Alsaleh" userId="4104da990d81f709" providerId="LiveId" clId="{D1AE4AD8-BFBC-3848-9406-23E8C40764BD}" dt="2018-12-13T20:28:54.710" v="86" actId="20577"/>
          <ac:spMkLst>
            <pc:docMk/>
            <pc:sldMk cId="2584454851" sldId="257"/>
            <ac:spMk id="9" creationId="{6A1DEA9B-B8A1-4A8B-A962-F2290B900D36}"/>
          </ac:spMkLst>
        </pc:spChg>
      </pc:sldChg>
      <pc:sldChg chg="new del">
        <pc:chgData name="Ahmad Alsaleh" userId="4104da990d81f709" providerId="LiveId" clId="{D1AE4AD8-BFBC-3848-9406-23E8C40764BD}" dt="2018-12-13T20:30:20.883" v="88" actId="2696"/>
        <pc:sldMkLst>
          <pc:docMk/>
          <pc:sldMk cId="869226869" sldId="259"/>
        </pc:sldMkLst>
      </pc:sldChg>
    </pc:docChg>
  </pc:docChgLst>
  <pc:docChgLst>
    <pc:chgData name="Ahmad Alsaleh" userId="25e48381dce7b353" providerId="Windows Live" clId="Web-{A46CA698-7D6C-49E6-A3E4-53411C3105AE}"/>
    <pc:docChg chg="addSld delSld modSld">
      <pc:chgData name="Ahmad Alsaleh" userId="25e48381dce7b353" providerId="Windows Live" clId="Web-{A46CA698-7D6C-49E6-A3E4-53411C3105AE}" dt="2018-12-13T17:54:50.524" v="168"/>
      <pc:docMkLst>
        <pc:docMk/>
      </pc:docMkLst>
      <pc:sldChg chg="addSp modSp mod setBg setClrOvrMap delDesignElem">
        <pc:chgData name="Ahmad Alsaleh" userId="25e48381dce7b353" providerId="Windows Live" clId="Web-{A46CA698-7D6C-49E6-A3E4-53411C3105AE}" dt="2018-12-13T17:40:36.719" v="111" actId="20577"/>
        <pc:sldMkLst>
          <pc:docMk/>
          <pc:sldMk cId="553726541" sldId="256"/>
        </pc:sldMkLst>
        <pc:spChg chg="mod">
          <ac:chgData name="Ahmad Alsaleh" userId="25e48381dce7b353" providerId="Windows Live" clId="Web-{A46CA698-7D6C-49E6-A3E4-53411C3105AE}" dt="2018-12-13T17:40:36.719" v="111" actId="20577"/>
          <ac:spMkLst>
            <pc:docMk/>
            <pc:sldMk cId="553726541" sldId="256"/>
            <ac:spMk id="2" creationId="{9FB28281-3783-403A-B1AB-0182A003DFE3}"/>
          </ac:spMkLst>
        </pc:spChg>
        <pc:spChg chg="add">
          <ac:chgData name="Ahmad Alsaleh" userId="25e48381dce7b353" providerId="Windows Live" clId="Web-{A46CA698-7D6C-49E6-A3E4-53411C3105AE}" dt="2018-12-13T17:31:27.474" v="18"/>
          <ac:spMkLst>
            <pc:docMk/>
            <pc:sldMk cId="553726541" sldId="256"/>
            <ac:spMk id="4" creationId="{DE27238C-8EAF-4098-86E6-7723B7DAE601}"/>
          </ac:spMkLst>
        </pc:spChg>
        <pc:spChg chg="add">
          <ac:chgData name="Ahmad Alsaleh" userId="25e48381dce7b353" providerId="Windows Live" clId="Web-{A46CA698-7D6C-49E6-A3E4-53411C3105AE}" dt="2018-12-13T17:31:27.474" v="18"/>
          <ac:spMkLst>
            <pc:docMk/>
            <pc:sldMk cId="553726541" sldId="256"/>
            <ac:spMk id="5" creationId="{992F97B1-1891-4FCC-9E5F-BA97EDB48F89}"/>
          </ac:spMkLst>
        </pc:spChg>
        <pc:spChg chg="add">
          <ac:chgData name="Ahmad Alsaleh" userId="25e48381dce7b353" providerId="Windows Live" clId="Web-{A46CA698-7D6C-49E6-A3E4-53411C3105AE}" dt="2018-12-13T17:31:27.474" v="18"/>
          <ac:spMkLst>
            <pc:docMk/>
            <pc:sldMk cId="553726541" sldId="256"/>
            <ac:spMk id="6" creationId="{78C6C821-FEE1-4EB6-9590-C021440C77DE}"/>
          </ac:spMkLst>
        </pc:spChg>
        <pc:spChg chg="add">
          <ac:chgData name="Ahmad Alsaleh" userId="25e48381dce7b353" providerId="Windows Live" clId="Web-{A46CA698-7D6C-49E6-A3E4-53411C3105AE}" dt="2018-12-13T17:31:27.474" v="18"/>
          <ac:spMkLst>
            <pc:docMk/>
            <pc:sldMk cId="553726541" sldId="256"/>
            <ac:spMk id="8" creationId="{B61A74B3-E247-44D4-8C48-FAE8E2056401}"/>
          </ac:spMkLst>
        </pc:spChg>
      </pc:sldChg>
      <pc:sldChg chg="addSp delSp modSp new mod setBg">
        <pc:chgData name="Ahmad Alsaleh" userId="25e48381dce7b353" providerId="Windows Live" clId="Web-{A46CA698-7D6C-49E6-A3E4-53411C3105AE}" dt="2018-12-13T17:54:50.524" v="168"/>
        <pc:sldMkLst>
          <pc:docMk/>
          <pc:sldMk cId="2584454851" sldId="257"/>
        </pc:sldMkLst>
        <pc:spChg chg="mo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2" creationId="{EB31CA35-3521-4D90-BF4B-D6D4E1C6F8C9}"/>
          </ac:spMkLst>
        </pc:spChg>
        <pc:spChg chg="mo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3" creationId="{3160DB36-9E23-4C0D-99A5-D26DA57EF4C3}"/>
          </ac:spMkLst>
        </pc:spChg>
        <pc:spChg chg="ad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5" creationId="{9A3D0CE2-91FF-49B3-A5D8-181E900D7501}"/>
          </ac:spMkLst>
        </pc:spChg>
        <pc:spChg chg="ad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6" creationId="{58AEBD96-C315-4F53-9D9E-0E20E993EBFA}"/>
          </ac:spMkLst>
        </pc:spChg>
        <pc:spChg chg="ad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7" creationId="{78916AAA-66F6-4DFA-88ED-7E27CF6B8DAD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8" creationId="{9A3D0CE2-91FF-49B3-A5D8-181E900D7501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10" creationId="{58AEBD96-C315-4F53-9D9E-0E20E993EBFA}"/>
          </ac:spMkLst>
        </pc:spChg>
        <pc:spChg chg="ad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11" creationId="{E8035907-EB9C-4E11-8A9B-D25B0AD8D749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12" creationId="{78916AAA-66F6-4DFA-88ED-7E27CF6B8DAD}"/>
          </ac:spMkLst>
        </pc:spChg>
        <pc:spChg chg="ad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13" creationId="{D9C69FA7-0958-4ED9-A0DF-E87A0C137BF5}"/>
          </ac:spMkLst>
        </pc:spChg>
        <pc:spChg chg="ad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17" creationId="{4AB5B6FA-7B4F-437A-9C78-144C7DCD1EC6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18" creationId="{68C84B8E-16E8-4E54-B4AC-84CE51595508}"/>
          </ac:spMkLst>
        </pc:spChg>
        <pc:spChg chg="add">
          <ac:chgData name="Ahmad Alsaleh" userId="25e48381dce7b353" providerId="Windows Live" clId="Web-{A46CA698-7D6C-49E6-A3E4-53411C3105AE}" dt="2018-12-13T17:54:50.524" v="168"/>
          <ac:spMkLst>
            <pc:docMk/>
            <pc:sldMk cId="2584454851" sldId="257"/>
            <ac:spMk id="19" creationId="{A4199C21-6AE0-4F6F-AA96-6FFF97BB95EB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20" creationId="{ECE9EEEA-5DB7-4DC7-AF9F-74D1C19B7E2E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22" creationId="{DF199147-B958-49C0-9BE2-65BDD892F2BB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24" creationId="{EF70505D-EC2C-4D1A-86DE-2583778074ED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26" creationId="{98F42242-4089-4E5D-95C3-C113C73DA972}"/>
          </ac:spMkLst>
        </pc:spChg>
        <pc:spChg chg="add del">
          <ac:chgData name="Ahmad Alsaleh" userId="25e48381dce7b353" providerId="Windows Live" clId="Web-{A46CA698-7D6C-49E6-A3E4-53411C3105AE}" dt="2018-12-13T17:54:50.227" v="167"/>
          <ac:spMkLst>
            <pc:docMk/>
            <pc:sldMk cId="2584454851" sldId="257"/>
            <ac:spMk id="28" creationId="{796F87F1-ABB5-42FB-86BD-EED111CD334B}"/>
          </ac:spMkLst>
        </pc:spChg>
        <pc:grpChg chg="add">
          <ac:chgData name="Ahmad Alsaleh" userId="25e48381dce7b353" providerId="Windows Live" clId="Web-{A46CA698-7D6C-49E6-A3E4-53411C3105AE}" dt="2018-12-13T17:54:50.524" v="168"/>
          <ac:grpSpMkLst>
            <pc:docMk/>
            <pc:sldMk cId="2584454851" sldId="257"/>
            <ac:grpSpMk id="9" creationId="{A137D43F-BAD6-47F1-AA65-AEEA38A2FF30}"/>
          </ac:grpSpMkLst>
        </pc:grpChg>
        <pc:grpChg chg="add del">
          <ac:chgData name="Ahmad Alsaleh" userId="25e48381dce7b353" providerId="Windows Live" clId="Web-{A46CA698-7D6C-49E6-A3E4-53411C3105AE}" dt="2018-12-13T17:54:50.227" v="167"/>
          <ac:grpSpMkLst>
            <pc:docMk/>
            <pc:sldMk cId="2584454851" sldId="257"/>
            <ac:grpSpMk id="14" creationId="{A137D43F-BAD6-47F1-AA65-AEEA38A2FF30}"/>
          </ac:grpSpMkLst>
        </pc:grpChg>
      </pc:sldChg>
      <pc:sldChg chg="new del">
        <pc:chgData name="Ahmad Alsaleh" userId="25e48381dce7b353" providerId="Windows Live" clId="Web-{A46CA698-7D6C-49E6-A3E4-53411C3105AE}" dt="2018-12-13T17:51:47.463" v="164"/>
        <pc:sldMkLst>
          <pc:docMk/>
          <pc:sldMk cId="2764502984" sldId="257"/>
        </pc:sldMkLst>
      </pc:sldChg>
      <pc:sldChg chg="addSp delSp modSp new del">
        <pc:chgData name="Ahmad Alsaleh" userId="25e48381dce7b353" providerId="Windows Live" clId="Web-{A46CA698-7D6C-49E6-A3E4-53411C3105AE}" dt="2018-12-13T17:50:31.073" v="162"/>
        <pc:sldMkLst>
          <pc:docMk/>
          <pc:sldMk cId="2999800015" sldId="257"/>
        </pc:sldMkLst>
        <pc:spChg chg="del mod">
          <ac:chgData name="Ahmad Alsaleh" userId="25e48381dce7b353" providerId="Windows Live" clId="Web-{A46CA698-7D6C-49E6-A3E4-53411C3105AE}" dt="2018-12-13T17:44:48.873" v="129"/>
          <ac:spMkLst>
            <pc:docMk/>
            <pc:sldMk cId="2999800015" sldId="257"/>
            <ac:spMk id="2" creationId="{81DFDAC4-40D2-4282-85C0-6C911A57C956}"/>
          </ac:spMkLst>
        </pc:spChg>
        <pc:spChg chg="mod">
          <ac:chgData name="Ahmad Alsaleh" userId="25e48381dce7b353" providerId="Windows Live" clId="Web-{A46CA698-7D6C-49E6-A3E4-53411C3105AE}" dt="2018-12-13T17:48:33.387" v="160" actId="1076"/>
          <ac:spMkLst>
            <pc:docMk/>
            <pc:sldMk cId="2999800015" sldId="257"/>
            <ac:spMk id="3" creationId="{3137206C-9EE2-4BC5-96F8-FA85C0BF4D11}"/>
          </ac:spMkLst>
        </pc:spChg>
        <pc:spChg chg="add mod">
          <ac:chgData name="Ahmad Alsaleh" userId="25e48381dce7b353" providerId="Windows Live" clId="Web-{A46CA698-7D6C-49E6-A3E4-53411C3105AE}" dt="2018-12-13T17:45:03.639" v="134" actId="1076"/>
          <ac:spMkLst>
            <pc:docMk/>
            <pc:sldMk cId="2999800015" sldId="257"/>
            <ac:spMk id="5" creationId="{5B88060B-E85F-4D37-AA18-E55CF42344C3}"/>
          </ac:spMkLst>
        </pc:spChg>
        <pc:spChg chg="add del mod">
          <ac:chgData name="Ahmad Alsaleh" userId="25e48381dce7b353" providerId="Windows Live" clId="Web-{A46CA698-7D6C-49E6-A3E4-53411C3105AE}" dt="2018-12-13T17:44:59.764" v="133"/>
          <ac:spMkLst>
            <pc:docMk/>
            <pc:sldMk cId="2999800015" sldId="257"/>
            <ac:spMk id="7" creationId="{7D5A480F-4C6F-403D-A846-E2A06846146E}"/>
          </ac:spMkLst>
        </pc:spChg>
      </pc:sldChg>
      <pc:sldChg chg="modSp new del">
        <pc:chgData name="Ahmad Alsaleh" userId="25e48381dce7b353" providerId="Windows Live" clId="Web-{A46CA698-7D6C-49E6-A3E4-53411C3105AE}" dt="2018-12-13T17:42:51.499" v="117"/>
        <pc:sldMkLst>
          <pc:docMk/>
          <pc:sldMk cId="1240040028" sldId="258"/>
        </pc:sldMkLst>
        <pc:spChg chg="mod">
          <ac:chgData name="Ahmad Alsaleh" userId="25e48381dce7b353" providerId="Windows Live" clId="Web-{A46CA698-7D6C-49E6-A3E4-53411C3105AE}" dt="2018-12-13T17:42:40.171" v="116" actId="1076"/>
          <ac:spMkLst>
            <pc:docMk/>
            <pc:sldMk cId="1240040028" sldId="258"/>
            <ac:spMk id="3" creationId="{09F80C8B-8F9E-4EC2-9E70-BCD145B38100}"/>
          </ac:spMkLst>
        </pc:spChg>
      </pc:sldChg>
      <pc:sldChg chg="new del">
        <pc:chgData name="Ahmad Alsaleh" userId="25e48381dce7b353" providerId="Windows Live" clId="Web-{A46CA698-7D6C-49E6-A3E4-53411C3105AE}" dt="2018-12-13T17:50:08.683" v="161"/>
        <pc:sldMkLst>
          <pc:docMk/>
          <pc:sldMk cId="1359027489" sldId="258"/>
        </pc:sldMkLst>
      </pc:sldChg>
      <pc:sldChg chg="new del">
        <pc:chgData name="Ahmad Alsaleh" userId="25e48381dce7b353" providerId="Windows Live" clId="Web-{A46CA698-7D6C-49E6-A3E4-53411C3105AE}" dt="2018-12-13T17:43:29.374" v="119"/>
        <pc:sldMkLst>
          <pc:docMk/>
          <pc:sldMk cId="4101140321" sldId="258"/>
        </pc:sldMkLst>
      </pc:sldChg>
    </pc:docChg>
  </pc:docChgLst>
  <pc:docChgLst>
    <pc:chgData name="Ahmad Alsaleh" userId="25e48381dce7b353" providerId="Windows Live" clId="Web-{4EDC0497-AEF5-4A03-A261-FB8B3CF43B78}"/>
    <pc:docChg chg="modSld">
      <pc:chgData name="Ahmad Alsaleh" userId="25e48381dce7b353" providerId="Windows Live" clId="Web-{4EDC0497-AEF5-4A03-A261-FB8B3CF43B78}" dt="2018-12-13T16:50:45.447" v="15" actId="14100"/>
      <pc:docMkLst>
        <pc:docMk/>
      </pc:docMkLst>
      <pc:sldChg chg="addSp delSp modSp mod setBg">
        <pc:chgData name="Ahmad Alsaleh" userId="25e48381dce7b353" providerId="Windows Live" clId="Web-{4EDC0497-AEF5-4A03-A261-FB8B3CF43B78}" dt="2018-12-13T16:50:45.447" v="15" actId="14100"/>
        <pc:sldMkLst>
          <pc:docMk/>
          <pc:sldMk cId="553726541" sldId="256"/>
        </pc:sldMkLst>
        <pc:spChg chg="mod">
          <ac:chgData name="Ahmad Alsaleh" userId="25e48381dce7b353" providerId="Windows Live" clId="Web-{4EDC0497-AEF5-4A03-A261-FB8B3CF43B78}" dt="2018-12-13T16:50:45.447" v="15" actId="14100"/>
          <ac:spMkLst>
            <pc:docMk/>
            <pc:sldMk cId="553726541" sldId="256"/>
            <ac:spMk id="2" creationId="{9FB28281-3783-403A-B1AB-0182A003DFE3}"/>
          </ac:spMkLst>
        </pc:spChg>
        <pc:spChg chg="del mod">
          <ac:chgData name="Ahmad Alsaleh" userId="25e48381dce7b353" providerId="Windows Live" clId="Web-{4EDC0497-AEF5-4A03-A261-FB8B3CF43B78}" dt="2018-12-13T16:48:48.055" v="1"/>
          <ac:spMkLst>
            <pc:docMk/>
            <pc:sldMk cId="553726541" sldId="256"/>
            <ac:spMk id="3" creationId="{C4542EAC-8BF3-4BFD-9891-145BC49409C2}"/>
          </ac:spMkLst>
        </pc:spChg>
        <pc:spChg chg="add del">
          <ac:chgData name="Ahmad Alsaleh" userId="25e48381dce7b353" providerId="Windows Live" clId="Web-{4EDC0497-AEF5-4A03-A261-FB8B3CF43B78}" dt="2018-12-13T16:50:08.087" v="3"/>
          <ac:spMkLst>
            <pc:docMk/>
            <pc:sldMk cId="553726541" sldId="256"/>
            <ac:spMk id="7" creationId="{8F3CF990-ACB8-443A-BB74-D36EC8A00B02}"/>
          </ac:spMkLst>
        </pc:spChg>
        <pc:spChg chg="add del">
          <ac:chgData name="Ahmad Alsaleh" userId="25e48381dce7b353" providerId="Windows Live" clId="Web-{4EDC0497-AEF5-4A03-A261-FB8B3CF43B78}" dt="2018-12-13T16:50:08.087" v="3"/>
          <ac:spMkLst>
            <pc:docMk/>
            <pc:sldMk cId="553726541" sldId="256"/>
            <ac:spMk id="11" creationId="{65F94F98-3A57-49AA-838E-91AAF600B6EE}"/>
          </ac:spMkLst>
        </pc:spChg>
        <pc:spChg chg="add del">
          <ac:chgData name="Ahmad Alsaleh" userId="25e48381dce7b353" providerId="Windows Live" clId="Web-{4EDC0497-AEF5-4A03-A261-FB8B3CF43B78}" dt="2018-12-13T16:50:08.087" v="3"/>
          <ac:spMkLst>
            <pc:docMk/>
            <pc:sldMk cId="553726541" sldId="256"/>
            <ac:spMk id="15" creationId="{A0B5529D-5CAA-4BF2-B5C9-34705E7661F9}"/>
          </ac:spMkLst>
        </pc:spChg>
        <pc:spChg chg="add del">
          <ac:chgData name="Ahmad Alsaleh" userId="25e48381dce7b353" providerId="Windows Live" clId="Web-{4EDC0497-AEF5-4A03-A261-FB8B3CF43B78}" dt="2018-12-13T16:50:08.087" v="3"/>
          <ac:spMkLst>
            <pc:docMk/>
            <pc:sldMk cId="553726541" sldId="256"/>
            <ac:spMk id="17" creationId="{FBD68200-BC03-4015-860B-CD5C30CD76B8}"/>
          </ac:spMkLst>
        </pc:spChg>
        <pc:spChg chg="add del">
          <ac:chgData name="Ahmad Alsaleh" userId="25e48381dce7b353" providerId="Windows Live" clId="Web-{4EDC0497-AEF5-4A03-A261-FB8B3CF43B78}" dt="2018-12-13T16:50:08.087" v="3"/>
          <ac:spMkLst>
            <pc:docMk/>
            <pc:sldMk cId="553726541" sldId="256"/>
            <ac:spMk id="19" creationId="{332A6F87-AC28-4AA8-B8A6-AEBC67BD0D64}"/>
          </ac:spMkLst>
        </pc:spChg>
        <pc:picChg chg="add del">
          <ac:chgData name="Ahmad Alsaleh" userId="25e48381dce7b353" providerId="Windows Live" clId="Web-{4EDC0497-AEF5-4A03-A261-FB8B3CF43B78}" dt="2018-12-13T16:50:08.087" v="3"/>
          <ac:picMkLst>
            <pc:docMk/>
            <pc:sldMk cId="553726541" sldId="256"/>
            <ac:picMk id="9" creationId="{00B98862-BEE1-44FB-A335-A1B9106B445E}"/>
          </ac:picMkLst>
        </pc:picChg>
        <pc:picChg chg="add del">
          <ac:chgData name="Ahmad Alsaleh" userId="25e48381dce7b353" providerId="Windows Live" clId="Web-{4EDC0497-AEF5-4A03-A261-FB8B3CF43B78}" dt="2018-12-13T16:50:08.087" v="3"/>
          <ac:picMkLst>
            <pc:docMk/>
            <pc:sldMk cId="553726541" sldId="256"/>
            <ac:picMk id="13" creationId="{7185CF21-0594-48C0-9F3E-254D6BCE9D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01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06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17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8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22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54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22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7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66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37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66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40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864" y="2094345"/>
            <a:ext cx="8513509" cy="1540036"/>
          </a:xfrm>
        </p:spPr>
        <p:txBody>
          <a:bodyPr>
            <a:normAutofit fontScale="90000"/>
          </a:bodyPr>
          <a:lstStyle/>
          <a:p>
            <a:r>
              <a:rPr lang="tr-TR" sz="8900" dirty="0" err="1">
                <a:latin typeface="Gulim"/>
                <a:ea typeface="Gulim"/>
                <a:cs typeface="Arial"/>
              </a:rPr>
              <a:t>Startup</a:t>
            </a:r>
            <a:r>
              <a:rPr lang="tr-TR" sz="8900" dirty="0">
                <a:latin typeface="Gulim"/>
                <a:ea typeface="Gulim"/>
                <a:cs typeface="Arial"/>
              </a:rPr>
              <a:t> </a:t>
            </a:r>
            <a:r>
              <a:rPr lang="tr-TR" sz="8900" dirty="0" err="1">
                <a:latin typeface="Gulim"/>
                <a:ea typeface="Gulim"/>
                <a:cs typeface="Arial"/>
              </a:rPr>
              <a:t>Tech</a:t>
            </a:r>
            <a:br>
              <a:rPr lang="tr-TR" sz="8900" dirty="0">
                <a:latin typeface="Gulim"/>
                <a:ea typeface="Gulim"/>
              </a:rPr>
            </a:br>
            <a:r>
              <a:rPr lang="tr-TR" sz="4000" dirty="0">
                <a:latin typeface="Gulim"/>
                <a:ea typeface="Gulim"/>
              </a:rPr>
              <a:t>#1 Step </a:t>
            </a:r>
            <a:r>
              <a:rPr lang="tr-TR" sz="4000" dirty="0" err="1">
                <a:latin typeface="Gulim"/>
                <a:ea typeface="Gulim"/>
              </a:rPr>
              <a:t>for</a:t>
            </a:r>
            <a:r>
              <a:rPr lang="tr-TR" sz="4000" dirty="0">
                <a:latin typeface="Gulim"/>
                <a:ea typeface="Gulim"/>
              </a:rPr>
              <a:t> New Life</a:t>
            </a:r>
            <a:endParaRPr lang="tr-TR" sz="6600" dirty="0">
              <a:latin typeface="Gulim"/>
              <a:ea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20">
            <a:extLst>
              <a:ext uri="{FF2B5EF4-FFF2-40B4-BE49-F238E27FC236}">
                <a16:creationId xmlns:a16="http://schemas.microsoft.com/office/drawing/2014/main" id="{95C67F70-EAFE-425C-8422-591620A9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590" y="5111496"/>
            <a:ext cx="1080904" cy="1080902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22">
            <a:extLst>
              <a:ext uri="{FF2B5EF4-FFF2-40B4-BE49-F238E27FC236}">
                <a16:creationId xmlns:a16="http://schemas.microsoft.com/office/drawing/2014/main" id="{D47FA16B-C217-4D91-84EA-5B0846BD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3681" y="5219586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C66670-BC4E-4DEC-9466-8EEC79438C06}"/>
              </a:ext>
            </a:extLst>
          </p:cNvPr>
          <p:cNvSpPr txBox="1">
            <a:spLocks/>
          </p:cNvSpPr>
          <p:nvPr/>
        </p:nvSpPr>
        <p:spPr>
          <a:xfrm>
            <a:off x="277501" y="4576617"/>
            <a:ext cx="3814510" cy="720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500" err="1">
                <a:latin typeface="Gulim"/>
                <a:ea typeface="Gulim"/>
                <a:cs typeface="Arial"/>
              </a:rPr>
              <a:t>Startup</a:t>
            </a:r>
            <a:r>
              <a:rPr lang="tr-TR" sz="4500" dirty="0">
                <a:latin typeface="Gulim"/>
                <a:ea typeface="Gulim"/>
                <a:cs typeface="Arial"/>
              </a:rPr>
              <a:t> </a:t>
            </a:r>
            <a:r>
              <a:rPr lang="tr-TR" sz="4500" err="1">
                <a:latin typeface="Gulim"/>
                <a:ea typeface="Gulim"/>
                <a:cs typeface="Arial"/>
              </a:rPr>
              <a:t>Tech</a:t>
            </a:r>
            <a:endParaRPr lang="tr-TR" sz="4500" dirty="0">
              <a:latin typeface="Gulim"/>
              <a:ea typeface="Guli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5B970-D309-46B4-8125-E4D0E048E8D4}"/>
              </a:ext>
            </a:extLst>
          </p:cNvPr>
          <p:cNvSpPr txBox="1"/>
          <p:nvPr/>
        </p:nvSpPr>
        <p:spPr>
          <a:xfrm>
            <a:off x="565727" y="5301673"/>
            <a:ext cx="820881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S Gothic"/>
                <a:ea typeface="MS Gothic"/>
              </a:rPr>
              <a:t>Is a youth platform aimed initially at raising the cultural and technical level within </a:t>
            </a:r>
            <a:r>
              <a:rPr lang="en-US">
                <a:latin typeface="MS Gothic"/>
                <a:ea typeface="MS Gothic"/>
              </a:rPr>
              <a:t>Al-Haffeh region and providing the region with technical and software expertise to </a:t>
            </a:r>
            <a:r>
              <a:rPr lang="en-US" dirty="0">
                <a:latin typeface="MS Gothic"/>
                <a:ea typeface="MS Gothic"/>
              </a:rPr>
              <a:t>benefit from local and regional projects and programs.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9C19C5-B7CF-4C91-AACB-BBEE4000C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4" y="267855"/>
            <a:ext cx="3678381" cy="367838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7F669DA-E163-437B-A064-6BAD86CF8629}"/>
              </a:ext>
            </a:extLst>
          </p:cNvPr>
          <p:cNvSpPr txBox="1">
            <a:spLocks/>
          </p:cNvSpPr>
          <p:nvPr/>
        </p:nvSpPr>
        <p:spPr>
          <a:xfrm>
            <a:off x="277501" y="2486890"/>
            <a:ext cx="1597782" cy="720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500">
                <a:solidFill>
                  <a:srgbClr val="548BB7"/>
                </a:solidFill>
                <a:latin typeface="Gulim"/>
                <a:ea typeface="Gulim"/>
                <a:cs typeface="Arial"/>
              </a:rPr>
              <a:t>IDEA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DEA9B-B8A1-4A8B-A962-F2290B900D36}"/>
              </a:ext>
            </a:extLst>
          </p:cNvPr>
          <p:cNvSpPr txBox="1"/>
          <p:nvPr/>
        </p:nvSpPr>
        <p:spPr>
          <a:xfrm>
            <a:off x="3828806" y="1330931"/>
            <a:ext cx="7343416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S Gothic"/>
              </a:rPr>
              <a:t>منصة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شبابية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تهدف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بداية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لرفع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المستوى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الثقافي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التقني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ضمن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منطقة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الحفة</a:t>
            </a:r>
            <a:r>
              <a:rPr lang="en-US" sz="2400" dirty="0">
                <a:latin typeface="MS Gothic"/>
              </a:rPr>
              <a:t> </a:t>
            </a:r>
            <a:endParaRPr lang="en-US" sz="2400" dirty="0">
              <a:latin typeface="MS Gothic"/>
              <a:ea typeface="MS Gothic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>
              <a:latin typeface="MS Gothic"/>
              <a:ea typeface="MS Gothic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S Gothic"/>
              </a:rPr>
              <a:t>رفد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المنطقة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بخبرات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تقنية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وبرمجية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للاستفادة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منها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في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مشاريع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وبرامج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محلية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وإقليمية</a:t>
            </a:r>
            <a:endParaRPr lang="en-US" sz="2400" dirty="0">
              <a:latin typeface="MS Gothic"/>
              <a:ea typeface="MS Gothic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>
              <a:latin typeface="MS Gothic"/>
              <a:ea typeface="MS Gothic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S Gothic"/>
              </a:rPr>
              <a:t>فتح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سوق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جديد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وتأمين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فرص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عمل</a:t>
            </a:r>
            <a:r>
              <a:rPr lang="en-US" sz="2400" dirty="0">
                <a:latin typeface="MS Gothic"/>
              </a:rPr>
              <a:t> </a:t>
            </a:r>
            <a:r>
              <a:rPr lang="en-US" sz="2400" dirty="0" err="1">
                <a:latin typeface="MS Gothic"/>
              </a:rPr>
              <a:t>جديدة</a:t>
            </a:r>
            <a:endParaRPr lang="en-US" sz="2400" dirty="0" err="1">
              <a:latin typeface="MS Gothic"/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44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DCF0A-5F6C-4950-A2CC-99C01171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endParaRPr lang="en-US" sz="8800" cap="all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90CB7-DCE5-4E85-886F-DDE8BAB7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1EA85-88B2-4D05-BFB9-D7323151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endParaRPr lang="en-US" sz="8800" cap="all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1B8C-31ED-4DC8-A340-B5D99FFA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F42242-4089-4E5D-95C3-C113C73DA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6920" y="5257800"/>
            <a:ext cx="1080904" cy="1080902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6F87F1-ABB5-42FB-86BD-EED111CD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5011" y="5365890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2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E96EF-3135-4BF8-AAB5-6EE3824B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endParaRPr lang="en-US" sz="8000" cap="all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2048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0A90-8D5F-45FA-9E49-31388113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773B-74B1-4954-B965-6881948AA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366C-2668-4AA5-B600-07C6BB96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D401-03B7-4997-B14F-7D94F39D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4ED1E-0001-40C4-A35D-318929DF8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Startup Tech #1 Step for New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Ahmad Alsaleh</cp:lastModifiedBy>
  <cp:revision>165</cp:revision>
  <dcterms:modified xsi:type="dcterms:W3CDTF">2018-12-14T12:31:17Z</dcterms:modified>
</cp:coreProperties>
</file>