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8"/>
  </p:notesMasterIdLst>
  <p:sldIdLst>
    <p:sldId id="274" r:id="rId2"/>
    <p:sldId id="256" r:id="rId3"/>
    <p:sldId id="257" r:id="rId4"/>
    <p:sldId id="280" r:id="rId5"/>
    <p:sldId id="258" r:id="rId6"/>
    <p:sldId id="259" r:id="rId7"/>
    <p:sldId id="260" r:id="rId8"/>
    <p:sldId id="261" r:id="rId9"/>
    <p:sldId id="279" r:id="rId10"/>
    <p:sldId id="262" r:id="rId11"/>
    <p:sldId id="263" r:id="rId12"/>
    <p:sldId id="281" r:id="rId13"/>
    <p:sldId id="264" r:id="rId14"/>
    <p:sldId id="265" r:id="rId15"/>
    <p:sldId id="275" r:id="rId16"/>
    <p:sldId id="276" r:id="rId17"/>
    <p:sldId id="277" r:id="rId18"/>
    <p:sldId id="278" r:id="rId19"/>
    <p:sldId id="268" r:id="rId20"/>
    <p:sldId id="269" r:id="rId21"/>
    <p:sldId id="270" r:id="rId22"/>
    <p:sldId id="271" r:id="rId23"/>
    <p:sldId id="272" r:id="rId24"/>
    <p:sldId id="273" r:id="rId25"/>
    <p:sldId id="266" r:id="rId26"/>
    <p:sldId id="267"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703" autoAdjust="0"/>
  </p:normalViewPr>
  <p:slideViewPr>
    <p:cSldViewPr snapToGrid="0" snapToObjects="1">
      <p:cViewPr varScale="1">
        <p:scale>
          <a:sx n="59" d="100"/>
          <a:sy n="59" d="100"/>
        </p:scale>
        <p:origin x="2146" y="67"/>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7200"/>
          </a:xfrm>
          <a:prstGeom prst="rect">
            <a:avLst/>
          </a:prstGeom>
        </p:spPr>
        <p:txBody>
          <a:bodyPr vert="horz" lIns="91440" tIns="45720" rIns="91440" bIns="45720" rtlCol="1"/>
          <a:lstStyle>
            <a:lvl1pPr algn="r">
              <a:defRPr sz="1200"/>
            </a:lvl1pPr>
          </a:lstStyle>
          <a:p>
            <a:endParaRPr lang="ar-JO"/>
          </a:p>
        </p:txBody>
      </p:sp>
      <p:sp>
        <p:nvSpPr>
          <p:cNvPr id="3" name="عنصر نائب للتاريخ 2"/>
          <p:cNvSpPr>
            <a:spLocks noGrp="1"/>
          </p:cNvSpPr>
          <p:nvPr>
            <p:ph type="dt" idx="1"/>
          </p:nvPr>
        </p:nvSpPr>
        <p:spPr>
          <a:xfrm>
            <a:off x="1588" y="0"/>
            <a:ext cx="2971800" cy="457200"/>
          </a:xfrm>
          <a:prstGeom prst="rect">
            <a:avLst/>
          </a:prstGeom>
        </p:spPr>
        <p:txBody>
          <a:bodyPr vert="horz" lIns="91440" tIns="45720" rIns="91440" bIns="45720" rtlCol="1"/>
          <a:lstStyle>
            <a:lvl1pPr algn="l">
              <a:defRPr sz="1200"/>
            </a:lvl1pPr>
          </a:lstStyle>
          <a:p>
            <a:fld id="{3C7131F0-3DE8-49FE-B04A-23B44B4D3F82}" type="datetimeFigureOut">
              <a:rPr lang="ar-JO" smtClean="0"/>
              <a:t>09/12/1446</a:t>
            </a:fld>
            <a:endParaRPr lang="ar-JO"/>
          </a:p>
        </p:txBody>
      </p:sp>
      <p:sp>
        <p:nvSpPr>
          <p:cNvPr id="4" name="عنصر نائب لصورة الشريحة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1" anchor="ctr"/>
          <a:lstStyle/>
          <a:p>
            <a:endParaRPr lang="ar-JO"/>
          </a:p>
        </p:txBody>
      </p:sp>
      <p:sp>
        <p:nvSpPr>
          <p:cNvPr id="5" name="عنصر نائب للملاحظات 4"/>
          <p:cNvSpPr>
            <a:spLocks noGrp="1"/>
          </p:cNvSpPr>
          <p:nvPr>
            <p:ph type="body" sz="quarter" idx="3"/>
          </p:nvPr>
        </p:nvSpPr>
        <p:spPr>
          <a:xfrm>
            <a:off x="685800" y="4343400"/>
            <a:ext cx="5486400" cy="4114800"/>
          </a:xfrm>
          <a:prstGeom prst="rect">
            <a:avLst/>
          </a:prstGeom>
        </p:spPr>
        <p:txBody>
          <a:bodyPr vert="horz" lIns="91440" tIns="45720" rIns="91440" bIns="45720" rtlCol="1"/>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ar-JO"/>
          </a:p>
        </p:txBody>
      </p:sp>
      <p:sp>
        <p:nvSpPr>
          <p:cNvPr id="6" name="عنصر نائب للتذييل 5"/>
          <p:cNvSpPr>
            <a:spLocks noGrp="1"/>
          </p:cNvSpPr>
          <p:nvPr>
            <p:ph type="ftr" sz="quarter" idx="4"/>
          </p:nvPr>
        </p:nvSpPr>
        <p:spPr>
          <a:xfrm>
            <a:off x="3886200" y="8685213"/>
            <a:ext cx="2971800" cy="457200"/>
          </a:xfrm>
          <a:prstGeom prst="rect">
            <a:avLst/>
          </a:prstGeom>
        </p:spPr>
        <p:txBody>
          <a:bodyPr vert="horz" lIns="91440" tIns="45720" rIns="91440" bIns="45720" rtlCol="1" anchor="b"/>
          <a:lstStyle>
            <a:lvl1pPr algn="r">
              <a:defRPr sz="1200"/>
            </a:lvl1pPr>
          </a:lstStyle>
          <a:p>
            <a:endParaRPr lang="ar-JO"/>
          </a:p>
        </p:txBody>
      </p:sp>
      <p:sp>
        <p:nvSpPr>
          <p:cNvPr id="7" name="عنصر نائب لرقم الشريحة 6"/>
          <p:cNvSpPr>
            <a:spLocks noGrp="1"/>
          </p:cNvSpPr>
          <p:nvPr>
            <p:ph type="sldNum" sz="quarter" idx="5"/>
          </p:nvPr>
        </p:nvSpPr>
        <p:spPr>
          <a:xfrm>
            <a:off x="1588" y="8685213"/>
            <a:ext cx="2971800" cy="457200"/>
          </a:xfrm>
          <a:prstGeom prst="rect">
            <a:avLst/>
          </a:prstGeom>
        </p:spPr>
        <p:txBody>
          <a:bodyPr vert="horz" lIns="91440" tIns="45720" rIns="91440" bIns="45720" rtlCol="1" anchor="b"/>
          <a:lstStyle>
            <a:lvl1pPr algn="l">
              <a:defRPr sz="1200"/>
            </a:lvl1pPr>
          </a:lstStyle>
          <a:p>
            <a:fld id="{6CB03B1F-2E7E-4534-9625-2B0BEBD06C6E}" type="slidenum">
              <a:rPr lang="ar-JO" smtClean="0"/>
              <a:t>‹#›</a:t>
            </a:fld>
            <a:endParaRPr lang="ar-JO"/>
          </a:p>
        </p:txBody>
      </p:sp>
    </p:spTree>
    <p:extLst>
      <p:ext uri="{BB962C8B-B14F-4D97-AF65-F5344CB8AC3E}">
        <p14:creationId xmlns:p14="http://schemas.microsoft.com/office/powerpoint/2010/main" val="168985608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03B1F-2E7E-4534-9625-2B0BEBD06C6E}" type="slidenum">
              <a:rPr lang="ar-JO" smtClean="0"/>
              <a:t>1</a:t>
            </a:fld>
            <a:endParaRPr lang="ar-JO"/>
          </a:p>
        </p:txBody>
      </p:sp>
    </p:spTree>
    <p:extLst>
      <p:ext uri="{BB962C8B-B14F-4D97-AF65-F5344CB8AC3E}">
        <p14:creationId xmlns:p14="http://schemas.microsoft.com/office/powerpoint/2010/main" val="1564918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ar-JO" dirty="0"/>
          </a:p>
        </p:txBody>
      </p:sp>
      <p:sp>
        <p:nvSpPr>
          <p:cNvPr id="4" name="عنصر نائب لرقم الشريحة 3"/>
          <p:cNvSpPr>
            <a:spLocks noGrp="1"/>
          </p:cNvSpPr>
          <p:nvPr>
            <p:ph type="sldNum" sz="quarter" idx="10"/>
          </p:nvPr>
        </p:nvSpPr>
        <p:spPr/>
        <p:txBody>
          <a:bodyPr/>
          <a:lstStyle/>
          <a:p>
            <a:fld id="{6CB03B1F-2E7E-4534-9625-2B0BEBD06C6E}" type="slidenum">
              <a:rPr lang="ar-JO" smtClean="0"/>
              <a:t>10</a:t>
            </a:fld>
            <a:endParaRPr lang="ar-JO"/>
          </a:p>
        </p:txBody>
      </p:sp>
    </p:spTree>
    <p:extLst>
      <p:ext uri="{BB962C8B-B14F-4D97-AF65-F5344CB8AC3E}">
        <p14:creationId xmlns:p14="http://schemas.microsoft.com/office/powerpoint/2010/main" val="23937107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ar-JO" sz="2000" dirty="0"/>
          </a:p>
        </p:txBody>
      </p:sp>
      <p:sp>
        <p:nvSpPr>
          <p:cNvPr id="4" name="عنصر نائب لرقم الشريحة 3"/>
          <p:cNvSpPr>
            <a:spLocks noGrp="1"/>
          </p:cNvSpPr>
          <p:nvPr>
            <p:ph type="sldNum" sz="quarter" idx="10"/>
          </p:nvPr>
        </p:nvSpPr>
        <p:spPr/>
        <p:txBody>
          <a:bodyPr/>
          <a:lstStyle/>
          <a:p>
            <a:fld id="{6CB03B1F-2E7E-4534-9625-2B0BEBD06C6E}" type="slidenum">
              <a:rPr lang="ar-JO" smtClean="0"/>
              <a:t>11</a:t>
            </a:fld>
            <a:endParaRPr lang="ar-JO"/>
          </a:p>
        </p:txBody>
      </p:sp>
    </p:spTree>
    <p:extLst>
      <p:ext uri="{BB962C8B-B14F-4D97-AF65-F5344CB8AC3E}">
        <p14:creationId xmlns:p14="http://schemas.microsoft.com/office/powerpoint/2010/main" val="22713703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03B1F-2E7E-4534-9625-2B0BEBD06C6E}" type="slidenum">
              <a:rPr lang="ar-JO" smtClean="0"/>
              <a:t>12</a:t>
            </a:fld>
            <a:endParaRPr lang="ar-JO"/>
          </a:p>
        </p:txBody>
      </p:sp>
    </p:spTree>
    <p:extLst>
      <p:ext uri="{BB962C8B-B14F-4D97-AF65-F5344CB8AC3E}">
        <p14:creationId xmlns:p14="http://schemas.microsoft.com/office/powerpoint/2010/main" val="2671241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dirty="0"/>
          </a:p>
        </p:txBody>
      </p:sp>
      <p:sp>
        <p:nvSpPr>
          <p:cNvPr id="4" name="عنصر نائب لرقم الشريحة 3"/>
          <p:cNvSpPr>
            <a:spLocks noGrp="1"/>
          </p:cNvSpPr>
          <p:nvPr>
            <p:ph type="sldNum" sz="quarter" idx="10"/>
          </p:nvPr>
        </p:nvSpPr>
        <p:spPr/>
        <p:txBody>
          <a:bodyPr/>
          <a:lstStyle/>
          <a:p>
            <a:fld id="{6CB03B1F-2E7E-4534-9625-2B0BEBD06C6E}" type="slidenum">
              <a:rPr lang="ar-JO" smtClean="0"/>
              <a:t>13</a:t>
            </a:fld>
            <a:endParaRPr lang="ar-JO"/>
          </a:p>
        </p:txBody>
      </p:sp>
    </p:spTree>
    <p:extLst>
      <p:ext uri="{BB962C8B-B14F-4D97-AF65-F5344CB8AC3E}">
        <p14:creationId xmlns:p14="http://schemas.microsoft.com/office/powerpoint/2010/main" val="30126930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171450" indent="-171450">
              <a:buFontTx/>
              <a:buChar char="-"/>
            </a:pPr>
            <a:endParaRPr lang="ar-JO" dirty="0"/>
          </a:p>
        </p:txBody>
      </p:sp>
      <p:sp>
        <p:nvSpPr>
          <p:cNvPr id="4" name="عنصر نائب لرقم الشريحة 3"/>
          <p:cNvSpPr>
            <a:spLocks noGrp="1"/>
          </p:cNvSpPr>
          <p:nvPr>
            <p:ph type="sldNum" sz="quarter" idx="10"/>
          </p:nvPr>
        </p:nvSpPr>
        <p:spPr/>
        <p:txBody>
          <a:bodyPr/>
          <a:lstStyle/>
          <a:p>
            <a:fld id="{6CB03B1F-2E7E-4534-9625-2B0BEBD06C6E}" type="slidenum">
              <a:rPr lang="ar-JO" smtClean="0"/>
              <a:t>14</a:t>
            </a:fld>
            <a:endParaRPr lang="ar-JO"/>
          </a:p>
        </p:txBody>
      </p:sp>
    </p:spTree>
    <p:extLst>
      <p:ext uri="{BB962C8B-B14F-4D97-AF65-F5344CB8AC3E}">
        <p14:creationId xmlns:p14="http://schemas.microsoft.com/office/powerpoint/2010/main" val="1207549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dirty="0"/>
          </a:p>
        </p:txBody>
      </p:sp>
      <p:sp>
        <p:nvSpPr>
          <p:cNvPr id="4" name="عنصر نائب لرقم الشريحة 3"/>
          <p:cNvSpPr>
            <a:spLocks noGrp="1"/>
          </p:cNvSpPr>
          <p:nvPr>
            <p:ph type="sldNum" sz="quarter" idx="10"/>
          </p:nvPr>
        </p:nvSpPr>
        <p:spPr/>
        <p:txBody>
          <a:bodyPr/>
          <a:lstStyle/>
          <a:p>
            <a:fld id="{6CB03B1F-2E7E-4534-9625-2B0BEBD06C6E}" type="slidenum">
              <a:rPr lang="ar-JO" smtClean="0"/>
              <a:t>25</a:t>
            </a:fld>
            <a:endParaRPr lang="ar-JO"/>
          </a:p>
        </p:txBody>
      </p:sp>
    </p:spTree>
    <p:extLst>
      <p:ext uri="{BB962C8B-B14F-4D97-AF65-F5344CB8AC3E}">
        <p14:creationId xmlns:p14="http://schemas.microsoft.com/office/powerpoint/2010/main" val="18741034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dirty="0"/>
          </a:p>
        </p:txBody>
      </p:sp>
      <p:sp>
        <p:nvSpPr>
          <p:cNvPr id="4" name="عنصر نائب لرقم الشريحة 3"/>
          <p:cNvSpPr>
            <a:spLocks noGrp="1"/>
          </p:cNvSpPr>
          <p:nvPr>
            <p:ph type="sldNum" sz="quarter" idx="10"/>
          </p:nvPr>
        </p:nvSpPr>
        <p:spPr/>
        <p:txBody>
          <a:bodyPr/>
          <a:lstStyle/>
          <a:p>
            <a:fld id="{6CB03B1F-2E7E-4534-9625-2B0BEBD06C6E}" type="slidenum">
              <a:rPr lang="ar-JO" smtClean="0"/>
              <a:t>26</a:t>
            </a:fld>
            <a:endParaRPr lang="ar-JO"/>
          </a:p>
        </p:txBody>
      </p:sp>
    </p:spTree>
    <p:extLst>
      <p:ext uri="{BB962C8B-B14F-4D97-AF65-F5344CB8AC3E}">
        <p14:creationId xmlns:p14="http://schemas.microsoft.com/office/powerpoint/2010/main" val="18671556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just" defTabSz="914400" rtl="1" eaLnBrk="1" fontAlgn="auto" latinLnBrk="0" hangingPunct="1">
              <a:lnSpc>
                <a:spcPct val="100000"/>
              </a:lnSpc>
              <a:spcBef>
                <a:spcPts val="0"/>
              </a:spcBef>
              <a:spcAft>
                <a:spcPts val="0"/>
              </a:spcAft>
              <a:buClrTx/>
              <a:buSzTx/>
              <a:buFontTx/>
              <a:buNone/>
              <a:tabLst/>
              <a:defRPr/>
            </a:pPr>
            <a:endParaRPr lang="ar-JO" dirty="0" smtClean="0"/>
          </a:p>
        </p:txBody>
      </p:sp>
      <p:sp>
        <p:nvSpPr>
          <p:cNvPr id="4" name="عنصر نائب لرقم الشريحة 3"/>
          <p:cNvSpPr>
            <a:spLocks noGrp="1"/>
          </p:cNvSpPr>
          <p:nvPr>
            <p:ph type="sldNum" sz="quarter" idx="10"/>
          </p:nvPr>
        </p:nvSpPr>
        <p:spPr/>
        <p:txBody>
          <a:bodyPr/>
          <a:lstStyle/>
          <a:p>
            <a:fld id="{6CB03B1F-2E7E-4534-9625-2B0BEBD06C6E}" type="slidenum">
              <a:rPr lang="ar-JO" smtClean="0"/>
              <a:t>2</a:t>
            </a:fld>
            <a:endParaRPr lang="ar-JO"/>
          </a:p>
        </p:txBody>
      </p:sp>
    </p:spTree>
    <p:extLst>
      <p:ext uri="{BB962C8B-B14F-4D97-AF65-F5344CB8AC3E}">
        <p14:creationId xmlns:p14="http://schemas.microsoft.com/office/powerpoint/2010/main" val="38605971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algn="just"/>
            <a:endParaRPr lang="ar-JO" dirty="0"/>
          </a:p>
        </p:txBody>
      </p:sp>
      <p:sp>
        <p:nvSpPr>
          <p:cNvPr id="4" name="عنصر نائب لرقم الشريحة 3"/>
          <p:cNvSpPr>
            <a:spLocks noGrp="1"/>
          </p:cNvSpPr>
          <p:nvPr>
            <p:ph type="sldNum" sz="quarter" idx="10"/>
          </p:nvPr>
        </p:nvSpPr>
        <p:spPr/>
        <p:txBody>
          <a:bodyPr/>
          <a:lstStyle/>
          <a:p>
            <a:fld id="{6CB03B1F-2E7E-4534-9625-2B0BEBD06C6E}" type="slidenum">
              <a:rPr lang="ar-JO" smtClean="0"/>
              <a:t>3</a:t>
            </a:fld>
            <a:endParaRPr lang="ar-JO"/>
          </a:p>
        </p:txBody>
      </p:sp>
    </p:spTree>
    <p:extLst>
      <p:ext uri="{BB962C8B-B14F-4D97-AF65-F5344CB8AC3E}">
        <p14:creationId xmlns:p14="http://schemas.microsoft.com/office/powerpoint/2010/main" val="10657213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JO" dirty="0" smtClean="0"/>
          </a:p>
        </p:txBody>
      </p:sp>
      <p:sp>
        <p:nvSpPr>
          <p:cNvPr id="4" name="Slide Number Placeholder 3"/>
          <p:cNvSpPr>
            <a:spLocks noGrp="1"/>
          </p:cNvSpPr>
          <p:nvPr>
            <p:ph type="sldNum" sz="quarter" idx="10"/>
          </p:nvPr>
        </p:nvSpPr>
        <p:spPr/>
        <p:txBody>
          <a:bodyPr/>
          <a:lstStyle/>
          <a:p>
            <a:fld id="{6CB03B1F-2E7E-4534-9625-2B0BEBD06C6E}" type="slidenum">
              <a:rPr lang="ar-JO" smtClean="0"/>
              <a:t>4</a:t>
            </a:fld>
            <a:endParaRPr lang="ar-JO"/>
          </a:p>
        </p:txBody>
      </p:sp>
    </p:spTree>
    <p:extLst>
      <p:ext uri="{BB962C8B-B14F-4D97-AF65-F5344CB8AC3E}">
        <p14:creationId xmlns:p14="http://schemas.microsoft.com/office/powerpoint/2010/main" val="19283020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pPr marL="0" marR="0" indent="0" algn="r" defTabSz="914400" rtl="1" eaLnBrk="1" fontAlgn="auto" latinLnBrk="0" hangingPunct="1">
              <a:lnSpc>
                <a:spcPct val="100000"/>
              </a:lnSpc>
              <a:spcBef>
                <a:spcPts val="0"/>
              </a:spcBef>
              <a:spcAft>
                <a:spcPts val="0"/>
              </a:spcAft>
              <a:buClrTx/>
              <a:buSzTx/>
              <a:buFontTx/>
              <a:buNone/>
              <a:tabLst/>
              <a:defRPr/>
            </a:pPr>
            <a:endParaRPr lang="ar-JO" dirty="0"/>
          </a:p>
        </p:txBody>
      </p:sp>
      <p:sp>
        <p:nvSpPr>
          <p:cNvPr id="4" name="عنصر نائب لرقم الشريحة 3"/>
          <p:cNvSpPr>
            <a:spLocks noGrp="1"/>
          </p:cNvSpPr>
          <p:nvPr>
            <p:ph type="sldNum" sz="quarter" idx="10"/>
          </p:nvPr>
        </p:nvSpPr>
        <p:spPr/>
        <p:txBody>
          <a:bodyPr/>
          <a:lstStyle/>
          <a:p>
            <a:fld id="{6CB03B1F-2E7E-4534-9625-2B0BEBD06C6E}" type="slidenum">
              <a:rPr lang="ar-JO" smtClean="0"/>
              <a:t>5</a:t>
            </a:fld>
            <a:endParaRPr lang="ar-JO"/>
          </a:p>
        </p:txBody>
      </p:sp>
    </p:spTree>
    <p:extLst>
      <p:ext uri="{BB962C8B-B14F-4D97-AF65-F5344CB8AC3E}">
        <p14:creationId xmlns:p14="http://schemas.microsoft.com/office/powerpoint/2010/main" val="36295952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en-US" dirty="0" smtClean="0"/>
          </a:p>
        </p:txBody>
      </p:sp>
      <p:sp>
        <p:nvSpPr>
          <p:cNvPr id="4" name="عنصر نائب لرقم الشريحة 3"/>
          <p:cNvSpPr>
            <a:spLocks noGrp="1"/>
          </p:cNvSpPr>
          <p:nvPr>
            <p:ph type="sldNum" sz="quarter" idx="10"/>
          </p:nvPr>
        </p:nvSpPr>
        <p:spPr/>
        <p:txBody>
          <a:bodyPr/>
          <a:lstStyle/>
          <a:p>
            <a:fld id="{6CB03B1F-2E7E-4534-9625-2B0BEBD06C6E}" type="slidenum">
              <a:rPr lang="ar-JO" smtClean="0"/>
              <a:t>6</a:t>
            </a:fld>
            <a:endParaRPr lang="ar-JO"/>
          </a:p>
        </p:txBody>
      </p:sp>
    </p:spTree>
    <p:extLst>
      <p:ext uri="{BB962C8B-B14F-4D97-AF65-F5344CB8AC3E}">
        <p14:creationId xmlns:p14="http://schemas.microsoft.com/office/powerpoint/2010/main" val="8109633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DZ" dirty="0"/>
          </a:p>
        </p:txBody>
      </p:sp>
      <p:sp>
        <p:nvSpPr>
          <p:cNvPr id="4" name="عنصر نائب لرقم الشريحة 3"/>
          <p:cNvSpPr>
            <a:spLocks noGrp="1"/>
          </p:cNvSpPr>
          <p:nvPr>
            <p:ph type="sldNum" sz="quarter" idx="10"/>
          </p:nvPr>
        </p:nvSpPr>
        <p:spPr/>
        <p:txBody>
          <a:bodyPr/>
          <a:lstStyle/>
          <a:p>
            <a:fld id="{6CB03B1F-2E7E-4534-9625-2B0BEBD06C6E}" type="slidenum">
              <a:rPr lang="ar-JO" smtClean="0"/>
              <a:t>7</a:t>
            </a:fld>
            <a:endParaRPr lang="ar-JO"/>
          </a:p>
        </p:txBody>
      </p:sp>
    </p:spTree>
    <p:extLst>
      <p:ext uri="{BB962C8B-B14F-4D97-AF65-F5344CB8AC3E}">
        <p14:creationId xmlns:p14="http://schemas.microsoft.com/office/powerpoint/2010/main" val="18729665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صورة الشريحة 1"/>
          <p:cNvSpPr>
            <a:spLocks noGrp="1" noRot="1" noChangeAspect="1"/>
          </p:cNvSpPr>
          <p:nvPr>
            <p:ph type="sldImg"/>
          </p:nvPr>
        </p:nvSpPr>
        <p:spPr/>
      </p:sp>
      <p:sp>
        <p:nvSpPr>
          <p:cNvPr id="3" name="عنصر نائب للملاحظات 2"/>
          <p:cNvSpPr>
            <a:spLocks noGrp="1"/>
          </p:cNvSpPr>
          <p:nvPr>
            <p:ph type="body" idx="1"/>
          </p:nvPr>
        </p:nvSpPr>
        <p:spPr/>
        <p:txBody>
          <a:bodyPr/>
          <a:lstStyle/>
          <a:p>
            <a:endParaRPr lang="ar-JO" dirty="0" smtClean="0"/>
          </a:p>
        </p:txBody>
      </p:sp>
      <p:sp>
        <p:nvSpPr>
          <p:cNvPr id="4" name="عنصر نائب لرقم الشريحة 3"/>
          <p:cNvSpPr>
            <a:spLocks noGrp="1"/>
          </p:cNvSpPr>
          <p:nvPr>
            <p:ph type="sldNum" sz="quarter" idx="10"/>
          </p:nvPr>
        </p:nvSpPr>
        <p:spPr/>
        <p:txBody>
          <a:bodyPr/>
          <a:lstStyle/>
          <a:p>
            <a:fld id="{6CB03B1F-2E7E-4534-9625-2B0BEBD06C6E}" type="slidenum">
              <a:rPr lang="ar-JO" smtClean="0"/>
              <a:t>8</a:t>
            </a:fld>
            <a:endParaRPr lang="ar-JO"/>
          </a:p>
        </p:txBody>
      </p:sp>
    </p:spTree>
    <p:extLst>
      <p:ext uri="{BB962C8B-B14F-4D97-AF65-F5344CB8AC3E}">
        <p14:creationId xmlns:p14="http://schemas.microsoft.com/office/powerpoint/2010/main" val="31152764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CB03B1F-2E7E-4534-9625-2B0BEBD06C6E}" type="slidenum">
              <a:rPr lang="ar-JO" smtClean="0"/>
              <a:t>9</a:t>
            </a:fld>
            <a:endParaRPr lang="ar-JO"/>
          </a:p>
        </p:txBody>
      </p:sp>
    </p:spTree>
    <p:extLst>
      <p:ext uri="{BB962C8B-B14F-4D97-AF65-F5344CB8AC3E}">
        <p14:creationId xmlns:p14="http://schemas.microsoft.com/office/powerpoint/2010/main" val="38585591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6/5/2025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6/5/2025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6/5/2025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6/5/2025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6/5/2025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6/5/2025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وان فرعي 2"/>
          <p:cNvSpPr>
            <a:spLocks noGrp="1"/>
          </p:cNvSpPr>
          <p:nvPr>
            <p:ph type="subTitle" idx="1"/>
          </p:nvPr>
        </p:nvSpPr>
        <p:spPr>
          <a:xfrm>
            <a:off x="192506" y="1196752"/>
            <a:ext cx="8758990" cy="5171964"/>
          </a:xfrm>
        </p:spPr>
        <p:txBody>
          <a:bodyPr/>
          <a:lstStyle/>
          <a:p>
            <a:r>
              <a:rPr lang="en-US" b="1" dirty="0" smtClean="0">
                <a:solidFill>
                  <a:schemeClr val="tx1"/>
                </a:solidFill>
                <a:effectLst>
                  <a:outerShdw blurRad="38100" dist="38100" dir="2700000" algn="tl">
                    <a:srgbClr val="000000">
                      <a:alpha val="43137"/>
                    </a:srgbClr>
                  </a:outerShdw>
                </a:effectLst>
              </a:rPr>
              <a:t>Title: </a:t>
            </a:r>
            <a:r>
              <a:rPr lang="en-US" b="1" dirty="0" smtClean="0"/>
              <a:t>AI-Powered Smart Shopping Assistant</a:t>
            </a:r>
            <a:r>
              <a:rPr lang="en-US" sz="3600" b="1" dirty="0" smtClean="0">
                <a:solidFill>
                  <a:schemeClr val="tx1"/>
                </a:solidFill>
                <a:effectLst>
                  <a:outerShdw blurRad="38100" dist="38100" dir="2700000" algn="tl">
                    <a:srgbClr val="000000">
                      <a:alpha val="43137"/>
                    </a:srgbClr>
                  </a:outerShdw>
                </a:effectLst>
              </a:rPr>
              <a:t>  </a:t>
            </a:r>
          </a:p>
          <a:p>
            <a:r>
              <a:rPr lang="en-US" dirty="0">
                <a:effectLst>
                  <a:outerShdw blurRad="38100" dist="38100" dir="2700000" algn="tl">
                    <a:srgbClr val="000000">
                      <a:alpha val="43137"/>
                    </a:srgbClr>
                  </a:outerShdw>
                </a:effectLst>
              </a:rPr>
              <a:t>	BY: A b d u l </a:t>
            </a:r>
            <a:r>
              <a:rPr lang="en-US" dirty="0" err="1">
                <a:effectLst>
                  <a:outerShdw blurRad="38100" dist="38100" dir="2700000" algn="tl">
                    <a:srgbClr val="000000">
                      <a:alpha val="43137"/>
                    </a:srgbClr>
                  </a:outerShdw>
                </a:effectLst>
              </a:rPr>
              <a:t>l</a:t>
            </a:r>
            <a:r>
              <a:rPr lang="en-US" dirty="0">
                <a:effectLst>
                  <a:outerShdw blurRad="38100" dist="38100" dir="2700000" algn="tl">
                    <a:srgbClr val="000000">
                      <a:alpha val="43137"/>
                    </a:srgbClr>
                  </a:outerShdw>
                </a:effectLst>
              </a:rPr>
              <a:t> a h  F r e h a t.</a:t>
            </a:r>
          </a:p>
          <a:p>
            <a:r>
              <a:rPr lang="en-US" dirty="0"/>
              <a:t>Ahmad ZainAlabdin </a:t>
            </a:r>
          </a:p>
          <a:p>
            <a:r>
              <a:rPr lang="en-US" dirty="0"/>
              <a:t>Ahmad </a:t>
            </a:r>
            <a:r>
              <a:rPr lang="en-US" dirty="0" err="1" smtClean="0"/>
              <a:t>Alsardi</a:t>
            </a:r>
            <a:endParaRPr lang="en-US" dirty="0" smtClean="0"/>
          </a:p>
          <a:p>
            <a:r>
              <a:rPr lang="en-US" dirty="0" smtClean="0"/>
              <a:t>SW Development &amp; </a:t>
            </a:r>
            <a:r>
              <a:rPr lang="en-US" dirty="0" err="1" smtClean="0"/>
              <a:t>Documantation</a:t>
            </a:r>
            <a:r>
              <a:rPr lang="en-US" dirty="0" smtClean="0"/>
              <a:t> </a:t>
            </a:r>
          </a:p>
          <a:p>
            <a:r>
              <a:rPr lang="en-US" dirty="0" smtClean="0"/>
              <a:t>Supervisor</a:t>
            </a:r>
            <a:r>
              <a:rPr lang="en-US" dirty="0"/>
              <a:t>:</a:t>
            </a:r>
          </a:p>
          <a:p>
            <a:r>
              <a:rPr lang="en-US" dirty="0"/>
              <a:t>Dr. Ala Ali Abuthawabeh</a:t>
            </a:r>
          </a:p>
          <a:p>
            <a:endParaRPr lang="ar-JO" dirty="0"/>
          </a:p>
          <a:p>
            <a:endParaRPr lang="ar-JO" dirty="0"/>
          </a:p>
        </p:txBody>
      </p:sp>
      <p:pic>
        <p:nvPicPr>
          <p:cNvPr id="4" name="صورة 3"/>
          <p:cNvPicPr/>
          <p:nvPr/>
        </p:nvPicPr>
        <p:blipFill>
          <a:blip r:embed="rId3">
            <a:extLst>
              <a:ext uri="{28A0092B-C50C-407E-A947-70E740481C1C}">
                <a14:useLocalDpi xmlns:a14="http://schemas.microsoft.com/office/drawing/2010/main" val="0"/>
              </a:ext>
            </a:extLst>
          </a:blip>
          <a:stretch>
            <a:fillRect/>
          </a:stretch>
        </p:blipFill>
        <p:spPr>
          <a:xfrm>
            <a:off x="3113624" y="13413"/>
            <a:ext cx="2664296" cy="1183339"/>
          </a:xfrm>
          <a:prstGeom prst="rect">
            <a:avLst/>
          </a:prstGeom>
        </p:spPr>
      </p:pic>
    </p:spTree>
    <p:extLst>
      <p:ext uri="{BB962C8B-B14F-4D97-AF65-F5344CB8AC3E}">
        <p14:creationId xmlns:p14="http://schemas.microsoft.com/office/powerpoint/2010/main" val="33226740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AI Model</a:t>
            </a:r>
          </a:p>
        </p:txBody>
      </p:sp>
      <p:sp>
        <p:nvSpPr>
          <p:cNvPr id="3" name="Content Placeholder 2"/>
          <p:cNvSpPr>
            <a:spLocks noGrp="1"/>
          </p:cNvSpPr>
          <p:nvPr>
            <p:ph idx="1"/>
          </p:nvPr>
        </p:nvSpPr>
        <p:spPr/>
        <p:txBody>
          <a:bodyPr/>
          <a:lstStyle/>
          <a:p>
            <a:pPr algn="just"/>
            <a:r>
              <a:rPr sz="1600" dirty="0"/>
              <a:t>The AI model is trained using datasets that include user behaviors, ratings, and purchase history. Algorithms such as collaborative filtering or neural networks help predict items the user may like. The model continuously improves using feedback and updated data.</a:t>
            </a:r>
          </a:p>
          <a:p>
            <a:endParaRPr sz="1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Example Use Case</a:t>
            </a:r>
          </a:p>
        </p:txBody>
      </p:sp>
      <p:sp>
        <p:nvSpPr>
          <p:cNvPr id="3" name="Content Placeholder 2"/>
          <p:cNvSpPr>
            <a:spLocks noGrp="1"/>
          </p:cNvSpPr>
          <p:nvPr>
            <p:ph idx="1"/>
          </p:nvPr>
        </p:nvSpPr>
        <p:spPr/>
        <p:txBody>
          <a:bodyPr/>
          <a:lstStyle/>
          <a:p>
            <a:r>
              <a:rPr sz="1600" dirty="0"/>
              <a:t>Imagine a user often buys fitness products and looks at running shoes. The assistant will suggest items such as sportswear, fitness gadgets, or similar shoes trending among other users. The suggestions become more accurate the more the user interacts with the system.</a:t>
            </a:r>
          </a:p>
          <a:p>
            <a:endParaRPr sz="16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صورة 1"/>
          <p:cNvPicPr/>
          <p:nvPr/>
        </p:nvPicPr>
        <p:blipFill>
          <a:blip r:embed="rId3">
            <a:extLst>
              <a:ext uri="{28A0092B-C50C-407E-A947-70E740481C1C}">
                <a14:useLocalDpi xmlns:a14="http://schemas.microsoft.com/office/drawing/2010/main" val="0"/>
              </a:ext>
            </a:extLst>
          </a:blip>
          <a:stretch>
            <a:fillRect/>
          </a:stretch>
        </p:blipFill>
        <p:spPr>
          <a:xfrm>
            <a:off x="1067578" y="536182"/>
            <a:ext cx="7209155" cy="5445125"/>
          </a:xfrm>
          <a:prstGeom prst="rect">
            <a:avLst/>
          </a:prstGeom>
        </p:spPr>
      </p:pic>
    </p:spTree>
    <p:extLst>
      <p:ext uri="{BB962C8B-B14F-4D97-AF65-F5344CB8AC3E}">
        <p14:creationId xmlns:p14="http://schemas.microsoft.com/office/powerpoint/2010/main" val="24881486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Technologies Used</a:t>
            </a:r>
          </a:p>
        </p:txBody>
      </p:sp>
      <p:sp>
        <p:nvSpPr>
          <p:cNvPr id="3" name="Content Placeholder 2"/>
          <p:cNvSpPr>
            <a:spLocks noGrp="1"/>
          </p:cNvSpPr>
          <p:nvPr>
            <p:ph idx="1"/>
          </p:nvPr>
        </p:nvSpPr>
        <p:spPr/>
        <p:txBody>
          <a:bodyPr/>
          <a:lstStyle/>
          <a:p>
            <a:r>
              <a:rPr sz="1600" dirty="0"/>
              <a:t>- Java (object-oriented programming for core logic)</a:t>
            </a:r>
          </a:p>
          <a:p>
            <a:r>
              <a:rPr sz="1600" dirty="0" smtClean="0"/>
              <a:t>- </a:t>
            </a:r>
            <a:r>
              <a:rPr sz="1600" dirty="0"/>
              <a:t>JUnit (automated unit testing)</a:t>
            </a:r>
          </a:p>
          <a:p>
            <a:r>
              <a:rPr sz="1600" dirty="0"/>
              <a:t>- Trained AI model </a:t>
            </a:r>
            <a:r>
              <a:rPr sz="1600" dirty="0" smtClean="0"/>
              <a:t>(Java-based</a:t>
            </a:r>
            <a:r>
              <a:rPr sz="1600" dirty="0"/>
              <a:t>)</a:t>
            </a:r>
          </a:p>
          <a:p>
            <a:r>
              <a:rPr sz="1600" dirty="0"/>
              <a:t>- </a:t>
            </a:r>
            <a:r>
              <a:rPr sz="1600" dirty="0" err="1"/>
              <a:t>Git</a:t>
            </a:r>
            <a:r>
              <a:rPr sz="1600" dirty="0"/>
              <a:t> for version control and </a:t>
            </a:r>
            <a:r>
              <a:rPr sz="1600" dirty="0" smtClean="0"/>
              <a:t>collaboration</a:t>
            </a:r>
            <a:endParaRPr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Development Methodology</a:t>
            </a:r>
          </a:p>
        </p:txBody>
      </p:sp>
      <p:sp>
        <p:nvSpPr>
          <p:cNvPr id="3" name="Content Placeholder 2"/>
          <p:cNvSpPr>
            <a:spLocks noGrp="1"/>
          </p:cNvSpPr>
          <p:nvPr>
            <p:ph idx="1"/>
          </p:nvPr>
        </p:nvSpPr>
        <p:spPr/>
        <p:txBody>
          <a:bodyPr/>
          <a:lstStyle/>
          <a:p>
            <a:r>
              <a:rPr sz="1600" dirty="0"/>
              <a:t>The project follows SDLC phases: planning, analysis, design, implementation, testing, and maintenance. We used UML diagrams for planning, Gantt charts for scheduling, and documentation for each development stage to ensure smooth progress and clarity.</a:t>
            </a:r>
          </a:p>
          <a:p>
            <a:endParaRPr sz="16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UI</a:t>
            </a:r>
            <a:endParaRPr lang="ar-JO" dirty="0"/>
          </a:p>
        </p:txBody>
      </p:sp>
      <p:pic>
        <p:nvPicPr>
          <p:cNvPr id="4" name="عنصر نائب للمحتوى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923415" y="1743573"/>
            <a:ext cx="7297169" cy="4239217"/>
          </a:xfrm>
          <a:prstGeom prst="rect">
            <a:avLst/>
          </a:prstGeom>
        </p:spPr>
      </p:pic>
    </p:spTree>
    <p:extLst>
      <p:ext uri="{BB962C8B-B14F-4D97-AF65-F5344CB8AC3E}">
        <p14:creationId xmlns:p14="http://schemas.microsoft.com/office/powerpoint/2010/main" val="22191725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8759" y="866274"/>
            <a:ext cx="8277726" cy="5213684"/>
          </a:xfrm>
          <a:prstGeom prst="rect">
            <a:avLst/>
          </a:prstGeom>
          <a:noFill/>
        </p:spPr>
      </p:pic>
    </p:spTree>
    <p:extLst>
      <p:ext uri="{BB962C8B-B14F-4D97-AF65-F5344CB8AC3E}">
        <p14:creationId xmlns:p14="http://schemas.microsoft.com/office/powerpoint/2010/main" val="743194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497305" y="898359"/>
            <a:ext cx="8245642" cy="5165406"/>
          </a:xfrm>
          <a:prstGeom prst="rect">
            <a:avLst/>
          </a:prstGeom>
        </p:spPr>
      </p:pic>
    </p:spTree>
    <p:extLst>
      <p:ext uri="{BB962C8B-B14F-4D97-AF65-F5344CB8AC3E}">
        <p14:creationId xmlns:p14="http://schemas.microsoft.com/office/powerpoint/2010/main" val="1546910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عنصر نائب للمحتوى 3"/>
          <p:cNvPicPr>
            <a:picLocks noGrp="1"/>
          </p:cNvPicPr>
          <p:nvPr>
            <p:ph idx="1"/>
          </p:nvPr>
        </p:nvPicPr>
        <p:blipFill>
          <a:blip r:embed="rId2">
            <a:extLst>
              <a:ext uri="{28A0092B-C50C-407E-A947-70E740481C1C}">
                <a14:useLocalDpi xmlns:a14="http://schemas.microsoft.com/office/drawing/2010/main" val="0"/>
              </a:ext>
            </a:extLst>
          </a:blip>
          <a:stretch>
            <a:fillRect/>
          </a:stretch>
        </p:blipFill>
        <p:spPr>
          <a:xfrm>
            <a:off x="657727" y="545433"/>
            <a:ext cx="7812506" cy="5518484"/>
          </a:xfrm>
          <a:prstGeom prst="rect">
            <a:avLst/>
          </a:prstGeom>
        </p:spPr>
      </p:pic>
    </p:spTree>
    <p:extLst>
      <p:ext uri="{BB962C8B-B14F-4D97-AF65-F5344CB8AC3E}">
        <p14:creationId xmlns:p14="http://schemas.microsoft.com/office/powerpoint/2010/main" val="24777502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UML :</a:t>
            </a:r>
            <a:r>
              <a:rPr lang="en-US" dirty="0" err="1"/>
              <a:t>ECommerceService</a:t>
            </a:r>
            <a:r>
              <a:rPr lang="en-US" dirty="0"/>
              <a:t> </a:t>
            </a:r>
            <a:endParaRPr lang="ar-JO" dirty="0"/>
          </a:p>
        </p:txBody>
      </p:sp>
      <p:pic>
        <p:nvPicPr>
          <p:cNvPr id="4" name="عنصر نائب للمحتوى 3"/>
          <p:cNvPicPr>
            <a:picLocks noGrp="1"/>
          </p:cNvPicPr>
          <p:nvPr>
            <p:ph idx="1"/>
          </p:nvPr>
        </p:nvPicPr>
        <p:blipFill>
          <a:blip r:embed="rId2" cstate="print">
            <a:extLst>
              <a:ext uri="{28A0092B-C50C-407E-A947-70E740481C1C}">
                <a14:useLocalDpi xmlns:a14="http://schemas.microsoft.com/office/drawing/2010/main" val="0"/>
              </a:ext>
            </a:extLst>
          </a:blip>
          <a:stretch>
            <a:fillRect/>
          </a:stretch>
        </p:blipFill>
        <p:spPr>
          <a:xfrm>
            <a:off x="457201" y="1600200"/>
            <a:ext cx="8229600" cy="4525963"/>
          </a:xfrm>
          <a:prstGeom prst="rect">
            <a:avLst/>
          </a:prstGeom>
        </p:spPr>
      </p:pic>
    </p:spTree>
    <p:extLst>
      <p:ext uri="{BB962C8B-B14F-4D97-AF65-F5344CB8AC3E}">
        <p14:creationId xmlns:p14="http://schemas.microsoft.com/office/powerpoint/2010/main" val="33829872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Introduction </a:t>
            </a:r>
            <a:r>
              <a:rPr dirty="0" smtClean="0"/>
              <a:t>– </a:t>
            </a:r>
            <a:r>
              <a:rPr dirty="0"/>
              <a:t>AI-Powered Smart Shopping Assistant</a:t>
            </a:r>
          </a:p>
        </p:txBody>
      </p:sp>
      <p:sp>
        <p:nvSpPr>
          <p:cNvPr id="3" name="Content Placeholder 2"/>
          <p:cNvSpPr>
            <a:spLocks noGrp="1"/>
          </p:cNvSpPr>
          <p:nvPr>
            <p:ph idx="1"/>
          </p:nvPr>
        </p:nvSpPr>
        <p:spPr/>
        <p:txBody>
          <a:bodyPr/>
          <a:lstStyle/>
          <a:p>
            <a:pPr algn="just"/>
            <a:r>
              <a:rPr sz="1600" dirty="0"/>
              <a:t>This project introduces an innovative Smart Shopping Assistant that leverages Artificial Intelligence to personalize the shopping experience. By analyzing user preferences, shopping patterns, and browsing history, the assistant recommends products that are most relevant to each individual. It acts like a digital personal shopper.</a:t>
            </a:r>
          </a:p>
          <a:p>
            <a:endParaRPr sz="16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p:txBody>
          <a:bodyPr/>
          <a:lstStyle/>
          <a:p>
            <a:r>
              <a:rPr lang="en-US" dirty="0" smtClean="0"/>
              <a:t>CODE</a:t>
            </a:r>
            <a:endParaRPr lang="ar-JO" dirty="0"/>
          </a:p>
        </p:txBody>
      </p:sp>
      <p:sp>
        <p:nvSpPr>
          <p:cNvPr id="3" name="عنصر نائب للمحتوى 2"/>
          <p:cNvSpPr>
            <a:spLocks noGrp="1"/>
          </p:cNvSpPr>
          <p:nvPr>
            <p:ph idx="1"/>
          </p:nvPr>
        </p:nvSpPr>
        <p:spPr>
          <a:xfrm>
            <a:off x="457199" y="1187116"/>
            <a:ext cx="8526379" cy="5390147"/>
          </a:xfrm>
        </p:spPr>
        <p:txBody>
          <a:bodyPr>
            <a:noAutofit/>
          </a:bodyPr>
          <a:lstStyle/>
          <a:p>
            <a:pPr marL="0" indent="0">
              <a:buNone/>
            </a:pPr>
            <a:r>
              <a:rPr lang="en-US" sz="1200" b="1" dirty="0">
                <a:solidFill>
                  <a:srgbClr val="FF0000"/>
                </a:solidFill>
                <a:effectLst>
                  <a:outerShdw blurRad="38100" dist="38100" dir="2700000" algn="tl">
                    <a:srgbClr val="000000">
                      <a:alpha val="43137"/>
                    </a:srgbClr>
                  </a:outerShdw>
                </a:effectLst>
              </a:rPr>
              <a:t>// Interface</a:t>
            </a:r>
          </a:p>
          <a:p>
            <a:pPr marL="0" indent="0">
              <a:buNone/>
            </a:pPr>
            <a:r>
              <a:rPr lang="en-US" sz="1200" b="1" dirty="0">
                <a:solidFill>
                  <a:srgbClr val="FF0000"/>
                </a:solidFill>
                <a:effectLst>
                  <a:outerShdw blurRad="38100" dist="38100" dir="2700000" algn="tl">
                    <a:srgbClr val="000000">
                      <a:alpha val="43137"/>
                    </a:srgbClr>
                  </a:outerShdw>
                </a:effectLst>
              </a:rPr>
              <a:t>public interface </a:t>
            </a:r>
            <a:r>
              <a:rPr lang="en-US" sz="1200" b="1" dirty="0" err="1">
                <a:solidFill>
                  <a:srgbClr val="FF0000"/>
                </a:solidFill>
                <a:effectLst>
                  <a:outerShdw blurRad="38100" dist="38100" dir="2700000" algn="tl">
                    <a:srgbClr val="000000">
                      <a:alpha val="43137"/>
                    </a:srgbClr>
                  </a:outerShdw>
                </a:effectLst>
              </a:rPr>
              <a:t>ECommerceService</a:t>
            </a:r>
            <a:r>
              <a:rPr lang="en-US" sz="1200" b="1" dirty="0">
                <a:solidFill>
                  <a:srgbClr val="FF0000"/>
                </a:solidFill>
                <a:effectLst>
                  <a:outerShdw blurRad="38100" dist="38100" dir="2700000" algn="tl">
                    <a:srgbClr val="000000">
                      <a:alpha val="43137"/>
                    </a:srgbClr>
                  </a:outerShdw>
                </a:effectLst>
              </a:rPr>
              <a:t> {</a:t>
            </a:r>
          </a:p>
          <a:p>
            <a:pPr marL="0" indent="0">
              <a:buNone/>
            </a:pPr>
            <a:r>
              <a:rPr lang="en-US" sz="1200" b="1" dirty="0">
                <a:solidFill>
                  <a:srgbClr val="FF0000"/>
                </a:solidFill>
                <a:effectLst>
                  <a:outerShdw blurRad="38100" dist="38100" dir="2700000" algn="tl">
                    <a:srgbClr val="000000">
                      <a:alpha val="43137"/>
                    </a:srgbClr>
                  </a:outerShdw>
                </a:effectLst>
              </a:rPr>
              <a:t>    void execute(Object... </a:t>
            </a:r>
            <a:r>
              <a:rPr lang="en-US" sz="1200" b="1" dirty="0" err="1">
                <a:solidFill>
                  <a:srgbClr val="FF0000"/>
                </a:solidFill>
                <a:effectLst>
                  <a:outerShdw blurRad="38100" dist="38100" dir="2700000" algn="tl">
                    <a:srgbClr val="000000">
                      <a:alpha val="43137"/>
                    </a:srgbClr>
                  </a:outerShdw>
                </a:effectLst>
              </a:rPr>
              <a:t>args</a:t>
            </a:r>
            <a:r>
              <a:rPr lang="en-US" sz="1200" b="1" dirty="0">
                <a:solidFill>
                  <a:srgbClr val="FF0000"/>
                </a:solidFill>
                <a:effectLst>
                  <a:outerShdw blurRad="38100" dist="38100" dir="2700000" algn="tl">
                    <a:srgbClr val="000000">
                      <a:alpha val="43137"/>
                    </a:srgbClr>
                  </a:outerShdw>
                </a:effectLst>
              </a:rPr>
              <a:t>);</a:t>
            </a:r>
          </a:p>
          <a:p>
            <a:pPr marL="0" indent="0">
              <a:buNone/>
            </a:pPr>
            <a:r>
              <a:rPr lang="en-US" sz="1200" b="1" dirty="0">
                <a:solidFill>
                  <a:srgbClr val="FF0000"/>
                </a:solidFill>
                <a:effectLst>
                  <a:outerShdw blurRad="38100" dist="38100" dir="2700000" algn="tl">
                    <a:srgbClr val="000000">
                      <a:alpha val="43137"/>
                    </a:srgbClr>
                  </a:outerShdw>
                </a:effectLst>
              </a:rPr>
              <a:t>}</a:t>
            </a:r>
          </a:p>
          <a:p>
            <a:pPr marL="0" indent="0">
              <a:buNone/>
            </a:pPr>
            <a:r>
              <a:rPr lang="ar-JO" sz="1200" b="1" dirty="0">
                <a:solidFill>
                  <a:srgbClr val="FF0000"/>
                </a:solidFill>
                <a:effectLst>
                  <a:outerShdw blurRad="38100" dist="38100" dir="2700000" algn="tl">
                    <a:srgbClr val="000000">
                      <a:alpha val="43137"/>
                    </a:srgbClr>
                  </a:outerShdw>
                </a:effectLst>
              </a:rPr>
              <a:t> </a:t>
            </a:r>
            <a:endParaRPr lang="en-US" sz="1200" b="1" dirty="0">
              <a:solidFill>
                <a:srgbClr val="FF0000"/>
              </a:solidFill>
              <a:effectLst>
                <a:outerShdw blurRad="38100" dist="38100" dir="2700000" algn="tl">
                  <a:srgbClr val="000000">
                    <a:alpha val="43137"/>
                  </a:srgbClr>
                </a:outerShdw>
              </a:effectLst>
            </a:endParaRPr>
          </a:p>
          <a:p>
            <a:pPr marL="0" indent="0">
              <a:buNone/>
            </a:pPr>
            <a:r>
              <a:rPr lang="en-US" sz="1200" b="1" dirty="0">
                <a:solidFill>
                  <a:srgbClr val="FF0000"/>
                </a:solidFill>
                <a:effectLst>
                  <a:outerShdw blurRad="38100" dist="38100" dir="2700000" algn="tl">
                    <a:srgbClr val="000000">
                      <a:alpha val="43137"/>
                    </a:srgbClr>
                  </a:outerShdw>
                </a:effectLst>
              </a:rPr>
              <a:t>// Service implementations</a:t>
            </a:r>
          </a:p>
          <a:p>
            <a:pPr marL="0" indent="0">
              <a:buNone/>
            </a:pPr>
            <a:r>
              <a:rPr lang="ar-JO" sz="1200" b="1" dirty="0">
                <a:solidFill>
                  <a:srgbClr val="FF0000"/>
                </a:solidFill>
                <a:effectLst>
                  <a:outerShdw blurRad="38100" dist="38100" dir="2700000" algn="tl">
                    <a:srgbClr val="000000">
                      <a:alpha val="43137"/>
                    </a:srgbClr>
                  </a:outerShdw>
                </a:effectLst>
              </a:rPr>
              <a:t> </a:t>
            </a:r>
            <a:endParaRPr lang="en-US" sz="1200" b="1" dirty="0">
              <a:solidFill>
                <a:srgbClr val="FF0000"/>
              </a:solidFill>
              <a:effectLst>
                <a:outerShdw blurRad="38100" dist="38100" dir="2700000" algn="tl">
                  <a:srgbClr val="000000">
                    <a:alpha val="43137"/>
                  </a:srgbClr>
                </a:outerShdw>
              </a:effectLst>
            </a:endParaRPr>
          </a:p>
          <a:p>
            <a:pPr marL="0" indent="0">
              <a:buNone/>
            </a:pPr>
            <a:r>
              <a:rPr lang="en-US" sz="1200" b="1" dirty="0">
                <a:solidFill>
                  <a:srgbClr val="FF0000"/>
                </a:solidFill>
                <a:effectLst>
                  <a:outerShdw blurRad="38100" dist="38100" dir="2700000" algn="tl">
                    <a:srgbClr val="000000">
                      <a:alpha val="43137"/>
                    </a:srgbClr>
                  </a:outerShdw>
                </a:effectLst>
              </a:rPr>
              <a:t>public class </a:t>
            </a:r>
            <a:r>
              <a:rPr lang="en-US" sz="1200" b="1" dirty="0" err="1">
                <a:solidFill>
                  <a:srgbClr val="FF0000"/>
                </a:solidFill>
                <a:effectLst>
                  <a:outerShdw blurRad="38100" dist="38100" dir="2700000" algn="tl">
                    <a:srgbClr val="000000">
                      <a:alpha val="43137"/>
                    </a:srgbClr>
                  </a:outerShdw>
                </a:effectLst>
              </a:rPr>
              <a:t>AuthService</a:t>
            </a:r>
            <a:r>
              <a:rPr lang="en-US" sz="1200" b="1" dirty="0">
                <a:solidFill>
                  <a:srgbClr val="FF0000"/>
                </a:solidFill>
                <a:effectLst>
                  <a:outerShdw blurRad="38100" dist="38100" dir="2700000" algn="tl">
                    <a:srgbClr val="000000">
                      <a:alpha val="43137"/>
                    </a:srgbClr>
                  </a:outerShdw>
                </a:effectLst>
              </a:rPr>
              <a:t> implements </a:t>
            </a:r>
            <a:r>
              <a:rPr lang="en-US" sz="1200" b="1" dirty="0" err="1">
                <a:solidFill>
                  <a:srgbClr val="FF0000"/>
                </a:solidFill>
                <a:effectLst>
                  <a:outerShdw blurRad="38100" dist="38100" dir="2700000" algn="tl">
                    <a:srgbClr val="000000">
                      <a:alpha val="43137"/>
                    </a:srgbClr>
                  </a:outerShdw>
                </a:effectLst>
              </a:rPr>
              <a:t>ECommerceService</a:t>
            </a:r>
            <a:r>
              <a:rPr lang="en-US" sz="1200" b="1" dirty="0">
                <a:solidFill>
                  <a:srgbClr val="FF0000"/>
                </a:solidFill>
                <a:effectLst>
                  <a:outerShdw blurRad="38100" dist="38100" dir="2700000" algn="tl">
                    <a:srgbClr val="000000">
                      <a:alpha val="43137"/>
                    </a:srgbClr>
                  </a:outerShdw>
                </a:effectLst>
              </a:rPr>
              <a:t> {</a:t>
            </a:r>
          </a:p>
          <a:p>
            <a:pPr marL="0" indent="0">
              <a:buNone/>
            </a:pPr>
            <a:r>
              <a:rPr lang="en-US" sz="1200" b="1" dirty="0">
                <a:solidFill>
                  <a:srgbClr val="FF0000"/>
                </a:solidFill>
                <a:effectLst>
                  <a:outerShdw blurRad="38100" dist="38100" dir="2700000" algn="tl">
                    <a:srgbClr val="000000">
                      <a:alpha val="43137"/>
                    </a:srgbClr>
                  </a:outerShdw>
                </a:effectLst>
              </a:rPr>
              <a:t>    @Override</a:t>
            </a:r>
          </a:p>
          <a:p>
            <a:pPr marL="0" indent="0">
              <a:buNone/>
            </a:pPr>
            <a:r>
              <a:rPr lang="en-US" sz="1200" b="1" dirty="0">
                <a:solidFill>
                  <a:srgbClr val="FF0000"/>
                </a:solidFill>
                <a:effectLst>
                  <a:outerShdw blurRad="38100" dist="38100" dir="2700000" algn="tl">
                    <a:srgbClr val="000000">
                      <a:alpha val="43137"/>
                    </a:srgbClr>
                  </a:outerShdw>
                </a:effectLst>
              </a:rPr>
              <a:t>    public void execute(Object... </a:t>
            </a:r>
            <a:r>
              <a:rPr lang="en-US" sz="1200" b="1" dirty="0" err="1">
                <a:solidFill>
                  <a:srgbClr val="FF0000"/>
                </a:solidFill>
                <a:effectLst>
                  <a:outerShdw blurRad="38100" dist="38100" dir="2700000" algn="tl">
                    <a:srgbClr val="000000">
                      <a:alpha val="43137"/>
                    </a:srgbClr>
                  </a:outerShdw>
                </a:effectLst>
              </a:rPr>
              <a:t>args</a:t>
            </a:r>
            <a:r>
              <a:rPr lang="en-US" sz="1200" b="1" dirty="0">
                <a:solidFill>
                  <a:srgbClr val="FF0000"/>
                </a:solidFill>
                <a:effectLst>
                  <a:outerShdw blurRad="38100" dist="38100" dir="2700000" algn="tl">
                    <a:srgbClr val="000000">
                      <a:alpha val="43137"/>
                    </a:srgbClr>
                  </a:outerShdw>
                </a:effectLst>
              </a:rPr>
              <a:t>) {</a:t>
            </a:r>
          </a:p>
          <a:p>
            <a:pPr marL="0" indent="0">
              <a:buNone/>
            </a:pPr>
            <a:r>
              <a:rPr lang="en-US" sz="1200" b="1" dirty="0">
                <a:solidFill>
                  <a:srgbClr val="FF0000"/>
                </a:solidFill>
                <a:effectLst>
                  <a:outerShdw blurRad="38100" dist="38100" dir="2700000" algn="tl">
                    <a:srgbClr val="000000">
                      <a:alpha val="43137"/>
                    </a:srgbClr>
                  </a:outerShdw>
                </a:effectLst>
              </a:rPr>
              <a:t>        String username = (String) </a:t>
            </a:r>
            <a:r>
              <a:rPr lang="en-US" sz="1200" b="1" dirty="0" err="1">
                <a:solidFill>
                  <a:srgbClr val="FF0000"/>
                </a:solidFill>
                <a:effectLst>
                  <a:outerShdw blurRad="38100" dist="38100" dir="2700000" algn="tl">
                    <a:srgbClr val="000000">
                      <a:alpha val="43137"/>
                    </a:srgbClr>
                  </a:outerShdw>
                </a:effectLst>
              </a:rPr>
              <a:t>args</a:t>
            </a:r>
            <a:r>
              <a:rPr lang="en-US" sz="1200" b="1" dirty="0">
                <a:solidFill>
                  <a:srgbClr val="FF0000"/>
                </a:solidFill>
                <a:effectLst>
                  <a:outerShdw blurRad="38100" dist="38100" dir="2700000" algn="tl">
                    <a:srgbClr val="000000">
                      <a:alpha val="43137"/>
                    </a:srgbClr>
                  </a:outerShdw>
                </a:effectLst>
              </a:rPr>
              <a:t>[0];</a:t>
            </a:r>
          </a:p>
          <a:p>
            <a:pPr marL="0" indent="0">
              <a:buNone/>
            </a:pPr>
            <a:r>
              <a:rPr lang="en-US" sz="1200" b="1" dirty="0">
                <a:solidFill>
                  <a:srgbClr val="FF0000"/>
                </a:solidFill>
                <a:effectLst>
                  <a:outerShdw blurRad="38100" dist="38100" dir="2700000" algn="tl">
                    <a:srgbClr val="000000">
                      <a:alpha val="43137"/>
                    </a:srgbClr>
                  </a:outerShdw>
                </a:effectLst>
              </a:rPr>
              <a:t>        String password = (String) </a:t>
            </a:r>
            <a:r>
              <a:rPr lang="en-US" sz="1200" b="1" dirty="0" err="1">
                <a:solidFill>
                  <a:srgbClr val="FF0000"/>
                </a:solidFill>
                <a:effectLst>
                  <a:outerShdw blurRad="38100" dist="38100" dir="2700000" algn="tl">
                    <a:srgbClr val="000000">
                      <a:alpha val="43137"/>
                    </a:srgbClr>
                  </a:outerShdw>
                </a:effectLst>
              </a:rPr>
              <a:t>args</a:t>
            </a:r>
            <a:r>
              <a:rPr lang="en-US" sz="1200" b="1" dirty="0">
                <a:solidFill>
                  <a:srgbClr val="FF0000"/>
                </a:solidFill>
                <a:effectLst>
                  <a:outerShdw blurRad="38100" dist="38100" dir="2700000" algn="tl">
                    <a:srgbClr val="000000">
                      <a:alpha val="43137"/>
                    </a:srgbClr>
                  </a:outerShdw>
                </a:effectLst>
              </a:rPr>
              <a:t>[1];</a:t>
            </a:r>
          </a:p>
          <a:p>
            <a:pPr marL="0" indent="0">
              <a:buNone/>
            </a:pPr>
            <a:r>
              <a:rPr lang="en-US" sz="1200" b="1" dirty="0">
                <a:solidFill>
                  <a:srgbClr val="FF0000"/>
                </a:solidFill>
                <a:effectLst>
                  <a:outerShdw blurRad="38100" dist="38100" dir="2700000" algn="tl">
                    <a:srgbClr val="000000">
                      <a:alpha val="43137"/>
                    </a:srgbClr>
                  </a:outerShdw>
                </a:effectLst>
              </a:rPr>
              <a:t>        </a:t>
            </a:r>
            <a:r>
              <a:rPr lang="en-US" sz="1200" b="1" dirty="0" err="1">
                <a:solidFill>
                  <a:srgbClr val="FF0000"/>
                </a:solidFill>
                <a:effectLst>
                  <a:outerShdw blurRad="38100" dist="38100" dir="2700000" algn="tl">
                    <a:srgbClr val="000000">
                      <a:alpha val="43137"/>
                    </a:srgbClr>
                  </a:outerShdw>
                </a:effectLst>
              </a:rPr>
              <a:t>System.out.println</a:t>
            </a:r>
            <a:r>
              <a:rPr lang="en-US" sz="1200" b="1" dirty="0">
                <a:solidFill>
                  <a:srgbClr val="FF0000"/>
                </a:solidFill>
                <a:effectLst>
                  <a:outerShdw blurRad="38100" dist="38100" dir="2700000" algn="tl">
                    <a:srgbClr val="000000">
                      <a:alpha val="43137"/>
                    </a:srgbClr>
                  </a:outerShdw>
                </a:effectLst>
              </a:rPr>
              <a:t>("Login: " + username);</a:t>
            </a:r>
          </a:p>
          <a:p>
            <a:pPr marL="0" indent="0">
              <a:buNone/>
            </a:pPr>
            <a:r>
              <a:rPr lang="en-US" sz="1200" b="1" dirty="0">
                <a:solidFill>
                  <a:srgbClr val="FF0000"/>
                </a:solidFill>
                <a:effectLst>
                  <a:outerShdw blurRad="38100" dist="38100" dir="2700000" algn="tl">
                    <a:srgbClr val="000000">
                      <a:alpha val="43137"/>
                    </a:srgbClr>
                  </a:outerShdw>
                </a:effectLst>
              </a:rPr>
              <a:t>    }</a:t>
            </a:r>
          </a:p>
          <a:p>
            <a:pPr marL="0" indent="0">
              <a:buNone/>
            </a:pPr>
            <a:r>
              <a:rPr lang="en-US" sz="1200" b="1" dirty="0">
                <a:solidFill>
                  <a:srgbClr val="FF0000"/>
                </a:solidFill>
                <a:effectLst>
                  <a:outerShdw blurRad="38100" dist="38100" dir="2700000" algn="tl">
                    <a:srgbClr val="000000">
                      <a:alpha val="43137"/>
                    </a:srgbClr>
                  </a:outerShdw>
                </a:effectLst>
              </a:rPr>
              <a:t>}</a:t>
            </a:r>
          </a:p>
          <a:p>
            <a:pPr marL="0" indent="0">
              <a:buNone/>
            </a:pPr>
            <a:r>
              <a:rPr lang="ar-JO" sz="1200" b="1" dirty="0">
                <a:solidFill>
                  <a:srgbClr val="FF0000"/>
                </a:solidFill>
                <a:effectLst>
                  <a:outerShdw blurRad="38100" dist="38100" dir="2700000" algn="tl">
                    <a:srgbClr val="000000">
                      <a:alpha val="43137"/>
                    </a:srgbClr>
                  </a:outerShdw>
                </a:effectLst>
              </a:rPr>
              <a:t> </a:t>
            </a:r>
            <a:endParaRPr lang="en-US" sz="1200" b="1" dirty="0">
              <a:solidFill>
                <a:srgbClr val="FF0000"/>
              </a:solidFill>
              <a:effectLst>
                <a:outerShdw blurRad="38100" dist="38100" dir="2700000" algn="tl">
                  <a:srgbClr val="000000">
                    <a:alpha val="43137"/>
                  </a:srgbClr>
                </a:outerShdw>
              </a:effectLst>
            </a:endParaRPr>
          </a:p>
          <a:p>
            <a:pPr marL="0" indent="0">
              <a:buNone/>
            </a:pPr>
            <a:r>
              <a:rPr lang="en-US" sz="1200" b="1" dirty="0">
                <a:solidFill>
                  <a:srgbClr val="FF0000"/>
                </a:solidFill>
                <a:effectLst>
                  <a:outerShdw blurRad="38100" dist="38100" dir="2700000" algn="tl">
                    <a:srgbClr val="000000">
                      <a:alpha val="43137"/>
                    </a:srgbClr>
                  </a:outerShdw>
                </a:effectLst>
              </a:rPr>
              <a:t>public class </a:t>
            </a:r>
            <a:r>
              <a:rPr lang="en-US" sz="1200" b="1" dirty="0" err="1">
                <a:solidFill>
                  <a:srgbClr val="FF0000"/>
                </a:solidFill>
                <a:effectLst>
                  <a:outerShdw blurRad="38100" dist="38100" dir="2700000" algn="tl">
                    <a:srgbClr val="000000">
                      <a:alpha val="43137"/>
                    </a:srgbClr>
                  </a:outerShdw>
                </a:effectLst>
              </a:rPr>
              <a:t>SearchService</a:t>
            </a:r>
            <a:r>
              <a:rPr lang="en-US" sz="1200" b="1" dirty="0">
                <a:solidFill>
                  <a:srgbClr val="FF0000"/>
                </a:solidFill>
                <a:effectLst>
                  <a:outerShdw blurRad="38100" dist="38100" dir="2700000" algn="tl">
                    <a:srgbClr val="000000">
                      <a:alpha val="43137"/>
                    </a:srgbClr>
                  </a:outerShdw>
                </a:effectLst>
              </a:rPr>
              <a:t> implements </a:t>
            </a:r>
            <a:r>
              <a:rPr lang="en-US" sz="1200" b="1" dirty="0" err="1">
                <a:solidFill>
                  <a:srgbClr val="FF0000"/>
                </a:solidFill>
                <a:effectLst>
                  <a:outerShdw blurRad="38100" dist="38100" dir="2700000" algn="tl">
                    <a:srgbClr val="000000">
                      <a:alpha val="43137"/>
                    </a:srgbClr>
                  </a:outerShdw>
                </a:effectLst>
              </a:rPr>
              <a:t>ECommerceService</a:t>
            </a:r>
            <a:r>
              <a:rPr lang="en-US" sz="1200" b="1" dirty="0">
                <a:solidFill>
                  <a:srgbClr val="FF0000"/>
                </a:solidFill>
                <a:effectLst>
                  <a:outerShdw blurRad="38100" dist="38100" dir="2700000" algn="tl">
                    <a:srgbClr val="000000">
                      <a:alpha val="43137"/>
                    </a:srgbClr>
                  </a:outerShdw>
                </a:effectLst>
              </a:rPr>
              <a:t> {</a:t>
            </a:r>
          </a:p>
          <a:p>
            <a:pPr marL="0" indent="0">
              <a:buNone/>
            </a:pPr>
            <a:r>
              <a:rPr lang="en-US" sz="1200" b="1" dirty="0">
                <a:solidFill>
                  <a:srgbClr val="FF0000"/>
                </a:solidFill>
                <a:effectLst>
                  <a:outerShdw blurRad="38100" dist="38100" dir="2700000" algn="tl">
                    <a:srgbClr val="000000">
                      <a:alpha val="43137"/>
                    </a:srgbClr>
                  </a:outerShdw>
                </a:effectLst>
              </a:rPr>
              <a:t>    @Override</a:t>
            </a:r>
          </a:p>
          <a:p>
            <a:pPr marL="0" indent="0">
              <a:buNone/>
            </a:pPr>
            <a:r>
              <a:rPr lang="en-US" sz="1200" b="1" dirty="0">
                <a:solidFill>
                  <a:srgbClr val="FF0000"/>
                </a:solidFill>
                <a:effectLst>
                  <a:outerShdw blurRad="38100" dist="38100" dir="2700000" algn="tl">
                    <a:srgbClr val="000000">
                      <a:alpha val="43137"/>
                    </a:srgbClr>
                  </a:outerShdw>
                </a:effectLst>
              </a:rPr>
              <a:t>    public void execute(Object... </a:t>
            </a:r>
            <a:r>
              <a:rPr lang="en-US" sz="1200" b="1" dirty="0" err="1">
                <a:solidFill>
                  <a:srgbClr val="FF0000"/>
                </a:solidFill>
                <a:effectLst>
                  <a:outerShdw blurRad="38100" dist="38100" dir="2700000" algn="tl">
                    <a:srgbClr val="000000">
                      <a:alpha val="43137"/>
                    </a:srgbClr>
                  </a:outerShdw>
                </a:effectLst>
              </a:rPr>
              <a:t>args</a:t>
            </a:r>
            <a:r>
              <a:rPr lang="en-US" sz="1200" b="1" dirty="0">
                <a:solidFill>
                  <a:srgbClr val="FF0000"/>
                </a:solidFill>
                <a:effectLst>
                  <a:outerShdw blurRad="38100" dist="38100" dir="2700000" algn="tl">
                    <a:srgbClr val="000000">
                      <a:alpha val="43137"/>
                    </a:srgbClr>
                  </a:outerShdw>
                </a:effectLst>
              </a:rPr>
              <a:t>) {</a:t>
            </a:r>
          </a:p>
          <a:p>
            <a:pPr marL="0" indent="0">
              <a:buNone/>
            </a:pPr>
            <a:r>
              <a:rPr lang="en-US" sz="1200" b="1" dirty="0">
                <a:solidFill>
                  <a:srgbClr val="FF0000"/>
                </a:solidFill>
                <a:effectLst>
                  <a:outerShdw blurRad="38100" dist="38100" dir="2700000" algn="tl">
                    <a:srgbClr val="000000">
                      <a:alpha val="43137"/>
                    </a:srgbClr>
                  </a:outerShdw>
                </a:effectLst>
              </a:rPr>
              <a:t>        String query = (String) </a:t>
            </a:r>
            <a:r>
              <a:rPr lang="en-US" sz="1200" b="1" dirty="0" err="1">
                <a:solidFill>
                  <a:srgbClr val="FF0000"/>
                </a:solidFill>
                <a:effectLst>
                  <a:outerShdw blurRad="38100" dist="38100" dir="2700000" algn="tl">
                    <a:srgbClr val="000000">
                      <a:alpha val="43137"/>
                    </a:srgbClr>
                  </a:outerShdw>
                </a:effectLst>
              </a:rPr>
              <a:t>args</a:t>
            </a:r>
            <a:r>
              <a:rPr lang="en-US" sz="1200" b="1" dirty="0">
                <a:solidFill>
                  <a:srgbClr val="FF0000"/>
                </a:solidFill>
                <a:effectLst>
                  <a:outerShdw blurRad="38100" dist="38100" dir="2700000" algn="tl">
                    <a:srgbClr val="000000">
                      <a:alpha val="43137"/>
                    </a:srgbClr>
                  </a:outerShdw>
                </a:effectLst>
              </a:rPr>
              <a:t>[0];</a:t>
            </a:r>
          </a:p>
          <a:p>
            <a:pPr marL="0" indent="0">
              <a:buNone/>
            </a:pPr>
            <a:r>
              <a:rPr lang="en-US" sz="1200" b="1" dirty="0">
                <a:solidFill>
                  <a:srgbClr val="FF0000"/>
                </a:solidFill>
                <a:effectLst>
                  <a:outerShdw blurRad="38100" dist="38100" dir="2700000" algn="tl">
                    <a:srgbClr val="000000">
                      <a:alpha val="43137"/>
                    </a:srgbClr>
                  </a:outerShdw>
                </a:effectLst>
              </a:rPr>
              <a:t>        </a:t>
            </a:r>
            <a:r>
              <a:rPr lang="en-US" sz="1200" b="1" dirty="0" err="1">
                <a:solidFill>
                  <a:srgbClr val="FF0000"/>
                </a:solidFill>
                <a:effectLst>
                  <a:outerShdw blurRad="38100" dist="38100" dir="2700000" algn="tl">
                    <a:srgbClr val="000000">
                      <a:alpha val="43137"/>
                    </a:srgbClr>
                  </a:outerShdw>
                </a:effectLst>
              </a:rPr>
              <a:t>System.out.println</a:t>
            </a:r>
            <a:r>
              <a:rPr lang="en-US" sz="1200" b="1" dirty="0">
                <a:solidFill>
                  <a:srgbClr val="FF0000"/>
                </a:solidFill>
                <a:effectLst>
                  <a:outerShdw blurRad="38100" dist="38100" dir="2700000" algn="tl">
                    <a:srgbClr val="000000">
                      <a:alpha val="43137"/>
                    </a:srgbClr>
                  </a:outerShdw>
                </a:effectLst>
              </a:rPr>
              <a:t>("Search for: " + query);</a:t>
            </a:r>
          </a:p>
          <a:p>
            <a:pPr marL="0" indent="0">
              <a:buNone/>
            </a:pPr>
            <a:r>
              <a:rPr lang="en-US" sz="1200" b="1" dirty="0">
                <a:solidFill>
                  <a:srgbClr val="FF0000"/>
                </a:solidFill>
                <a:effectLst>
                  <a:outerShdw blurRad="38100" dist="38100" dir="2700000" algn="tl">
                    <a:srgbClr val="000000">
                      <a:alpha val="43137"/>
                    </a:srgbClr>
                  </a:outerShdw>
                </a:effectLst>
              </a:rPr>
              <a:t>    }</a:t>
            </a:r>
          </a:p>
          <a:p>
            <a:pPr marL="0" indent="0">
              <a:buNone/>
            </a:pPr>
            <a:r>
              <a:rPr lang="en-US" sz="1200" b="1" dirty="0">
                <a:solidFill>
                  <a:srgbClr val="FF0000"/>
                </a:solidFill>
                <a:effectLst>
                  <a:outerShdw blurRad="38100" dist="38100" dir="2700000" algn="tl">
                    <a:srgbClr val="000000">
                      <a:alpha val="43137"/>
                    </a:srgbClr>
                  </a:outerShdw>
                </a:effectLst>
              </a:rPr>
              <a:t>}</a:t>
            </a:r>
          </a:p>
          <a:p>
            <a:pPr marL="0" indent="0">
              <a:buNone/>
            </a:pPr>
            <a:endParaRPr lang="ar-JO" sz="1200"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1183389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385012"/>
            <a:ext cx="8229600" cy="6047872"/>
          </a:xfrm>
        </p:spPr>
        <p:txBody>
          <a:bodyPr>
            <a:normAutofit fontScale="70000" lnSpcReduction="20000"/>
          </a:bodyPr>
          <a:lstStyle/>
          <a:p>
            <a:pPr marL="0" indent="0">
              <a:buNone/>
            </a:pPr>
            <a:r>
              <a:rPr lang="en-US" b="1" dirty="0">
                <a:solidFill>
                  <a:srgbClr val="FF0000"/>
                </a:solidFill>
                <a:effectLst>
                  <a:outerShdw blurRad="38100" dist="38100" dir="2700000" algn="tl">
                    <a:srgbClr val="000000">
                      <a:alpha val="43137"/>
                    </a:srgbClr>
                  </a:outerShdw>
                </a:effectLst>
              </a:rPr>
              <a:t>public class </a:t>
            </a:r>
            <a:r>
              <a:rPr lang="en-US" b="1" dirty="0" err="1">
                <a:solidFill>
                  <a:srgbClr val="FF0000"/>
                </a:solidFill>
                <a:effectLst>
                  <a:outerShdw blurRad="38100" dist="38100" dir="2700000" algn="tl">
                    <a:srgbClr val="000000">
                      <a:alpha val="43137"/>
                    </a:srgbClr>
                  </a:outerShdw>
                </a:effectLst>
              </a:rPr>
              <a:t>RecommendationService</a:t>
            </a:r>
            <a:r>
              <a:rPr lang="en-US" b="1" dirty="0">
                <a:solidFill>
                  <a:srgbClr val="FF0000"/>
                </a:solidFill>
                <a:effectLst>
                  <a:outerShdw blurRad="38100" dist="38100" dir="2700000" algn="tl">
                    <a:srgbClr val="000000">
                      <a:alpha val="43137"/>
                    </a:srgbClr>
                  </a:outerShdw>
                </a:effectLst>
              </a:rPr>
              <a:t> implements </a:t>
            </a:r>
            <a:r>
              <a:rPr lang="en-US" b="1" dirty="0" err="1">
                <a:solidFill>
                  <a:srgbClr val="FF0000"/>
                </a:solidFill>
                <a:effectLst>
                  <a:outerShdw blurRad="38100" dist="38100" dir="2700000" algn="tl">
                    <a:srgbClr val="000000">
                      <a:alpha val="43137"/>
                    </a:srgbClr>
                  </a:outerShdw>
                </a:effectLst>
              </a:rPr>
              <a:t>ECommerceService</a:t>
            </a:r>
            <a:r>
              <a:rPr lang="en-US" b="1" dirty="0">
                <a:solidFill>
                  <a:srgbClr val="FF0000"/>
                </a:solidFill>
                <a:effectLst>
                  <a:outerShdw blurRad="38100" dist="38100" dir="2700000" algn="tl">
                    <a:srgbClr val="000000">
                      <a:alpha val="43137"/>
                    </a:srgbClr>
                  </a:outerShdw>
                </a:effectLst>
              </a:rPr>
              <a:t> {</a:t>
            </a:r>
          </a:p>
          <a:p>
            <a:pPr marL="0" indent="0">
              <a:buNone/>
            </a:pPr>
            <a:r>
              <a:rPr lang="en-US" b="1" dirty="0">
                <a:solidFill>
                  <a:srgbClr val="FF0000"/>
                </a:solidFill>
                <a:effectLst>
                  <a:outerShdw blurRad="38100" dist="38100" dir="2700000" algn="tl">
                    <a:srgbClr val="000000">
                      <a:alpha val="43137"/>
                    </a:srgbClr>
                  </a:outerShdw>
                </a:effectLst>
              </a:rPr>
              <a:t>    @Override</a:t>
            </a:r>
          </a:p>
          <a:p>
            <a:pPr marL="0" indent="0">
              <a:buNone/>
            </a:pPr>
            <a:r>
              <a:rPr lang="en-US" b="1" dirty="0">
                <a:solidFill>
                  <a:srgbClr val="FF0000"/>
                </a:solidFill>
                <a:effectLst>
                  <a:outerShdw blurRad="38100" dist="38100" dir="2700000" algn="tl">
                    <a:srgbClr val="000000">
                      <a:alpha val="43137"/>
                    </a:srgbClr>
                  </a:outerShdw>
                </a:effectLst>
              </a:rPr>
              <a:t>    public void execute(Object... </a:t>
            </a:r>
            <a:r>
              <a:rPr lang="en-US" b="1" dirty="0" err="1">
                <a:solidFill>
                  <a:srgbClr val="FF0000"/>
                </a:solidFill>
                <a:effectLst>
                  <a:outerShdw blurRad="38100" dist="38100" dir="2700000" algn="tl">
                    <a:srgbClr val="000000">
                      <a:alpha val="43137"/>
                    </a:srgbClr>
                  </a:outerShdw>
                </a:effectLst>
              </a:rPr>
              <a:t>args</a:t>
            </a:r>
            <a:r>
              <a:rPr lang="en-US" b="1" dirty="0">
                <a:solidFill>
                  <a:srgbClr val="FF0000"/>
                </a:solidFill>
                <a:effectLst>
                  <a:outerShdw blurRad="38100" dist="38100" dir="2700000" algn="tl">
                    <a:srgbClr val="000000">
                      <a:alpha val="43137"/>
                    </a:srgbClr>
                  </a:outerShdw>
                </a:effectLst>
              </a:rPr>
              <a:t>) {</a:t>
            </a:r>
          </a:p>
          <a:p>
            <a:pPr marL="0" indent="0">
              <a:buNone/>
            </a:pPr>
            <a:r>
              <a:rPr lang="en-US" b="1" dirty="0">
                <a:solidFill>
                  <a:srgbClr val="FF0000"/>
                </a:solidFill>
                <a:effectLst>
                  <a:outerShdw blurRad="38100" dist="38100" dir="2700000" algn="tl">
                    <a:srgbClr val="000000">
                      <a:alpha val="43137"/>
                    </a:srgbClr>
                  </a:outerShdw>
                </a:effectLst>
              </a:rPr>
              <a:t>        String </a:t>
            </a:r>
            <a:r>
              <a:rPr lang="en-US" b="1" dirty="0" err="1">
                <a:solidFill>
                  <a:srgbClr val="FF0000"/>
                </a:solidFill>
                <a:effectLst>
                  <a:outerShdw blurRad="38100" dist="38100" dir="2700000" algn="tl">
                    <a:srgbClr val="000000">
                      <a:alpha val="43137"/>
                    </a:srgbClr>
                  </a:outerShdw>
                </a:effectLst>
              </a:rPr>
              <a:t>userId</a:t>
            </a:r>
            <a:r>
              <a:rPr lang="en-US" b="1" dirty="0">
                <a:solidFill>
                  <a:srgbClr val="FF0000"/>
                </a:solidFill>
                <a:effectLst>
                  <a:outerShdw blurRad="38100" dist="38100" dir="2700000" algn="tl">
                    <a:srgbClr val="000000">
                      <a:alpha val="43137"/>
                    </a:srgbClr>
                  </a:outerShdw>
                </a:effectLst>
              </a:rPr>
              <a:t> = (String) </a:t>
            </a:r>
            <a:r>
              <a:rPr lang="en-US" b="1" dirty="0" err="1">
                <a:solidFill>
                  <a:srgbClr val="FF0000"/>
                </a:solidFill>
                <a:effectLst>
                  <a:outerShdw blurRad="38100" dist="38100" dir="2700000" algn="tl">
                    <a:srgbClr val="000000">
                      <a:alpha val="43137"/>
                    </a:srgbClr>
                  </a:outerShdw>
                </a:effectLst>
              </a:rPr>
              <a:t>args</a:t>
            </a:r>
            <a:r>
              <a:rPr lang="en-US" b="1" dirty="0">
                <a:solidFill>
                  <a:srgbClr val="FF0000"/>
                </a:solidFill>
                <a:effectLst>
                  <a:outerShdw blurRad="38100" dist="38100" dir="2700000" algn="tl">
                    <a:srgbClr val="000000">
                      <a:alpha val="43137"/>
                    </a:srgbClr>
                  </a:outerShdw>
                </a:effectLst>
              </a:rPr>
              <a:t>[0];</a:t>
            </a:r>
          </a:p>
          <a:p>
            <a:pPr marL="0" indent="0">
              <a:buNone/>
            </a:pPr>
            <a:r>
              <a:rPr lang="en-US" b="1" dirty="0">
                <a:solidFill>
                  <a:srgbClr val="FF0000"/>
                </a:solidFill>
                <a:effectLst>
                  <a:outerShdw blurRad="38100" dist="38100" dir="2700000" algn="tl">
                    <a:srgbClr val="000000">
                      <a:alpha val="43137"/>
                    </a:srgbClr>
                  </a:outerShdw>
                </a:effectLst>
              </a:rPr>
              <a:t>        </a:t>
            </a:r>
            <a:r>
              <a:rPr lang="en-US" b="1" dirty="0" err="1">
                <a:solidFill>
                  <a:srgbClr val="FF0000"/>
                </a:solidFill>
                <a:effectLst>
                  <a:outerShdw blurRad="38100" dist="38100" dir="2700000" algn="tl">
                    <a:srgbClr val="000000">
                      <a:alpha val="43137"/>
                    </a:srgbClr>
                  </a:outerShdw>
                </a:effectLst>
              </a:rPr>
              <a:t>System.out.println</a:t>
            </a:r>
            <a:r>
              <a:rPr lang="en-US" b="1" dirty="0">
                <a:solidFill>
                  <a:srgbClr val="FF0000"/>
                </a:solidFill>
                <a:effectLst>
                  <a:outerShdw blurRad="38100" dist="38100" dir="2700000" algn="tl">
                    <a:srgbClr val="000000">
                      <a:alpha val="43137"/>
                    </a:srgbClr>
                  </a:outerShdw>
                </a:effectLst>
              </a:rPr>
              <a:t>("Recommendations for user: " + </a:t>
            </a:r>
            <a:r>
              <a:rPr lang="en-US" b="1" dirty="0" err="1">
                <a:solidFill>
                  <a:srgbClr val="FF0000"/>
                </a:solidFill>
                <a:effectLst>
                  <a:outerShdw blurRad="38100" dist="38100" dir="2700000" algn="tl">
                    <a:srgbClr val="000000">
                      <a:alpha val="43137"/>
                    </a:srgbClr>
                  </a:outerShdw>
                </a:effectLst>
              </a:rPr>
              <a:t>userId</a:t>
            </a:r>
            <a:r>
              <a:rPr lang="en-US" b="1" dirty="0">
                <a:solidFill>
                  <a:srgbClr val="FF0000"/>
                </a:solidFill>
                <a:effectLst>
                  <a:outerShdw blurRad="38100" dist="38100" dir="2700000" algn="tl">
                    <a:srgbClr val="000000">
                      <a:alpha val="43137"/>
                    </a:srgbClr>
                  </a:outerShdw>
                </a:effectLst>
              </a:rPr>
              <a:t>);</a:t>
            </a:r>
          </a:p>
          <a:p>
            <a:pPr marL="0" indent="0">
              <a:buNone/>
            </a:pPr>
            <a:r>
              <a:rPr lang="en-US" b="1" dirty="0">
                <a:solidFill>
                  <a:srgbClr val="FF0000"/>
                </a:solidFill>
                <a:effectLst>
                  <a:outerShdw blurRad="38100" dist="38100" dir="2700000" algn="tl">
                    <a:srgbClr val="000000">
                      <a:alpha val="43137"/>
                    </a:srgbClr>
                  </a:outerShdw>
                </a:effectLst>
              </a:rPr>
              <a:t>    }</a:t>
            </a:r>
          </a:p>
          <a:p>
            <a:pPr marL="0" indent="0">
              <a:buNone/>
            </a:pPr>
            <a:r>
              <a:rPr lang="en-US" b="1" dirty="0">
                <a:solidFill>
                  <a:srgbClr val="FF0000"/>
                </a:solidFill>
                <a:effectLst>
                  <a:outerShdw blurRad="38100" dist="38100" dir="2700000" algn="tl">
                    <a:srgbClr val="000000">
                      <a:alpha val="43137"/>
                    </a:srgbClr>
                  </a:outerShdw>
                </a:effectLst>
              </a:rPr>
              <a:t>}</a:t>
            </a:r>
          </a:p>
          <a:p>
            <a:pPr marL="0" indent="0">
              <a:buNone/>
            </a:pPr>
            <a:r>
              <a:rPr lang="ar-JO" b="1" dirty="0">
                <a:solidFill>
                  <a:srgbClr val="FF0000"/>
                </a:solidFill>
                <a:effectLst>
                  <a:outerShdw blurRad="38100" dist="38100" dir="2700000" algn="tl">
                    <a:srgbClr val="000000">
                      <a:alpha val="43137"/>
                    </a:srgbClr>
                  </a:outerShdw>
                </a:effectLst>
              </a:rPr>
              <a:t> </a:t>
            </a:r>
            <a:endParaRPr lang="en-US" b="1" dirty="0">
              <a:solidFill>
                <a:srgbClr val="FF0000"/>
              </a:solidFill>
              <a:effectLst>
                <a:outerShdw blurRad="38100" dist="38100" dir="2700000" algn="tl">
                  <a:srgbClr val="000000">
                    <a:alpha val="43137"/>
                  </a:srgbClr>
                </a:outerShdw>
              </a:effectLst>
            </a:endParaRPr>
          </a:p>
          <a:p>
            <a:pPr marL="0" indent="0">
              <a:buNone/>
            </a:pPr>
            <a:r>
              <a:rPr lang="en-US" b="1" dirty="0">
                <a:solidFill>
                  <a:srgbClr val="FF0000"/>
                </a:solidFill>
                <a:effectLst>
                  <a:outerShdw blurRad="38100" dist="38100" dir="2700000" algn="tl">
                    <a:srgbClr val="000000">
                      <a:alpha val="43137"/>
                    </a:srgbClr>
                  </a:outerShdw>
                </a:effectLst>
              </a:rPr>
              <a:t>public class </a:t>
            </a:r>
            <a:r>
              <a:rPr lang="en-US" b="1" dirty="0" err="1">
                <a:solidFill>
                  <a:srgbClr val="FF0000"/>
                </a:solidFill>
                <a:effectLst>
                  <a:outerShdw blurRad="38100" dist="38100" dir="2700000" algn="tl">
                    <a:srgbClr val="000000">
                      <a:alpha val="43137"/>
                    </a:srgbClr>
                  </a:outerShdw>
                </a:effectLst>
              </a:rPr>
              <a:t>ChatbotService</a:t>
            </a:r>
            <a:r>
              <a:rPr lang="en-US" b="1" dirty="0">
                <a:solidFill>
                  <a:srgbClr val="FF0000"/>
                </a:solidFill>
                <a:effectLst>
                  <a:outerShdw blurRad="38100" dist="38100" dir="2700000" algn="tl">
                    <a:srgbClr val="000000">
                      <a:alpha val="43137"/>
                    </a:srgbClr>
                  </a:outerShdw>
                </a:effectLst>
              </a:rPr>
              <a:t> implements </a:t>
            </a:r>
            <a:r>
              <a:rPr lang="en-US" b="1" dirty="0" err="1">
                <a:solidFill>
                  <a:srgbClr val="FF0000"/>
                </a:solidFill>
                <a:effectLst>
                  <a:outerShdw blurRad="38100" dist="38100" dir="2700000" algn="tl">
                    <a:srgbClr val="000000">
                      <a:alpha val="43137"/>
                    </a:srgbClr>
                  </a:outerShdw>
                </a:effectLst>
              </a:rPr>
              <a:t>ECommerceService</a:t>
            </a:r>
            <a:r>
              <a:rPr lang="en-US" b="1" dirty="0">
                <a:solidFill>
                  <a:srgbClr val="FF0000"/>
                </a:solidFill>
                <a:effectLst>
                  <a:outerShdw blurRad="38100" dist="38100" dir="2700000" algn="tl">
                    <a:srgbClr val="000000">
                      <a:alpha val="43137"/>
                    </a:srgbClr>
                  </a:outerShdw>
                </a:effectLst>
              </a:rPr>
              <a:t> {</a:t>
            </a:r>
          </a:p>
          <a:p>
            <a:pPr marL="0" indent="0">
              <a:buNone/>
            </a:pPr>
            <a:r>
              <a:rPr lang="en-US" b="1" dirty="0">
                <a:solidFill>
                  <a:srgbClr val="FF0000"/>
                </a:solidFill>
                <a:effectLst>
                  <a:outerShdw blurRad="38100" dist="38100" dir="2700000" algn="tl">
                    <a:srgbClr val="000000">
                      <a:alpha val="43137"/>
                    </a:srgbClr>
                  </a:outerShdw>
                </a:effectLst>
              </a:rPr>
              <a:t>    @Override</a:t>
            </a:r>
          </a:p>
          <a:p>
            <a:pPr marL="0" indent="0">
              <a:buNone/>
            </a:pPr>
            <a:r>
              <a:rPr lang="en-US" b="1" dirty="0">
                <a:solidFill>
                  <a:srgbClr val="FF0000"/>
                </a:solidFill>
                <a:effectLst>
                  <a:outerShdw blurRad="38100" dist="38100" dir="2700000" algn="tl">
                    <a:srgbClr val="000000">
                      <a:alpha val="43137"/>
                    </a:srgbClr>
                  </a:outerShdw>
                </a:effectLst>
              </a:rPr>
              <a:t>    public void execute(Object... </a:t>
            </a:r>
            <a:r>
              <a:rPr lang="en-US" b="1" dirty="0" err="1">
                <a:solidFill>
                  <a:srgbClr val="FF0000"/>
                </a:solidFill>
                <a:effectLst>
                  <a:outerShdw blurRad="38100" dist="38100" dir="2700000" algn="tl">
                    <a:srgbClr val="000000">
                      <a:alpha val="43137"/>
                    </a:srgbClr>
                  </a:outerShdw>
                </a:effectLst>
              </a:rPr>
              <a:t>args</a:t>
            </a:r>
            <a:r>
              <a:rPr lang="en-US" b="1" dirty="0">
                <a:solidFill>
                  <a:srgbClr val="FF0000"/>
                </a:solidFill>
                <a:effectLst>
                  <a:outerShdw blurRad="38100" dist="38100" dir="2700000" algn="tl">
                    <a:srgbClr val="000000">
                      <a:alpha val="43137"/>
                    </a:srgbClr>
                  </a:outerShdw>
                </a:effectLst>
              </a:rPr>
              <a:t>) {</a:t>
            </a:r>
          </a:p>
          <a:p>
            <a:pPr marL="0" indent="0">
              <a:buNone/>
            </a:pPr>
            <a:r>
              <a:rPr lang="en-US" b="1" dirty="0">
                <a:solidFill>
                  <a:srgbClr val="FF0000"/>
                </a:solidFill>
                <a:effectLst>
                  <a:outerShdw blurRad="38100" dist="38100" dir="2700000" algn="tl">
                    <a:srgbClr val="000000">
                      <a:alpha val="43137"/>
                    </a:srgbClr>
                  </a:outerShdw>
                </a:effectLst>
              </a:rPr>
              <a:t>        String message = (String) </a:t>
            </a:r>
            <a:r>
              <a:rPr lang="en-US" b="1" dirty="0" err="1">
                <a:solidFill>
                  <a:srgbClr val="FF0000"/>
                </a:solidFill>
                <a:effectLst>
                  <a:outerShdw blurRad="38100" dist="38100" dir="2700000" algn="tl">
                    <a:srgbClr val="000000">
                      <a:alpha val="43137"/>
                    </a:srgbClr>
                  </a:outerShdw>
                </a:effectLst>
              </a:rPr>
              <a:t>args</a:t>
            </a:r>
            <a:r>
              <a:rPr lang="en-US" b="1" dirty="0">
                <a:solidFill>
                  <a:srgbClr val="FF0000"/>
                </a:solidFill>
                <a:effectLst>
                  <a:outerShdw blurRad="38100" dist="38100" dir="2700000" algn="tl">
                    <a:srgbClr val="000000">
                      <a:alpha val="43137"/>
                    </a:srgbClr>
                  </a:outerShdw>
                </a:effectLst>
              </a:rPr>
              <a:t>[0];</a:t>
            </a:r>
          </a:p>
          <a:p>
            <a:pPr marL="0" indent="0">
              <a:buNone/>
            </a:pPr>
            <a:r>
              <a:rPr lang="en-US" b="1" dirty="0">
                <a:solidFill>
                  <a:srgbClr val="FF0000"/>
                </a:solidFill>
                <a:effectLst>
                  <a:outerShdw blurRad="38100" dist="38100" dir="2700000" algn="tl">
                    <a:srgbClr val="000000">
                      <a:alpha val="43137"/>
                    </a:srgbClr>
                  </a:outerShdw>
                </a:effectLst>
              </a:rPr>
              <a:t>        </a:t>
            </a:r>
            <a:r>
              <a:rPr lang="en-US" b="1" dirty="0" err="1">
                <a:solidFill>
                  <a:srgbClr val="FF0000"/>
                </a:solidFill>
                <a:effectLst>
                  <a:outerShdw blurRad="38100" dist="38100" dir="2700000" algn="tl">
                    <a:srgbClr val="000000">
                      <a:alpha val="43137"/>
                    </a:srgbClr>
                  </a:outerShdw>
                </a:effectLst>
              </a:rPr>
              <a:t>System.out.println</a:t>
            </a:r>
            <a:r>
              <a:rPr lang="en-US" b="1" dirty="0">
                <a:solidFill>
                  <a:srgbClr val="FF0000"/>
                </a:solidFill>
                <a:effectLst>
                  <a:outerShdw blurRad="38100" dist="38100" dir="2700000" algn="tl">
                    <a:srgbClr val="000000">
                      <a:alpha val="43137"/>
                    </a:srgbClr>
                  </a:outerShdw>
                </a:effectLst>
              </a:rPr>
              <a:t>("</a:t>
            </a:r>
            <a:r>
              <a:rPr lang="en-US" b="1" dirty="0" err="1">
                <a:solidFill>
                  <a:srgbClr val="FF0000"/>
                </a:solidFill>
                <a:effectLst>
                  <a:outerShdw blurRad="38100" dist="38100" dir="2700000" algn="tl">
                    <a:srgbClr val="000000">
                      <a:alpha val="43137"/>
                    </a:srgbClr>
                  </a:outerShdw>
                </a:effectLst>
              </a:rPr>
              <a:t>Chatbot</a:t>
            </a:r>
            <a:r>
              <a:rPr lang="en-US" b="1" dirty="0">
                <a:solidFill>
                  <a:srgbClr val="FF0000"/>
                </a:solidFill>
                <a:effectLst>
                  <a:outerShdw blurRad="38100" dist="38100" dir="2700000" algn="tl">
                    <a:srgbClr val="000000">
                      <a:alpha val="43137"/>
                    </a:srgbClr>
                  </a:outerShdw>
                </a:effectLst>
              </a:rPr>
              <a:t> response to: " + message);</a:t>
            </a:r>
          </a:p>
          <a:p>
            <a:pPr marL="0" indent="0">
              <a:buNone/>
            </a:pPr>
            <a:r>
              <a:rPr lang="en-US" b="1" dirty="0">
                <a:solidFill>
                  <a:srgbClr val="FF0000"/>
                </a:solidFill>
                <a:effectLst>
                  <a:outerShdw blurRad="38100" dist="38100" dir="2700000" algn="tl">
                    <a:srgbClr val="000000">
                      <a:alpha val="43137"/>
                    </a:srgbClr>
                  </a:outerShdw>
                </a:effectLst>
              </a:rPr>
              <a:t>    }</a:t>
            </a:r>
          </a:p>
          <a:p>
            <a:pPr marL="0" indent="0">
              <a:buNone/>
            </a:pPr>
            <a:r>
              <a:rPr lang="en-US" b="1" dirty="0">
                <a:solidFill>
                  <a:srgbClr val="FF0000"/>
                </a:solidFill>
                <a:effectLst>
                  <a:outerShdw blurRad="38100" dist="38100" dir="2700000" algn="tl">
                    <a:srgbClr val="000000">
                      <a:alpha val="43137"/>
                    </a:srgbClr>
                  </a:outerShdw>
                </a:effectLst>
              </a:rPr>
              <a:t>}</a:t>
            </a:r>
          </a:p>
          <a:p>
            <a:pPr marL="0" indent="0">
              <a:buNone/>
            </a:pPr>
            <a:endParaRPr lang="ar-JO"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8984688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513348"/>
            <a:ext cx="8229600" cy="5919536"/>
          </a:xfrm>
        </p:spPr>
        <p:txBody>
          <a:bodyPr>
            <a:normAutofit fontScale="70000" lnSpcReduction="20000"/>
          </a:bodyPr>
          <a:lstStyle/>
          <a:p>
            <a:pPr marL="0" indent="0">
              <a:buNone/>
            </a:pPr>
            <a:r>
              <a:rPr lang="en-US" b="1" dirty="0">
                <a:solidFill>
                  <a:srgbClr val="FF0000"/>
                </a:solidFill>
                <a:effectLst>
                  <a:outerShdw blurRad="38100" dist="38100" dir="2700000" algn="tl">
                    <a:srgbClr val="000000">
                      <a:alpha val="43137"/>
                    </a:srgbClr>
                  </a:outerShdw>
                </a:effectLst>
              </a:rPr>
              <a:t>public class </a:t>
            </a:r>
            <a:r>
              <a:rPr lang="en-US" b="1" dirty="0" err="1">
                <a:solidFill>
                  <a:srgbClr val="FF0000"/>
                </a:solidFill>
                <a:effectLst>
                  <a:outerShdw blurRad="38100" dist="38100" dir="2700000" algn="tl">
                    <a:srgbClr val="000000">
                      <a:alpha val="43137"/>
                    </a:srgbClr>
                  </a:outerShdw>
                </a:effectLst>
              </a:rPr>
              <a:t>PaymentService</a:t>
            </a:r>
            <a:r>
              <a:rPr lang="en-US" b="1" dirty="0">
                <a:solidFill>
                  <a:srgbClr val="FF0000"/>
                </a:solidFill>
                <a:effectLst>
                  <a:outerShdw blurRad="38100" dist="38100" dir="2700000" algn="tl">
                    <a:srgbClr val="000000">
                      <a:alpha val="43137"/>
                    </a:srgbClr>
                  </a:outerShdw>
                </a:effectLst>
              </a:rPr>
              <a:t> implements </a:t>
            </a:r>
            <a:r>
              <a:rPr lang="en-US" b="1" dirty="0" err="1">
                <a:solidFill>
                  <a:srgbClr val="FF0000"/>
                </a:solidFill>
                <a:effectLst>
                  <a:outerShdw blurRad="38100" dist="38100" dir="2700000" algn="tl">
                    <a:srgbClr val="000000">
                      <a:alpha val="43137"/>
                    </a:srgbClr>
                  </a:outerShdw>
                </a:effectLst>
              </a:rPr>
              <a:t>ECommerceService</a:t>
            </a:r>
            <a:r>
              <a:rPr lang="en-US" b="1" dirty="0">
                <a:solidFill>
                  <a:srgbClr val="FF0000"/>
                </a:solidFill>
                <a:effectLst>
                  <a:outerShdw blurRad="38100" dist="38100" dir="2700000" algn="tl">
                    <a:srgbClr val="000000">
                      <a:alpha val="43137"/>
                    </a:srgbClr>
                  </a:outerShdw>
                </a:effectLst>
              </a:rPr>
              <a:t> {</a:t>
            </a:r>
          </a:p>
          <a:p>
            <a:pPr marL="0" indent="0">
              <a:buNone/>
            </a:pPr>
            <a:r>
              <a:rPr lang="en-US" b="1" dirty="0">
                <a:solidFill>
                  <a:srgbClr val="FF0000"/>
                </a:solidFill>
                <a:effectLst>
                  <a:outerShdw blurRad="38100" dist="38100" dir="2700000" algn="tl">
                    <a:srgbClr val="000000">
                      <a:alpha val="43137"/>
                    </a:srgbClr>
                  </a:outerShdw>
                </a:effectLst>
              </a:rPr>
              <a:t>    @Override</a:t>
            </a:r>
          </a:p>
          <a:p>
            <a:pPr marL="0" indent="0">
              <a:buNone/>
            </a:pPr>
            <a:r>
              <a:rPr lang="en-US" b="1" dirty="0">
                <a:solidFill>
                  <a:srgbClr val="FF0000"/>
                </a:solidFill>
                <a:effectLst>
                  <a:outerShdw blurRad="38100" dist="38100" dir="2700000" algn="tl">
                    <a:srgbClr val="000000">
                      <a:alpha val="43137"/>
                    </a:srgbClr>
                  </a:outerShdw>
                </a:effectLst>
              </a:rPr>
              <a:t>    public void execute(Object... </a:t>
            </a:r>
            <a:r>
              <a:rPr lang="en-US" b="1" dirty="0" err="1">
                <a:solidFill>
                  <a:srgbClr val="FF0000"/>
                </a:solidFill>
                <a:effectLst>
                  <a:outerShdw blurRad="38100" dist="38100" dir="2700000" algn="tl">
                    <a:srgbClr val="000000">
                      <a:alpha val="43137"/>
                    </a:srgbClr>
                  </a:outerShdw>
                </a:effectLst>
              </a:rPr>
              <a:t>args</a:t>
            </a:r>
            <a:r>
              <a:rPr lang="en-US" b="1" dirty="0">
                <a:solidFill>
                  <a:srgbClr val="FF0000"/>
                </a:solidFill>
                <a:effectLst>
                  <a:outerShdw blurRad="38100" dist="38100" dir="2700000" algn="tl">
                    <a:srgbClr val="000000">
                      <a:alpha val="43137"/>
                    </a:srgbClr>
                  </a:outerShdw>
                </a:effectLst>
              </a:rPr>
              <a:t>) {</a:t>
            </a:r>
          </a:p>
          <a:p>
            <a:pPr marL="0" indent="0">
              <a:buNone/>
            </a:pPr>
            <a:r>
              <a:rPr lang="en-US" b="1" dirty="0">
                <a:solidFill>
                  <a:srgbClr val="FF0000"/>
                </a:solidFill>
                <a:effectLst>
                  <a:outerShdw blurRad="38100" dist="38100" dir="2700000" algn="tl">
                    <a:srgbClr val="000000">
                      <a:alpha val="43137"/>
                    </a:srgbClr>
                  </a:outerShdw>
                </a:effectLst>
              </a:rPr>
              <a:t>        String method = (String) </a:t>
            </a:r>
            <a:r>
              <a:rPr lang="en-US" b="1" dirty="0" err="1">
                <a:solidFill>
                  <a:srgbClr val="FF0000"/>
                </a:solidFill>
                <a:effectLst>
                  <a:outerShdw blurRad="38100" dist="38100" dir="2700000" algn="tl">
                    <a:srgbClr val="000000">
                      <a:alpha val="43137"/>
                    </a:srgbClr>
                  </a:outerShdw>
                </a:effectLst>
              </a:rPr>
              <a:t>args</a:t>
            </a:r>
            <a:r>
              <a:rPr lang="en-US" b="1" dirty="0">
                <a:solidFill>
                  <a:srgbClr val="FF0000"/>
                </a:solidFill>
                <a:effectLst>
                  <a:outerShdw blurRad="38100" dist="38100" dir="2700000" algn="tl">
                    <a:srgbClr val="000000">
                      <a:alpha val="43137"/>
                    </a:srgbClr>
                  </a:outerShdw>
                </a:effectLst>
              </a:rPr>
              <a:t>[0];</a:t>
            </a:r>
          </a:p>
          <a:p>
            <a:pPr marL="0" indent="0">
              <a:buNone/>
            </a:pPr>
            <a:r>
              <a:rPr lang="en-US" b="1" dirty="0">
                <a:solidFill>
                  <a:srgbClr val="FF0000"/>
                </a:solidFill>
                <a:effectLst>
                  <a:outerShdw blurRad="38100" dist="38100" dir="2700000" algn="tl">
                    <a:srgbClr val="000000">
                      <a:alpha val="43137"/>
                    </a:srgbClr>
                  </a:outerShdw>
                </a:effectLst>
              </a:rPr>
              <a:t>        </a:t>
            </a:r>
            <a:r>
              <a:rPr lang="en-US" b="1" dirty="0" err="1">
                <a:solidFill>
                  <a:srgbClr val="FF0000"/>
                </a:solidFill>
                <a:effectLst>
                  <a:outerShdw blurRad="38100" dist="38100" dir="2700000" algn="tl">
                    <a:srgbClr val="000000">
                      <a:alpha val="43137"/>
                    </a:srgbClr>
                  </a:outerShdw>
                </a:effectLst>
              </a:rPr>
              <a:t>int</a:t>
            </a:r>
            <a:r>
              <a:rPr lang="en-US" b="1" dirty="0">
                <a:solidFill>
                  <a:srgbClr val="FF0000"/>
                </a:solidFill>
                <a:effectLst>
                  <a:outerShdw blurRad="38100" dist="38100" dir="2700000" algn="tl">
                    <a:srgbClr val="000000">
                      <a:alpha val="43137"/>
                    </a:srgbClr>
                  </a:outerShdw>
                </a:effectLst>
              </a:rPr>
              <a:t> amount = (Integer) </a:t>
            </a:r>
            <a:r>
              <a:rPr lang="en-US" b="1" dirty="0" err="1">
                <a:solidFill>
                  <a:srgbClr val="FF0000"/>
                </a:solidFill>
                <a:effectLst>
                  <a:outerShdw blurRad="38100" dist="38100" dir="2700000" algn="tl">
                    <a:srgbClr val="000000">
                      <a:alpha val="43137"/>
                    </a:srgbClr>
                  </a:outerShdw>
                </a:effectLst>
              </a:rPr>
              <a:t>args</a:t>
            </a:r>
            <a:r>
              <a:rPr lang="en-US" b="1" dirty="0">
                <a:solidFill>
                  <a:srgbClr val="FF0000"/>
                </a:solidFill>
                <a:effectLst>
                  <a:outerShdw blurRad="38100" dist="38100" dir="2700000" algn="tl">
                    <a:srgbClr val="000000">
                      <a:alpha val="43137"/>
                    </a:srgbClr>
                  </a:outerShdw>
                </a:effectLst>
              </a:rPr>
              <a:t>[1];</a:t>
            </a:r>
          </a:p>
          <a:p>
            <a:pPr marL="0" indent="0">
              <a:buNone/>
            </a:pPr>
            <a:r>
              <a:rPr lang="en-US" b="1" dirty="0">
                <a:solidFill>
                  <a:srgbClr val="FF0000"/>
                </a:solidFill>
                <a:effectLst>
                  <a:outerShdw blurRad="38100" dist="38100" dir="2700000" algn="tl">
                    <a:srgbClr val="000000">
                      <a:alpha val="43137"/>
                    </a:srgbClr>
                  </a:outerShdw>
                </a:effectLst>
              </a:rPr>
              <a:t>        </a:t>
            </a:r>
            <a:r>
              <a:rPr lang="en-US" b="1" dirty="0" err="1">
                <a:solidFill>
                  <a:srgbClr val="FF0000"/>
                </a:solidFill>
                <a:effectLst>
                  <a:outerShdw blurRad="38100" dist="38100" dir="2700000" algn="tl">
                    <a:srgbClr val="000000">
                      <a:alpha val="43137"/>
                    </a:srgbClr>
                  </a:outerShdw>
                </a:effectLst>
              </a:rPr>
              <a:t>System.out.println</a:t>
            </a:r>
            <a:r>
              <a:rPr lang="en-US" b="1" dirty="0">
                <a:solidFill>
                  <a:srgbClr val="FF0000"/>
                </a:solidFill>
                <a:effectLst>
                  <a:outerShdw blurRad="38100" dist="38100" dir="2700000" algn="tl">
                    <a:srgbClr val="000000">
                      <a:alpha val="43137"/>
                    </a:srgbClr>
                  </a:outerShdw>
                </a:effectLst>
              </a:rPr>
              <a:t>("Payment of $" + amount + " using " + method);</a:t>
            </a:r>
          </a:p>
          <a:p>
            <a:pPr marL="0" indent="0">
              <a:buNone/>
            </a:pPr>
            <a:r>
              <a:rPr lang="en-US" b="1" dirty="0">
                <a:solidFill>
                  <a:srgbClr val="FF0000"/>
                </a:solidFill>
                <a:effectLst>
                  <a:outerShdw blurRad="38100" dist="38100" dir="2700000" algn="tl">
                    <a:srgbClr val="000000">
                      <a:alpha val="43137"/>
                    </a:srgbClr>
                  </a:outerShdw>
                </a:effectLst>
              </a:rPr>
              <a:t>    }</a:t>
            </a:r>
          </a:p>
          <a:p>
            <a:pPr marL="0" indent="0">
              <a:buNone/>
            </a:pPr>
            <a:r>
              <a:rPr lang="en-US" b="1" dirty="0">
                <a:solidFill>
                  <a:srgbClr val="FF0000"/>
                </a:solidFill>
                <a:effectLst>
                  <a:outerShdw blurRad="38100" dist="38100" dir="2700000" algn="tl">
                    <a:srgbClr val="000000">
                      <a:alpha val="43137"/>
                    </a:srgbClr>
                  </a:outerShdw>
                </a:effectLst>
              </a:rPr>
              <a:t>}</a:t>
            </a:r>
          </a:p>
          <a:p>
            <a:pPr marL="0" indent="0">
              <a:buNone/>
            </a:pPr>
            <a:r>
              <a:rPr lang="ar-JO" b="1" dirty="0">
                <a:solidFill>
                  <a:srgbClr val="FF0000"/>
                </a:solidFill>
                <a:effectLst>
                  <a:outerShdw blurRad="38100" dist="38100" dir="2700000" algn="tl">
                    <a:srgbClr val="000000">
                      <a:alpha val="43137"/>
                    </a:srgbClr>
                  </a:outerShdw>
                </a:effectLst>
              </a:rPr>
              <a:t> </a:t>
            </a:r>
            <a:endParaRPr lang="en-US" b="1" dirty="0">
              <a:solidFill>
                <a:srgbClr val="FF0000"/>
              </a:solidFill>
              <a:effectLst>
                <a:outerShdw blurRad="38100" dist="38100" dir="2700000" algn="tl">
                  <a:srgbClr val="000000">
                    <a:alpha val="43137"/>
                  </a:srgbClr>
                </a:outerShdw>
              </a:effectLst>
            </a:endParaRPr>
          </a:p>
          <a:p>
            <a:pPr marL="0" indent="0">
              <a:buNone/>
            </a:pPr>
            <a:r>
              <a:rPr lang="en-US" b="1" dirty="0">
                <a:solidFill>
                  <a:srgbClr val="FF0000"/>
                </a:solidFill>
                <a:effectLst>
                  <a:outerShdw blurRad="38100" dist="38100" dir="2700000" algn="tl">
                    <a:srgbClr val="000000">
                      <a:alpha val="43137"/>
                    </a:srgbClr>
                  </a:outerShdw>
                </a:effectLst>
              </a:rPr>
              <a:t>public class </a:t>
            </a:r>
            <a:r>
              <a:rPr lang="en-US" b="1" dirty="0" err="1">
                <a:solidFill>
                  <a:srgbClr val="FF0000"/>
                </a:solidFill>
                <a:effectLst>
                  <a:outerShdw blurRad="38100" dist="38100" dir="2700000" algn="tl">
                    <a:srgbClr val="000000">
                      <a:alpha val="43137"/>
                    </a:srgbClr>
                  </a:outerShdw>
                </a:effectLst>
              </a:rPr>
              <a:t>SustainabilityService</a:t>
            </a:r>
            <a:r>
              <a:rPr lang="en-US" b="1" dirty="0">
                <a:solidFill>
                  <a:srgbClr val="FF0000"/>
                </a:solidFill>
                <a:effectLst>
                  <a:outerShdw blurRad="38100" dist="38100" dir="2700000" algn="tl">
                    <a:srgbClr val="000000">
                      <a:alpha val="43137"/>
                    </a:srgbClr>
                  </a:outerShdw>
                </a:effectLst>
              </a:rPr>
              <a:t> implements </a:t>
            </a:r>
            <a:r>
              <a:rPr lang="en-US" b="1" dirty="0" err="1">
                <a:solidFill>
                  <a:srgbClr val="FF0000"/>
                </a:solidFill>
                <a:effectLst>
                  <a:outerShdw blurRad="38100" dist="38100" dir="2700000" algn="tl">
                    <a:srgbClr val="000000">
                      <a:alpha val="43137"/>
                    </a:srgbClr>
                  </a:outerShdw>
                </a:effectLst>
              </a:rPr>
              <a:t>ECommerceService</a:t>
            </a:r>
            <a:r>
              <a:rPr lang="en-US" b="1" dirty="0">
                <a:solidFill>
                  <a:srgbClr val="FF0000"/>
                </a:solidFill>
                <a:effectLst>
                  <a:outerShdw blurRad="38100" dist="38100" dir="2700000" algn="tl">
                    <a:srgbClr val="000000">
                      <a:alpha val="43137"/>
                    </a:srgbClr>
                  </a:outerShdw>
                </a:effectLst>
              </a:rPr>
              <a:t> {</a:t>
            </a:r>
          </a:p>
          <a:p>
            <a:pPr marL="0" indent="0">
              <a:buNone/>
            </a:pPr>
            <a:r>
              <a:rPr lang="en-US" b="1" dirty="0">
                <a:solidFill>
                  <a:srgbClr val="FF0000"/>
                </a:solidFill>
                <a:effectLst>
                  <a:outerShdw blurRad="38100" dist="38100" dir="2700000" algn="tl">
                    <a:srgbClr val="000000">
                      <a:alpha val="43137"/>
                    </a:srgbClr>
                  </a:outerShdw>
                </a:effectLst>
              </a:rPr>
              <a:t>    @Override</a:t>
            </a:r>
          </a:p>
          <a:p>
            <a:pPr marL="0" indent="0">
              <a:buNone/>
            </a:pPr>
            <a:r>
              <a:rPr lang="en-US" b="1" dirty="0">
                <a:solidFill>
                  <a:srgbClr val="FF0000"/>
                </a:solidFill>
                <a:effectLst>
                  <a:outerShdw blurRad="38100" dist="38100" dir="2700000" algn="tl">
                    <a:srgbClr val="000000">
                      <a:alpha val="43137"/>
                    </a:srgbClr>
                  </a:outerShdw>
                </a:effectLst>
              </a:rPr>
              <a:t>    public void execute(Object... </a:t>
            </a:r>
            <a:r>
              <a:rPr lang="en-US" b="1" dirty="0" err="1">
                <a:solidFill>
                  <a:srgbClr val="FF0000"/>
                </a:solidFill>
                <a:effectLst>
                  <a:outerShdw blurRad="38100" dist="38100" dir="2700000" algn="tl">
                    <a:srgbClr val="000000">
                      <a:alpha val="43137"/>
                    </a:srgbClr>
                  </a:outerShdw>
                </a:effectLst>
              </a:rPr>
              <a:t>args</a:t>
            </a:r>
            <a:r>
              <a:rPr lang="en-US" b="1" dirty="0">
                <a:solidFill>
                  <a:srgbClr val="FF0000"/>
                </a:solidFill>
                <a:effectLst>
                  <a:outerShdw blurRad="38100" dist="38100" dir="2700000" algn="tl">
                    <a:srgbClr val="000000">
                      <a:alpha val="43137"/>
                    </a:srgbClr>
                  </a:outerShdw>
                </a:effectLst>
              </a:rPr>
              <a:t>) {</a:t>
            </a:r>
          </a:p>
          <a:p>
            <a:pPr marL="0" indent="0">
              <a:buNone/>
            </a:pPr>
            <a:r>
              <a:rPr lang="en-US" b="1" dirty="0">
                <a:solidFill>
                  <a:srgbClr val="FF0000"/>
                </a:solidFill>
                <a:effectLst>
                  <a:outerShdw blurRad="38100" dist="38100" dir="2700000" algn="tl">
                    <a:srgbClr val="000000">
                      <a:alpha val="43137"/>
                    </a:srgbClr>
                  </a:outerShdw>
                </a:effectLst>
              </a:rPr>
              <a:t>        String </a:t>
            </a:r>
            <a:r>
              <a:rPr lang="en-US" b="1" dirty="0" err="1">
                <a:solidFill>
                  <a:srgbClr val="FF0000"/>
                </a:solidFill>
                <a:effectLst>
                  <a:outerShdw blurRad="38100" dist="38100" dir="2700000" algn="tl">
                    <a:srgbClr val="000000">
                      <a:alpha val="43137"/>
                    </a:srgbClr>
                  </a:outerShdw>
                </a:effectLst>
              </a:rPr>
              <a:t>userId</a:t>
            </a:r>
            <a:r>
              <a:rPr lang="en-US" b="1" dirty="0">
                <a:solidFill>
                  <a:srgbClr val="FF0000"/>
                </a:solidFill>
                <a:effectLst>
                  <a:outerShdw blurRad="38100" dist="38100" dir="2700000" algn="tl">
                    <a:srgbClr val="000000">
                      <a:alpha val="43137"/>
                    </a:srgbClr>
                  </a:outerShdw>
                </a:effectLst>
              </a:rPr>
              <a:t> = (String) </a:t>
            </a:r>
            <a:r>
              <a:rPr lang="en-US" b="1" dirty="0" err="1">
                <a:solidFill>
                  <a:srgbClr val="FF0000"/>
                </a:solidFill>
                <a:effectLst>
                  <a:outerShdw blurRad="38100" dist="38100" dir="2700000" algn="tl">
                    <a:srgbClr val="000000">
                      <a:alpha val="43137"/>
                    </a:srgbClr>
                  </a:outerShdw>
                </a:effectLst>
              </a:rPr>
              <a:t>args</a:t>
            </a:r>
            <a:r>
              <a:rPr lang="en-US" b="1" dirty="0">
                <a:solidFill>
                  <a:srgbClr val="FF0000"/>
                </a:solidFill>
                <a:effectLst>
                  <a:outerShdw blurRad="38100" dist="38100" dir="2700000" algn="tl">
                    <a:srgbClr val="000000">
                      <a:alpha val="43137"/>
                    </a:srgbClr>
                  </a:outerShdw>
                </a:effectLst>
              </a:rPr>
              <a:t>[0];</a:t>
            </a:r>
          </a:p>
          <a:p>
            <a:pPr marL="0" indent="0">
              <a:buNone/>
            </a:pPr>
            <a:r>
              <a:rPr lang="en-US" b="1" dirty="0">
                <a:solidFill>
                  <a:srgbClr val="FF0000"/>
                </a:solidFill>
                <a:effectLst>
                  <a:outerShdw blurRad="38100" dist="38100" dir="2700000" algn="tl">
                    <a:srgbClr val="000000">
                      <a:alpha val="43137"/>
                    </a:srgbClr>
                  </a:outerShdw>
                </a:effectLst>
              </a:rPr>
              <a:t>        </a:t>
            </a:r>
            <a:r>
              <a:rPr lang="en-US" b="1" dirty="0" err="1">
                <a:solidFill>
                  <a:srgbClr val="FF0000"/>
                </a:solidFill>
                <a:effectLst>
                  <a:outerShdw blurRad="38100" dist="38100" dir="2700000" algn="tl">
                    <a:srgbClr val="000000">
                      <a:alpha val="43137"/>
                    </a:srgbClr>
                  </a:outerShdw>
                </a:effectLst>
              </a:rPr>
              <a:t>System.out.println</a:t>
            </a:r>
            <a:r>
              <a:rPr lang="en-US" b="1" dirty="0">
                <a:solidFill>
                  <a:srgbClr val="FF0000"/>
                </a:solidFill>
                <a:effectLst>
                  <a:outerShdw blurRad="38100" dist="38100" dir="2700000" algn="tl">
                    <a:srgbClr val="000000">
                      <a:alpha val="43137"/>
                    </a:srgbClr>
                  </a:outerShdw>
                </a:effectLst>
              </a:rPr>
              <a:t>("Sustainable suggestions for user: " + </a:t>
            </a:r>
            <a:r>
              <a:rPr lang="en-US" b="1" dirty="0" err="1">
                <a:solidFill>
                  <a:srgbClr val="FF0000"/>
                </a:solidFill>
                <a:effectLst>
                  <a:outerShdw blurRad="38100" dist="38100" dir="2700000" algn="tl">
                    <a:srgbClr val="000000">
                      <a:alpha val="43137"/>
                    </a:srgbClr>
                  </a:outerShdw>
                </a:effectLst>
              </a:rPr>
              <a:t>userId</a:t>
            </a:r>
            <a:r>
              <a:rPr lang="en-US" b="1" dirty="0">
                <a:solidFill>
                  <a:srgbClr val="FF0000"/>
                </a:solidFill>
                <a:effectLst>
                  <a:outerShdw blurRad="38100" dist="38100" dir="2700000" algn="tl">
                    <a:srgbClr val="000000">
                      <a:alpha val="43137"/>
                    </a:srgbClr>
                  </a:outerShdw>
                </a:effectLst>
              </a:rPr>
              <a:t>);</a:t>
            </a:r>
          </a:p>
          <a:p>
            <a:pPr marL="0" indent="0">
              <a:buNone/>
            </a:pPr>
            <a:r>
              <a:rPr lang="en-US" b="1" dirty="0">
                <a:solidFill>
                  <a:srgbClr val="FF0000"/>
                </a:solidFill>
                <a:effectLst>
                  <a:outerShdw blurRad="38100" dist="38100" dir="2700000" algn="tl">
                    <a:srgbClr val="000000">
                      <a:alpha val="43137"/>
                    </a:srgbClr>
                  </a:outerShdw>
                </a:effectLst>
              </a:rPr>
              <a:t>    }</a:t>
            </a:r>
          </a:p>
          <a:p>
            <a:pPr marL="0" indent="0">
              <a:buNone/>
            </a:pPr>
            <a:r>
              <a:rPr lang="en-US" b="1" dirty="0">
                <a:solidFill>
                  <a:srgbClr val="FF0000"/>
                </a:solidFill>
                <a:effectLst>
                  <a:outerShdw blurRad="38100" dist="38100" dir="2700000" algn="tl">
                    <a:srgbClr val="000000">
                      <a:alpha val="43137"/>
                    </a:srgbClr>
                  </a:outerShdw>
                </a:effectLst>
              </a:rPr>
              <a:t>}</a:t>
            </a:r>
          </a:p>
          <a:p>
            <a:pPr marL="0" indent="0">
              <a:buNone/>
            </a:pPr>
            <a:endParaRPr lang="ar-JO"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6240870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689811"/>
            <a:ext cx="8229600" cy="5710989"/>
          </a:xfrm>
        </p:spPr>
        <p:txBody>
          <a:bodyPr>
            <a:normAutofit fontScale="62500" lnSpcReduction="20000"/>
          </a:bodyPr>
          <a:lstStyle/>
          <a:p>
            <a:pPr marL="0" indent="0">
              <a:buNone/>
            </a:pPr>
            <a:r>
              <a:rPr lang="ar-JO" b="1" dirty="0">
                <a:solidFill>
                  <a:srgbClr val="FF0000"/>
                </a:solidFill>
                <a:effectLst>
                  <a:outerShdw blurRad="38100" dist="38100" dir="2700000" algn="tl">
                    <a:srgbClr val="000000">
                      <a:alpha val="43137"/>
                    </a:srgbClr>
                  </a:outerShdw>
                </a:effectLst>
              </a:rPr>
              <a:t> </a:t>
            </a:r>
            <a:endParaRPr lang="en-US" b="1" dirty="0">
              <a:solidFill>
                <a:srgbClr val="FF0000"/>
              </a:solidFill>
              <a:effectLst>
                <a:outerShdw blurRad="38100" dist="38100" dir="2700000" algn="tl">
                  <a:srgbClr val="000000">
                    <a:alpha val="43137"/>
                  </a:srgbClr>
                </a:outerShdw>
              </a:effectLst>
            </a:endParaRPr>
          </a:p>
          <a:p>
            <a:pPr marL="0" indent="0">
              <a:buNone/>
            </a:pPr>
            <a:r>
              <a:rPr lang="en-US" b="1" dirty="0">
                <a:solidFill>
                  <a:srgbClr val="FF0000"/>
                </a:solidFill>
                <a:effectLst>
                  <a:outerShdw blurRad="38100" dist="38100" dir="2700000" algn="tl">
                    <a:srgbClr val="000000">
                      <a:alpha val="43137"/>
                    </a:srgbClr>
                  </a:outerShdw>
                </a:effectLst>
              </a:rPr>
              <a:t>// Factory class</a:t>
            </a:r>
          </a:p>
          <a:p>
            <a:pPr marL="0" indent="0">
              <a:buNone/>
            </a:pPr>
            <a:r>
              <a:rPr lang="ar-JO" b="1" dirty="0">
                <a:solidFill>
                  <a:srgbClr val="FF0000"/>
                </a:solidFill>
                <a:effectLst>
                  <a:outerShdw blurRad="38100" dist="38100" dir="2700000" algn="tl">
                    <a:srgbClr val="000000">
                      <a:alpha val="43137"/>
                    </a:srgbClr>
                  </a:outerShdw>
                </a:effectLst>
              </a:rPr>
              <a:t> </a:t>
            </a:r>
            <a:endParaRPr lang="en-US" b="1" dirty="0">
              <a:solidFill>
                <a:srgbClr val="FF0000"/>
              </a:solidFill>
              <a:effectLst>
                <a:outerShdw blurRad="38100" dist="38100" dir="2700000" algn="tl">
                  <a:srgbClr val="000000">
                    <a:alpha val="43137"/>
                  </a:srgbClr>
                </a:outerShdw>
              </a:effectLst>
            </a:endParaRPr>
          </a:p>
          <a:p>
            <a:pPr marL="0" indent="0">
              <a:buNone/>
            </a:pPr>
            <a:r>
              <a:rPr lang="en-US" b="1" dirty="0">
                <a:solidFill>
                  <a:srgbClr val="FF0000"/>
                </a:solidFill>
                <a:effectLst>
                  <a:outerShdw blurRad="38100" dist="38100" dir="2700000" algn="tl">
                    <a:srgbClr val="000000">
                      <a:alpha val="43137"/>
                    </a:srgbClr>
                  </a:outerShdw>
                </a:effectLst>
              </a:rPr>
              <a:t>public class </a:t>
            </a:r>
            <a:r>
              <a:rPr lang="en-US" b="1" dirty="0" err="1">
                <a:solidFill>
                  <a:srgbClr val="FF0000"/>
                </a:solidFill>
                <a:effectLst>
                  <a:outerShdw blurRad="38100" dist="38100" dir="2700000" algn="tl">
                    <a:srgbClr val="000000">
                      <a:alpha val="43137"/>
                    </a:srgbClr>
                  </a:outerShdw>
                </a:effectLst>
              </a:rPr>
              <a:t>ServiceFactory</a:t>
            </a:r>
            <a:r>
              <a:rPr lang="en-US" b="1" dirty="0">
                <a:solidFill>
                  <a:srgbClr val="FF0000"/>
                </a:solidFill>
                <a:effectLst>
                  <a:outerShdw blurRad="38100" dist="38100" dir="2700000" algn="tl">
                    <a:srgbClr val="000000">
                      <a:alpha val="43137"/>
                    </a:srgbClr>
                  </a:outerShdw>
                </a:effectLst>
              </a:rPr>
              <a:t> {</a:t>
            </a:r>
          </a:p>
          <a:p>
            <a:pPr marL="0" indent="0">
              <a:buNone/>
            </a:pPr>
            <a:r>
              <a:rPr lang="en-US" b="1" dirty="0">
                <a:solidFill>
                  <a:srgbClr val="FF0000"/>
                </a:solidFill>
                <a:effectLst>
                  <a:outerShdw blurRad="38100" dist="38100" dir="2700000" algn="tl">
                    <a:srgbClr val="000000">
                      <a:alpha val="43137"/>
                    </a:srgbClr>
                  </a:outerShdw>
                </a:effectLst>
              </a:rPr>
              <a:t>    public </a:t>
            </a:r>
            <a:r>
              <a:rPr lang="en-US" b="1" dirty="0" err="1">
                <a:solidFill>
                  <a:srgbClr val="FF0000"/>
                </a:solidFill>
                <a:effectLst>
                  <a:outerShdw blurRad="38100" dist="38100" dir="2700000" algn="tl">
                    <a:srgbClr val="000000">
                      <a:alpha val="43137"/>
                    </a:srgbClr>
                  </a:outerShdw>
                </a:effectLst>
              </a:rPr>
              <a:t>ECommerceService</a:t>
            </a:r>
            <a:r>
              <a:rPr lang="en-US" b="1" dirty="0">
                <a:solidFill>
                  <a:srgbClr val="FF0000"/>
                </a:solidFill>
                <a:effectLst>
                  <a:outerShdw blurRad="38100" dist="38100" dir="2700000" algn="tl">
                    <a:srgbClr val="000000">
                      <a:alpha val="43137"/>
                    </a:srgbClr>
                  </a:outerShdw>
                </a:effectLst>
              </a:rPr>
              <a:t> </a:t>
            </a:r>
            <a:r>
              <a:rPr lang="en-US" b="1" dirty="0" err="1">
                <a:solidFill>
                  <a:srgbClr val="FF0000"/>
                </a:solidFill>
                <a:effectLst>
                  <a:outerShdw blurRad="38100" dist="38100" dir="2700000" algn="tl">
                    <a:srgbClr val="000000">
                      <a:alpha val="43137"/>
                    </a:srgbClr>
                  </a:outerShdw>
                </a:effectLst>
              </a:rPr>
              <a:t>getService</a:t>
            </a:r>
            <a:r>
              <a:rPr lang="en-US" b="1" dirty="0">
                <a:solidFill>
                  <a:srgbClr val="FF0000"/>
                </a:solidFill>
                <a:effectLst>
                  <a:outerShdw blurRad="38100" dist="38100" dir="2700000" algn="tl">
                    <a:srgbClr val="000000">
                      <a:alpha val="43137"/>
                    </a:srgbClr>
                  </a:outerShdw>
                </a:effectLst>
              </a:rPr>
              <a:t>(String type) {</a:t>
            </a:r>
          </a:p>
          <a:p>
            <a:pPr marL="0" indent="0">
              <a:buNone/>
            </a:pPr>
            <a:r>
              <a:rPr lang="en-US" b="1" dirty="0">
                <a:solidFill>
                  <a:srgbClr val="FF0000"/>
                </a:solidFill>
                <a:effectLst>
                  <a:outerShdw blurRad="38100" dist="38100" dir="2700000" algn="tl">
                    <a:srgbClr val="000000">
                      <a:alpha val="43137"/>
                    </a:srgbClr>
                  </a:outerShdw>
                </a:effectLst>
              </a:rPr>
              <a:t>        switch (type) {</a:t>
            </a:r>
          </a:p>
          <a:p>
            <a:pPr marL="0" indent="0">
              <a:buNone/>
            </a:pPr>
            <a:r>
              <a:rPr lang="en-US" b="1" dirty="0">
                <a:solidFill>
                  <a:srgbClr val="FF0000"/>
                </a:solidFill>
                <a:effectLst>
                  <a:outerShdw blurRad="38100" dist="38100" dir="2700000" algn="tl">
                    <a:srgbClr val="000000">
                      <a:alpha val="43137"/>
                    </a:srgbClr>
                  </a:outerShdw>
                </a:effectLst>
              </a:rPr>
              <a:t>            case "</a:t>
            </a:r>
            <a:r>
              <a:rPr lang="en-US" b="1" dirty="0" err="1">
                <a:solidFill>
                  <a:srgbClr val="FF0000"/>
                </a:solidFill>
                <a:effectLst>
                  <a:outerShdw blurRad="38100" dist="38100" dir="2700000" algn="tl">
                    <a:srgbClr val="000000">
                      <a:alpha val="43137"/>
                    </a:srgbClr>
                  </a:outerShdw>
                </a:effectLst>
              </a:rPr>
              <a:t>auth</a:t>
            </a:r>
            <a:r>
              <a:rPr lang="en-US" b="1" dirty="0">
                <a:solidFill>
                  <a:srgbClr val="FF0000"/>
                </a:solidFill>
                <a:effectLst>
                  <a:outerShdw blurRad="38100" dist="38100" dir="2700000" algn="tl">
                    <a:srgbClr val="000000">
                      <a:alpha val="43137"/>
                    </a:srgbClr>
                  </a:outerShdw>
                </a:effectLst>
              </a:rPr>
              <a:t>": return new </a:t>
            </a:r>
            <a:r>
              <a:rPr lang="en-US" b="1" dirty="0" err="1">
                <a:solidFill>
                  <a:srgbClr val="FF0000"/>
                </a:solidFill>
                <a:effectLst>
                  <a:outerShdw blurRad="38100" dist="38100" dir="2700000" algn="tl">
                    <a:srgbClr val="000000">
                      <a:alpha val="43137"/>
                    </a:srgbClr>
                  </a:outerShdw>
                </a:effectLst>
              </a:rPr>
              <a:t>AuthService</a:t>
            </a:r>
            <a:r>
              <a:rPr lang="en-US" b="1" dirty="0">
                <a:solidFill>
                  <a:srgbClr val="FF0000"/>
                </a:solidFill>
                <a:effectLst>
                  <a:outerShdw blurRad="38100" dist="38100" dir="2700000" algn="tl">
                    <a:srgbClr val="000000">
                      <a:alpha val="43137"/>
                    </a:srgbClr>
                  </a:outerShdw>
                </a:effectLst>
              </a:rPr>
              <a:t>();</a:t>
            </a:r>
          </a:p>
          <a:p>
            <a:pPr marL="0" indent="0">
              <a:buNone/>
            </a:pPr>
            <a:r>
              <a:rPr lang="en-US" b="1" dirty="0">
                <a:solidFill>
                  <a:srgbClr val="FF0000"/>
                </a:solidFill>
                <a:effectLst>
                  <a:outerShdw blurRad="38100" dist="38100" dir="2700000" algn="tl">
                    <a:srgbClr val="000000">
                      <a:alpha val="43137"/>
                    </a:srgbClr>
                  </a:outerShdw>
                </a:effectLst>
              </a:rPr>
              <a:t>            case "search": return new </a:t>
            </a:r>
            <a:r>
              <a:rPr lang="en-US" b="1" dirty="0" err="1">
                <a:solidFill>
                  <a:srgbClr val="FF0000"/>
                </a:solidFill>
                <a:effectLst>
                  <a:outerShdw blurRad="38100" dist="38100" dir="2700000" algn="tl">
                    <a:srgbClr val="000000">
                      <a:alpha val="43137"/>
                    </a:srgbClr>
                  </a:outerShdw>
                </a:effectLst>
              </a:rPr>
              <a:t>SearchService</a:t>
            </a:r>
            <a:r>
              <a:rPr lang="en-US" b="1" dirty="0">
                <a:solidFill>
                  <a:srgbClr val="FF0000"/>
                </a:solidFill>
                <a:effectLst>
                  <a:outerShdw blurRad="38100" dist="38100" dir="2700000" algn="tl">
                    <a:srgbClr val="000000">
                      <a:alpha val="43137"/>
                    </a:srgbClr>
                  </a:outerShdw>
                </a:effectLst>
              </a:rPr>
              <a:t>();</a:t>
            </a:r>
          </a:p>
          <a:p>
            <a:pPr marL="0" indent="0">
              <a:buNone/>
            </a:pPr>
            <a:r>
              <a:rPr lang="en-US" b="1" dirty="0">
                <a:solidFill>
                  <a:srgbClr val="FF0000"/>
                </a:solidFill>
                <a:effectLst>
                  <a:outerShdw blurRad="38100" dist="38100" dir="2700000" algn="tl">
                    <a:srgbClr val="000000">
                      <a:alpha val="43137"/>
                    </a:srgbClr>
                  </a:outerShdw>
                </a:effectLst>
              </a:rPr>
              <a:t>            case "recommend": return new </a:t>
            </a:r>
            <a:r>
              <a:rPr lang="en-US" b="1" dirty="0" err="1">
                <a:solidFill>
                  <a:srgbClr val="FF0000"/>
                </a:solidFill>
                <a:effectLst>
                  <a:outerShdw blurRad="38100" dist="38100" dir="2700000" algn="tl">
                    <a:srgbClr val="000000">
                      <a:alpha val="43137"/>
                    </a:srgbClr>
                  </a:outerShdw>
                </a:effectLst>
              </a:rPr>
              <a:t>RecommendationService</a:t>
            </a:r>
            <a:r>
              <a:rPr lang="en-US" b="1" dirty="0">
                <a:solidFill>
                  <a:srgbClr val="FF0000"/>
                </a:solidFill>
                <a:effectLst>
                  <a:outerShdw blurRad="38100" dist="38100" dir="2700000" algn="tl">
                    <a:srgbClr val="000000">
                      <a:alpha val="43137"/>
                    </a:srgbClr>
                  </a:outerShdw>
                </a:effectLst>
              </a:rPr>
              <a:t>();</a:t>
            </a:r>
          </a:p>
          <a:p>
            <a:pPr marL="0" indent="0">
              <a:buNone/>
            </a:pPr>
            <a:r>
              <a:rPr lang="en-US" b="1" dirty="0">
                <a:solidFill>
                  <a:srgbClr val="FF0000"/>
                </a:solidFill>
                <a:effectLst>
                  <a:outerShdw blurRad="38100" dist="38100" dir="2700000" algn="tl">
                    <a:srgbClr val="000000">
                      <a:alpha val="43137"/>
                    </a:srgbClr>
                  </a:outerShdw>
                </a:effectLst>
              </a:rPr>
              <a:t>            case "chat": return new </a:t>
            </a:r>
            <a:r>
              <a:rPr lang="en-US" b="1" dirty="0" err="1">
                <a:solidFill>
                  <a:srgbClr val="FF0000"/>
                </a:solidFill>
                <a:effectLst>
                  <a:outerShdw blurRad="38100" dist="38100" dir="2700000" algn="tl">
                    <a:srgbClr val="000000">
                      <a:alpha val="43137"/>
                    </a:srgbClr>
                  </a:outerShdw>
                </a:effectLst>
              </a:rPr>
              <a:t>ChatbotService</a:t>
            </a:r>
            <a:r>
              <a:rPr lang="en-US" b="1" dirty="0">
                <a:solidFill>
                  <a:srgbClr val="FF0000"/>
                </a:solidFill>
                <a:effectLst>
                  <a:outerShdw blurRad="38100" dist="38100" dir="2700000" algn="tl">
                    <a:srgbClr val="000000">
                      <a:alpha val="43137"/>
                    </a:srgbClr>
                  </a:outerShdw>
                </a:effectLst>
              </a:rPr>
              <a:t>();</a:t>
            </a:r>
          </a:p>
          <a:p>
            <a:pPr marL="0" indent="0">
              <a:buNone/>
            </a:pPr>
            <a:r>
              <a:rPr lang="en-US" b="1" dirty="0">
                <a:solidFill>
                  <a:srgbClr val="FF0000"/>
                </a:solidFill>
                <a:effectLst>
                  <a:outerShdw blurRad="38100" dist="38100" dir="2700000" algn="tl">
                    <a:srgbClr val="000000">
                      <a:alpha val="43137"/>
                    </a:srgbClr>
                  </a:outerShdw>
                </a:effectLst>
              </a:rPr>
              <a:t>            case "payment": return new </a:t>
            </a:r>
            <a:r>
              <a:rPr lang="en-US" b="1" dirty="0" err="1">
                <a:solidFill>
                  <a:srgbClr val="FF0000"/>
                </a:solidFill>
                <a:effectLst>
                  <a:outerShdw blurRad="38100" dist="38100" dir="2700000" algn="tl">
                    <a:srgbClr val="000000">
                      <a:alpha val="43137"/>
                    </a:srgbClr>
                  </a:outerShdw>
                </a:effectLst>
              </a:rPr>
              <a:t>PaymentService</a:t>
            </a:r>
            <a:r>
              <a:rPr lang="en-US" b="1" dirty="0">
                <a:solidFill>
                  <a:srgbClr val="FF0000"/>
                </a:solidFill>
                <a:effectLst>
                  <a:outerShdw blurRad="38100" dist="38100" dir="2700000" algn="tl">
                    <a:srgbClr val="000000">
                      <a:alpha val="43137"/>
                    </a:srgbClr>
                  </a:outerShdw>
                </a:effectLst>
              </a:rPr>
              <a:t>();</a:t>
            </a:r>
          </a:p>
          <a:p>
            <a:pPr marL="0" indent="0">
              <a:buNone/>
            </a:pPr>
            <a:r>
              <a:rPr lang="en-US" b="1" dirty="0">
                <a:solidFill>
                  <a:srgbClr val="FF0000"/>
                </a:solidFill>
                <a:effectLst>
                  <a:outerShdw blurRad="38100" dist="38100" dir="2700000" algn="tl">
                    <a:srgbClr val="000000">
                      <a:alpha val="43137"/>
                    </a:srgbClr>
                  </a:outerShdw>
                </a:effectLst>
              </a:rPr>
              <a:t>            case "sustain": return new </a:t>
            </a:r>
            <a:r>
              <a:rPr lang="en-US" b="1" dirty="0" err="1">
                <a:solidFill>
                  <a:srgbClr val="FF0000"/>
                </a:solidFill>
                <a:effectLst>
                  <a:outerShdw blurRad="38100" dist="38100" dir="2700000" algn="tl">
                    <a:srgbClr val="000000">
                      <a:alpha val="43137"/>
                    </a:srgbClr>
                  </a:outerShdw>
                </a:effectLst>
              </a:rPr>
              <a:t>SustainabilityService</a:t>
            </a:r>
            <a:r>
              <a:rPr lang="en-US" b="1" dirty="0">
                <a:solidFill>
                  <a:srgbClr val="FF0000"/>
                </a:solidFill>
                <a:effectLst>
                  <a:outerShdw blurRad="38100" dist="38100" dir="2700000" algn="tl">
                    <a:srgbClr val="000000">
                      <a:alpha val="43137"/>
                    </a:srgbClr>
                  </a:outerShdw>
                </a:effectLst>
              </a:rPr>
              <a:t>();</a:t>
            </a:r>
          </a:p>
          <a:p>
            <a:pPr marL="0" indent="0">
              <a:buNone/>
            </a:pPr>
            <a:r>
              <a:rPr lang="en-US" b="1" dirty="0">
                <a:solidFill>
                  <a:srgbClr val="FF0000"/>
                </a:solidFill>
                <a:effectLst>
                  <a:outerShdw blurRad="38100" dist="38100" dir="2700000" algn="tl">
                    <a:srgbClr val="000000">
                      <a:alpha val="43137"/>
                    </a:srgbClr>
                  </a:outerShdw>
                </a:effectLst>
              </a:rPr>
              <a:t>            default: throw new </a:t>
            </a:r>
            <a:r>
              <a:rPr lang="en-US" b="1" dirty="0" err="1">
                <a:solidFill>
                  <a:srgbClr val="FF0000"/>
                </a:solidFill>
                <a:effectLst>
                  <a:outerShdw blurRad="38100" dist="38100" dir="2700000" algn="tl">
                    <a:srgbClr val="000000">
                      <a:alpha val="43137"/>
                    </a:srgbClr>
                  </a:outerShdw>
                </a:effectLst>
              </a:rPr>
              <a:t>IllegalArgumentException</a:t>
            </a:r>
            <a:r>
              <a:rPr lang="en-US" b="1" dirty="0">
                <a:solidFill>
                  <a:srgbClr val="FF0000"/>
                </a:solidFill>
                <a:effectLst>
                  <a:outerShdw blurRad="38100" dist="38100" dir="2700000" algn="tl">
                    <a:srgbClr val="000000">
                      <a:alpha val="43137"/>
                    </a:srgbClr>
                  </a:outerShdw>
                </a:effectLst>
              </a:rPr>
              <a:t>("Unknown service type.");</a:t>
            </a:r>
          </a:p>
          <a:p>
            <a:pPr marL="0" indent="0">
              <a:buNone/>
            </a:pPr>
            <a:r>
              <a:rPr lang="en-US" b="1" dirty="0">
                <a:solidFill>
                  <a:srgbClr val="FF0000"/>
                </a:solidFill>
                <a:effectLst>
                  <a:outerShdw blurRad="38100" dist="38100" dir="2700000" algn="tl">
                    <a:srgbClr val="000000">
                      <a:alpha val="43137"/>
                    </a:srgbClr>
                  </a:outerShdw>
                </a:effectLst>
              </a:rPr>
              <a:t>        }</a:t>
            </a:r>
          </a:p>
          <a:p>
            <a:pPr marL="0" indent="0">
              <a:buNone/>
            </a:pPr>
            <a:r>
              <a:rPr lang="en-US" b="1" dirty="0">
                <a:solidFill>
                  <a:srgbClr val="FF0000"/>
                </a:solidFill>
                <a:effectLst>
                  <a:outerShdw blurRad="38100" dist="38100" dir="2700000" algn="tl">
                    <a:srgbClr val="000000">
                      <a:alpha val="43137"/>
                    </a:srgbClr>
                  </a:outerShdw>
                </a:effectLst>
              </a:rPr>
              <a:t>    }</a:t>
            </a:r>
          </a:p>
          <a:p>
            <a:pPr marL="0" indent="0">
              <a:buNone/>
            </a:pPr>
            <a:r>
              <a:rPr lang="en-US" b="1" dirty="0">
                <a:solidFill>
                  <a:srgbClr val="FF0000"/>
                </a:solidFill>
                <a:effectLst>
                  <a:outerShdw blurRad="38100" dist="38100" dir="2700000" algn="tl">
                    <a:srgbClr val="000000">
                      <a:alpha val="43137"/>
                    </a:srgbClr>
                  </a:outerShdw>
                </a:effectLst>
              </a:rPr>
              <a:t>}</a:t>
            </a:r>
          </a:p>
          <a:p>
            <a:pPr marL="0" indent="0">
              <a:buNone/>
            </a:pPr>
            <a:r>
              <a:rPr lang="ar-JO" b="1" dirty="0">
                <a:solidFill>
                  <a:srgbClr val="FF0000"/>
                </a:solidFill>
                <a:effectLst>
                  <a:outerShdw blurRad="38100" dist="38100" dir="2700000" algn="tl">
                    <a:srgbClr val="000000">
                      <a:alpha val="43137"/>
                    </a:srgbClr>
                  </a:outerShdw>
                </a:effectLst>
              </a:rPr>
              <a:t> </a:t>
            </a:r>
            <a:endParaRPr lang="en-US"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768690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457200" y="368968"/>
            <a:ext cx="8229600" cy="5983706"/>
          </a:xfrm>
        </p:spPr>
        <p:txBody>
          <a:bodyPr>
            <a:normAutofit fontScale="77500" lnSpcReduction="20000"/>
          </a:bodyPr>
          <a:lstStyle/>
          <a:p>
            <a:pPr marL="0" indent="0">
              <a:buNone/>
            </a:pPr>
            <a:r>
              <a:rPr lang="en-US" b="1" dirty="0">
                <a:solidFill>
                  <a:srgbClr val="FF0000"/>
                </a:solidFill>
                <a:effectLst>
                  <a:outerShdw blurRad="38100" dist="38100" dir="2700000" algn="tl">
                    <a:srgbClr val="000000">
                      <a:alpha val="43137"/>
                    </a:srgbClr>
                  </a:outerShdw>
                </a:effectLst>
              </a:rPr>
              <a:t>// Main class using only the factory</a:t>
            </a:r>
          </a:p>
          <a:p>
            <a:pPr marL="0" indent="0">
              <a:buNone/>
            </a:pPr>
            <a:r>
              <a:rPr lang="ar-JO" b="1" dirty="0">
                <a:solidFill>
                  <a:srgbClr val="FF0000"/>
                </a:solidFill>
                <a:effectLst>
                  <a:outerShdw blurRad="38100" dist="38100" dir="2700000" algn="tl">
                    <a:srgbClr val="000000">
                      <a:alpha val="43137"/>
                    </a:srgbClr>
                  </a:outerShdw>
                </a:effectLst>
              </a:rPr>
              <a:t> </a:t>
            </a:r>
            <a:endParaRPr lang="en-US" b="1" dirty="0">
              <a:solidFill>
                <a:srgbClr val="FF0000"/>
              </a:solidFill>
              <a:effectLst>
                <a:outerShdw blurRad="38100" dist="38100" dir="2700000" algn="tl">
                  <a:srgbClr val="000000">
                    <a:alpha val="43137"/>
                  </a:srgbClr>
                </a:outerShdw>
              </a:effectLst>
            </a:endParaRPr>
          </a:p>
          <a:p>
            <a:pPr marL="0" indent="0">
              <a:buNone/>
            </a:pPr>
            <a:r>
              <a:rPr lang="en-US" b="1" dirty="0">
                <a:solidFill>
                  <a:srgbClr val="FF0000"/>
                </a:solidFill>
                <a:effectLst>
                  <a:outerShdw blurRad="38100" dist="38100" dir="2700000" algn="tl">
                    <a:srgbClr val="000000">
                      <a:alpha val="43137"/>
                    </a:srgbClr>
                  </a:outerShdw>
                </a:effectLst>
              </a:rPr>
              <a:t>public class Main {</a:t>
            </a:r>
          </a:p>
          <a:p>
            <a:pPr marL="0" indent="0">
              <a:buNone/>
            </a:pPr>
            <a:r>
              <a:rPr lang="en-US" b="1" dirty="0">
                <a:solidFill>
                  <a:srgbClr val="FF0000"/>
                </a:solidFill>
                <a:effectLst>
                  <a:outerShdw blurRad="38100" dist="38100" dir="2700000" algn="tl">
                    <a:srgbClr val="000000">
                      <a:alpha val="43137"/>
                    </a:srgbClr>
                  </a:outerShdw>
                </a:effectLst>
              </a:rPr>
              <a:t>    public static void main(String[] </a:t>
            </a:r>
            <a:r>
              <a:rPr lang="en-US" b="1" dirty="0" err="1">
                <a:solidFill>
                  <a:srgbClr val="FF0000"/>
                </a:solidFill>
                <a:effectLst>
                  <a:outerShdw blurRad="38100" dist="38100" dir="2700000" algn="tl">
                    <a:srgbClr val="000000">
                      <a:alpha val="43137"/>
                    </a:srgbClr>
                  </a:outerShdw>
                </a:effectLst>
              </a:rPr>
              <a:t>args</a:t>
            </a:r>
            <a:r>
              <a:rPr lang="en-US" b="1" dirty="0">
                <a:solidFill>
                  <a:srgbClr val="FF0000"/>
                </a:solidFill>
                <a:effectLst>
                  <a:outerShdw blurRad="38100" dist="38100" dir="2700000" algn="tl">
                    <a:srgbClr val="000000">
                      <a:alpha val="43137"/>
                    </a:srgbClr>
                  </a:outerShdw>
                </a:effectLst>
              </a:rPr>
              <a:t>) {</a:t>
            </a:r>
          </a:p>
          <a:p>
            <a:pPr marL="0" indent="0">
              <a:buNone/>
            </a:pPr>
            <a:r>
              <a:rPr lang="en-US" b="1" dirty="0">
                <a:solidFill>
                  <a:srgbClr val="FF0000"/>
                </a:solidFill>
                <a:effectLst>
                  <a:outerShdw blurRad="38100" dist="38100" dir="2700000" algn="tl">
                    <a:srgbClr val="000000">
                      <a:alpha val="43137"/>
                    </a:srgbClr>
                  </a:outerShdw>
                </a:effectLst>
              </a:rPr>
              <a:t>        </a:t>
            </a:r>
            <a:r>
              <a:rPr lang="en-US" b="1" dirty="0" err="1">
                <a:solidFill>
                  <a:srgbClr val="FF0000"/>
                </a:solidFill>
                <a:effectLst>
                  <a:outerShdw blurRad="38100" dist="38100" dir="2700000" algn="tl">
                    <a:srgbClr val="000000">
                      <a:alpha val="43137"/>
                    </a:srgbClr>
                  </a:outerShdw>
                </a:effectLst>
              </a:rPr>
              <a:t>ServiceFactory</a:t>
            </a:r>
            <a:r>
              <a:rPr lang="en-US" b="1" dirty="0">
                <a:solidFill>
                  <a:srgbClr val="FF0000"/>
                </a:solidFill>
                <a:effectLst>
                  <a:outerShdw blurRad="38100" dist="38100" dir="2700000" algn="tl">
                    <a:srgbClr val="000000">
                      <a:alpha val="43137"/>
                    </a:srgbClr>
                  </a:outerShdw>
                </a:effectLst>
              </a:rPr>
              <a:t> factory = new </a:t>
            </a:r>
            <a:r>
              <a:rPr lang="en-US" b="1" dirty="0" err="1">
                <a:solidFill>
                  <a:srgbClr val="FF0000"/>
                </a:solidFill>
                <a:effectLst>
                  <a:outerShdw blurRad="38100" dist="38100" dir="2700000" algn="tl">
                    <a:srgbClr val="000000">
                      <a:alpha val="43137"/>
                    </a:srgbClr>
                  </a:outerShdw>
                </a:effectLst>
              </a:rPr>
              <a:t>ServiceFactory</a:t>
            </a:r>
            <a:r>
              <a:rPr lang="en-US" b="1" dirty="0">
                <a:solidFill>
                  <a:srgbClr val="FF0000"/>
                </a:solidFill>
                <a:effectLst>
                  <a:outerShdw blurRad="38100" dist="38100" dir="2700000" algn="tl">
                    <a:srgbClr val="000000">
                      <a:alpha val="43137"/>
                    </a:srgbClr>
                  </a:outerShdw>
                </a:effectLst>
              </a:rPr>
              <a:t>();</a:t>
            </a:r>
          </a:p>
          <a:p>
            <a:pPr marL="0" indent="0">
              <a:buNone/>
            </a:pPr>
            <a:r>
              <a:rPr lang="ar-JO" b="1" dirty="0">
                <a:solidFill>
                  <a:srgbClr val="FF0000"/>
                </a:solidFill>
                <a:effectLst>
                  <a:outerShdw blurRad="38100" dist="38100" dir="2700000" algn="tl">
                    <a:srgbClr val="000000">
                      <a:alpha val="43137"/>
                    </a:srgbClr>
                  </a:outerShdw>
                </a:effectLst>
              </a:rPr>
              <a:t> </a:t>
            </a:r>
            <a:endParaRPr lang="en-US" b="1" dirty="0">
              <a:solidFill>
                <a:srgbClr val="FF0000"/>
              </a:solidFill>
              <a:effectLst>
                <a:outerShdw blurRad="38100" dist="38100" dir="2700000" algn="tl">
                  <a:srgbClr val="000000">
                    <a:alpha val="43137"/>
                  </a:srgbClr>
                </a:outerShdw>
              </a:effectLst>
            </a:endParaRPr>
          </a:p>
          <a:p>
            <a:pPr marL="0" indent="0">
              <a:buNone/>
            </a:pPr>
            <a:r>
              <a:rPr lang="en-US" b="1" dirty="0">
                <a:solidFill>
                  <a:srgbClr val="FF0000"/>
                </a:solidFill>
                <a:effectLst>
                  <a:outerShdw blurRad="38100" dist="38100" dir="2700000" algn="tl">
                    <a:srgbClr val="000000">
                      <a:alpha val="43137"/>
                    </a:srgbClr>
                  </a:outerShdw>
                </a:effectLst>
              </a:rPr>
              <a:t>        </a:t>
            </a:r>
            <a:r>
              <a:rPr lang="en-US" b="1" dirty="0" err="1">
                <a:solidFill>
                  <a:srgbClr val="FF0000"/>
                </a:solidFill>
                <a:effectLst>
                  <a:outerShdw blurRad="38100" dist="38100" dir="2700000" algn="tl">
                    <a:srgbClr val="000000">
                      <a:alpha val="43137"/>
                    </a:srgbClr>
                  </a:outerShdw>
                </a:effectLst>
              </a:rPr>
              <a:t>factory.getService</a:t>
            </a:r>
            <a:r>
              <a:rPr lang="en-US" b="1" dirty="0">
                <a:solidFill>
                  <a:srgbClr val="FF0000"/>
                </a:solidFill>
                <a:effectLst>
                  <a:outerShdw blurRad="38100" dist="38100" dir="2700000" algn="tl">
                    <a:srgbClr val="000000">
                      <a:alpha val="43137"/>
                    </a:srgbClr>
                  </a:outerShdw>
                </a:effectLst>
              </a:rPr>
              <a:t>("</a:t>
            </a:r>
            <a:r>
              <a:rPr lang="en-US" b="1" dirty="0" err="1">
                <a:solidFill>
                  <a:srgbClr val="FF0000"/>
                </a:solidFill>
                <a:effectLst>
                  <a:outerShdw blurRad="38100" dist="38100" dir="2700000" algn="tl">
                    <a:srgbClr val="000000">
                      <a:alpha val="43137"/>
                    </a:srgbClr>
                  </a:outerShdw>
                </a:effectLst>
              </a:rPr>
              <a:t>auth</a:t>
            </a:r>
            <a:r>
              <a:rPr lang="en-US" b="1" dirty="0">
                <a:solidFill>
                  <a:srgbClr val="FF0000"/>
                </a:solidFill>
                <a:effectLst>
                  <a:outerShdw blurRad="38100" dist="38100" dir="2700000" algn="tl">
                    <a:srgbClr val="000000">
                      <a:alpha val="43137"/>
                    </a:srgbClr>
                  </a:outerShdw>
                </a:effectLst>
              </a:rPr>
              <a:t>").execute("</a:t>
            </a:r>
            <a:r>
              <a:rPr lang="en-US" b="1" dirty="0" err="1">
                <a:solidFill>
                  <a:srgbClr val="FF0000"/>
                </a:solidFill>
                <a:effectLst>
                  <a:outerShdw blurRad="38100" dist="38100" dir="2700000" algn="tl">
                    <a:srgbClr val="000000">
                      <a:alpha val="43137"/>
                    </a:srgbClr>
                  </a:outerShdw>
                </a:effectLst>
              </a:rPr>
              <a:t>ali</a:t>
            </a:r>
            <a:r>
              <a:rPr lang="en-US" b="1" dirty="0">
                <a:solidFill>
                  <a:srgbClr val="FF0000"/>
                </a:solidFill>
                <a:effectLst>
                  <a:outerShdw blurRad="38100" dist="38100" dir="2700000" algn="tl">
                    <a:srgbClr val="000000">
                      <a:alpha val="43137"/>
                    </a:srgbClr>
                  </a:outerShdw>
                </a:effectLst>
              </a:rPr>
              <a:t>", "12345");</a:t>
            </a:r>
          </a:p>
          <a:p>
            <a:pPr marL="0" indent="0">
              <a:buNone/>
            </a:pPr>
            <a:r>
              <a:rPr lang="en-US" b="1" dirty="0">
                <a:solidFill>
                  <a:srgbClr val="FF0000"/>
                </a:solidFill>
                <a:effectLst>
                  <a:outerShdw blurRad="38100" dist="38100" dir="2700000" algn="tl">
                    <a:srgbClr val="000000">
                      <a:alpha val="43137"/>
                    </a:srgbClr>
                  </a:outerShdw>
                </a:effectLst>
              </a:rPr>
              <a:t>        </a:t>
            </a:r>
            <a:r>
              <a:rPr lang="en-US" b="1" dirty="0" err="1">
                <a:solidFill>
                  <a:srgbClr val="FF0000"/>
                </a:solidFill>
                <a:effectLst>
                  <a:outerShdw blurRad="38100" dist="38100" dir="2700000" algn="tl">
                    <a:srgbClr val="000000">
                      <a:alpha val="43137"/>
                    </a:srgbClr>
                  </a:outerShdw>
                </a:effectLst>
              </a:rPr>
              <a:t>factory.getService</a:t>
            </a:r>
            <a:r>
              <a:rPr lang="en-US" b="1" dirty="0">
                <a:solidFill>
                  <a:srgbClr val="FF0000"/>
                </a:solidFill>
                <a:effectLst>
                  <a:outerShdw blurRad="38100" dist="38100" dir="2700000" algn="tl">
                    <a:srgbClr val="000000">
                      <a:alpha val="43137"/>
                    </a:srgbClr>
                  </a:outerShdw>
                </a:effectLst>
              </a:rPr>
              <a:t>("search").execute("organic shoes");</a:t>
            </a:r>
          </a:p>
          <a:p>
            <a:pPr marL="0" indent="0">
              <a:buNone/>
            </a:pPr>
            <a:r>
              <a:rPr lang="en-US" b="1" dirty="0">
                <a:solidFill>
                  <a:srgbClr val="FF0000"/>
                </a:solidFill>
                <a:effectLst>
                  <a:outerShdw blurRad="38100" dist="38100" dir="2700000" algn="tl">
                    <a:srgbClr val="000000">
                      <a:alpha val="43137"/>
                    </a:srgbClr>
                  </a:outerShdw>
                </a:effectLst>
              </a:rPr>
              <a:t>        </a:t>
            </a:r>
            <a:r>
              <a:rPr lang="en-US" b="1" dirty="0" err="1">
                <a:solidFill>
                  <a:srgbClr val="FF0000"/>
                </a:solidFill>
                <a:effectLst>
                  <a:outerShdw blurRad="38100" dist="38100" dir="2700000" algn="tl">
                    <a:srgbClr val="000000">
                      <a:alpha val="43137"/>
                    </a:srgbClr>
                  </a:outerShdw>
                </a:effectLst>
              </a:rPr>
              <a:t>factory.getService</a:t>
            </a:r>
            <a:r>
              <a:rPr lang="en-US" b="1" dirty="0">
                <a:solidFill>
                  <a:srgbClr val="FF0000"/>
                </a:solidFill>
                <a:effectLst>
                  <a:outerShdw blurRad="38100" dist="38100" dir="2700000" algn="tl">
                    <a:srgbClr val="000000">
                      <a:alpha val="43137"/>
                    </a:srgbClr>
                  </a:outerShdw>
                </a:effectLst>
              </a:rPr>
              <a:t>("recommend").execute("user_01");</a:t>
            </a:r>
          </a:p>
          <a:p>
            <a:pPr marL="0" indent="0">
              <a:buNone/>
            </a:pPr>
            <a:r>
              <a:rPr lang="en-US" b="1" dirty="0">
                <a:solidFill>
                  <a:srgbClr val="FF0000"/>
                </a:solidFill>
                <a:effectLst>
                  <a:outerShdw blurRad="38100" dist="38100" dir="2700000" algn="tl">
                    <a:srgbClr val="000000">
                      <a:alpha val="43137"/>
                    </a:srgbClr>
                  </a:outerShdw>
                </a:effectLst>
              </a:rPr>
              <a:t>        </a:t>
            </a:r>
            <a:r>
              <a:rPr lang="en-US" b="1" dirty="0" err="1">
                <a:solidFill>
                  <a:srgbClr val="FF0000"/>
                </a:solidFill>
                <a:effectLst>
                  <a:outerShdw blurRad="38100" dist="38100" dir="2700000" algn="tl">
                    <a:srgbClr val="000000">
                      <a:alpha val="43137"/>
                    </a:srgbClr>
                  </a:outerShdw>
                </a:effectLst>
              </a:rPr>
              <a:t>factory.getService</a:t>
            </a:r>
            <a:r>
              <a:rPr lang="en-US" b="1" dirty="0">
                <a:solidFill>
                  <a:srgbClr val="FF0000"/>
                </a:solidFill>
                <a:effectLst>
                  <a:outerShdw blurRad="38100" dist="38100" dir="2700000" algn="tl">
                    <a:srgbClr val="000000">
                      <a:alpha val="43137"/>
                    </a:srgbClr>
                  </a:outerShdw>
                </a:effectLst>
              </a:rPr>
              <a:t>("chat").execute("What are the most eco-friendly sneakers?");</a:t>
            </a:r>
          </a:p>
          <a:p>
            <a:pPr marL="0" indent="0">
              <a:buNone/>
            </a:pPr>
            <a:r>
              <a:rPr lang="en-US" b="1" dirty="0">
                <a:solidFill>
                  <a:srgbClr val="FF0000"/>
                </a:solidFill>
                <a:effectLst>
                  <a:outerShdw blurRad="38100" dist="38100" dir="2700000" algn="tl">
                    <a:srgbClr val="000000">
                      <a:alpha val="43137"/>
                    </a:srgbClr>
                  </a:outerShdw>
                </a:effectLst>
              </a:rPr>
              <a:t>        </a:t>
            </a:r>
            <a:r>
              <a:rPr lang="en-US" b="1" dirty="0" err="1">
                <a:solidFill>
                  <a:srgbClr val="FF0000"/>
                </a:solidFill>
                <a:effectLst>
                  <a:outerShdw blurRad="38100" dist="38100" dir="2700000" algn="tl">
                    <a:srgbClr val="000000">
                      <a:alpha val="43137"/>
                    </a:srgbClr>
                  </a:outerShdw>
                </a:effectLst>
              </a:rPr>
              <a:t>factory.getService</a:t>
            </a:r>
            <a:r>
              <a:rPr lang="en-US" b="1" dirty="0">
                <a:solidFill>
                  <a:srgbClr val="FF0000"/>
                </a:solidFill>
                <a:effectLst>
                  <a:outerShdw blurRad="38100" dist="38100" dir="2700000" algn="tl">
                    <a:srgbClr val="000000">
                      <a:alpha val="43137"/>
                    </a:srgbClr>
                  </a:outerShdw>
                </a:effectLst>
              </a:rPr>
              <a:t>("payment").execute("</a:t>
            </a:r>
            <a:r>
              <a:rPr lang="en-US" b="1" dirty="0" err="1">
                <a:solidFill>
                  <a:srgbClr val="FF0000"/>
                </a:solidFill>
                <a:effectLst>
                  <a:outerShdw blurRad="38100" dist="38100" dir="2700000" algn="tl">
                    <a:srgbClr val="000000">
                      <a:alpha val="43137"/>
                    </a:srgbClr>
                  </a:outerShdw>
                </a:effectLst>
              </a:rPr>
              <a:t>paypal</a:t>
            </a:r>
            <a:r>
              <a:rPr lang="en-US" b="1" dirty="0">
                <a:solidFill>
                  <a:srgbClr val="FF0000"/>
                </a:solidFill>
                <a:effectLst>
                  <a:outerShdw blurRad="38100" dist="38100" dir="2700000" algn="tl">
                    <a:srgbClr val="000000">
                      <a:alpha val="43137"/>
                    </a:srgbClr>
                  </a:outerShdw>
                </a:effectLst>
              </a:rPr>
              <a:t>", 199);</a:t>
            </a:r>
          </a:p>
          <a:p>
            <a:pPr marL="0" indent="0">
              <a:buNone/>
            </a:pPr>
            <a:r>
              <a:rPr lang="en-US" b="1" dirty="0">
                <a:solidFill>
                  <a:srgbClr val="FF0000"/>
                </a:solidFill>
                <a:effectLst>
                  <a:outerShdw blurRad="38100" dist="38100" dir="2700000" algn="tl">
                    <a:srgbClr val="000000">
                      <a:alpha val="43137"/>
                    </a:srgbClr>
                  </a:outerShdw>
                </a:effectLst>
              </a:rPr>
              <a:t>        </a:t>
            </a:r>
            <a:r>
              <a:rPr lang="en-US" b="1" dirty="0" err="1">
                <a:solidFill>
                  <a:srgbClr val="FF0000"/>
                </a:solidFill>
                <a:effectLst>
                  <a:outerShdw blurRad="38100" dist="38100" dir="2700000" algn="tl">
                    <a:srgbClr val="000000">
                      <a:alpha val="43137"/>
                    </a:srgbClr>
                  </a:outerShdw>
                </a:effectLst>
              </a:rPr>
              <a:t>factory.getService</a:t>
            </a:r>
            <a:r>
              <a:rPr lang="en-US" b="1" dirty="0">
                <a:solidFill>
                  <a:srgbClr val="FF0000"/>
                </a:solidFill>
                <a:effectLst>
                  <a:outerShdw blurRad="38100" dist="38100" dir="2700000" algn="tl">
                    <a:srgbClr val="000000">
                      <a:alpha val="43137"/>
                    </a:srgbClr>
                  </a:outerShdw>
                </a:effectLst>
              </a:rPr>
              <a:t>("sustain").execute("user_01");</a:t>
            </a:r>
          </a:p>
          <a:p>
            <a:pPr marL="0" indent="0">
              <a:buNone/>
            </a:pPr>
            <a:r>
              <a:rPr lang="en-US" b="1" dirty="0">
                <a:solidFill>
                  <a:srgbClr val="FF0000"/>
                </a:solidFill>
                <a:effectLst>
                  <a:outerShdw blurRad="38100" dist="38100" dir="2700000" algn="tl">
                    <a:srgbClr val="000000">
                      <a:alpha val="43137"/>
                    </a:srgbClr>
                  </a:outerShdw>
                </a:effectLst>
              </a:rPr>
              <a:t>    }</a:t>
            </a:r>
          </a:p>
          <a:p>
            <a:pPr marL="0" indent="0">
              <a:buNone/>
            </a:pPr>
            <a:r>
              <a:rPr lang="en-US" b="1" dirty="0">
                <a:solidFill>
                  <a:srgbClr val="FF0000"/>
                </a:solidFill>
                <a:effectLst>
                  <a:outerShdw blurRad="38100" dist="38100" dir="2700000" algn="tl">
                    <a:srgbClr val="000000">
                      <a:alpha val="43137"/>
                    </a:srgbClr>
                  </a:outerShdw>
                </a:effectLst>
              </a:rPr>
              <a:t>}</a:t>
            </a:r>
          </a:p>
          <a:p>
            <a:pPr marL="0" indent="0">
              <a:buNone/>
            </a:pPr>
            <a:endParaRPr lang="ar-JO"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068586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Challenges &amp; Solutions</a:t>
            </a:r>
          </a:p>
        </p:txBody>
      </p:sp>
      <p:sp>
        <p:nvSpPr>
          <p:cNvPr id="3" name="Content Placeholder 2"/>
          <p:cNvSpPr>
            <a:spLocks noGrp="1"/>
          </p:cNvSpPr>
          <p:nvPr>
            <p:ph idx="1"/>
          </p:nvPr>
        </p:nvSpPr>
        <p:spPr/>
        <p:txBody>
          <a:bodyPr/>
          <a:lstStyle/>
          <a:p>
            <a:r>
              <a:rPr sz="1600" dirty="0"/>
              <a:t>Challenges included handling complex and changing user behavior, training the model with diverse data, and ensuring performance at scale. We overcame these by designing modular components, using scalable infrastructure, and continuously testing model accuracy.</a:t>
            </a:r>
          </a:p>
          <a:p>
            <a:endParaRPr sz="16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Conclusion</a:t>
            </a:r>
          </a:p>
        </p:txBody>
      </p:sp>
      <p:sp>
        <p:nvSpPr>
          <p:cNvPr id="3" name="Content Placeholder 2"/>
          <p:cNvSpPr>
            <a:spLocks noGrp="1"/>
          </p:cNvSpPr>
          <p:nvPr>
            <p:ph idx="1"/>
          </p:nvPr>
        </p:nvSpPr>
        <p:spPr/>
        <p:txBody>
          <a:bodyPr/>
          <a:lstStyle/>
          <a:p>
            <a:pPr algn="just"/>
            <a:r>
              <a:rPr sz="1600" dirty="0" smtClean="0"/>
              <a:t>The AI-Powered Smart Shopping Assistant is a modern solution to the problems of e-commerce navigation. By using AI to understand users, it makes shopping faster, easier, and more satisfying. It holds great potential for future enhancements like voice commands and integration with smart devices.</a:t>
            </a:r>
          </a:p>
          <a:p>
            <a:pPr algn="just"/>
            <a:endParaRPr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rPr sz="1600" dirty="0"/>
              <a:t>The overwhelming amount of options available on e-commerce platforms leads to decision fatigue and a frustrating user experience. Customers often waste time searching and may abandon their shopping. There is a growing need for systems that simplify product discovery using smart filtering and intelligent guidance.</a:t>
            </a:r>
          </a:p>
          <a:p>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3"/>
          <a:stretch>
            <a:fillRect/>
          </a:stretch>
        </p:blipFill>
        <p:spPr>
          <a:xfrm>
            <a:off x="179110" y="1480009"/>
            <a:ext cx="8776354" cy="3403076"/>
          </a:xfrm>
          <a:prstGeom prst="rect">
            <a:avLst/>
          </a:prstGeom>
        </p:spPr>
      </p:pic>
    </p:spTree>
    <p:extLst>
      <p:ext uri="{BB962C8B-B14F-4D97-AF65-F5344CB8AC3E}">
        <p14:creationId xmlns:p14="http://schemas.microsoft.com/office/powerpoint/2010/main" val="1716803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Project Objective</a:t>
            </a:r>
          </a:p>
        </p:txBody>
      </p:sp>
      <p:sp>
        <p:nvSpPr>
          <p:cNvPr id="3" name="Content Placeholder 2"/>
          <p:cNvSpPr>
            <a:spLocks noGrp="1"/>
          </p:cNvSpPr>
          <p:nvPr>
            <p:ph idx="1"/>
          </p:nvPr>
        </p:nvSpPr>
        <p:spPr/>
        <p:txBody>
          <a:bodyPr/>
          <a:lstStyle/>
          <a:p>
            <a:r>
              <a:rPr sz="1600" dirty="0"/>
              <a:t>The main goal is to enhance the online shopping experience using AI. The assistant will use a trained model to analyze user data and offer real-time, accurate recommendations. It aims to increase user satisfaction, boost sales conversions, and reduce time spent searching for products.</a:t>
            </a:r>
          </a:p>
          <a:p>
            <a:endParaRPr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System Overview</a:t>
            </a:r>
          </a:p>
        </p:txBody>
      </p:sp>
      <p:sp>
        <p:nvSpPr>
          <p:cNvPr id="3" name="Content Placeholder 2"/>
          <p:cNvSpPr>
            <a:spLocks noGrp="1"/>
          </p:cNvSpPr>
          <p:nvPr>
            <p:ph idx="1"/>
          </p:nvPr>
        </p:nvSpPr>
        <p:spPr/>
        <p:txBody>
          <a:bodyPr/>
          <a:lstStyle/>
          <a:p>
            <a:r>
              <a:rPr sz="1600" dirty="0"/>
              <a:t>The assistant works by tracking user actions such as clicked products, time spent browsing, and preferences like categories and price ranges. These signals are sent to an AI model, which processes them and returns a set of recommended items. The system adapts to each user over time.</a:t>
            </a:r>
          </a:p>
          <a:p>
            <a:endParaRPr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Key Features</a:t>
            </a:r>
          </a:p>
        </p:txBody>
      </p:sp>
      <p:sp>
        <p:nvSpPr>
          <p:cNvPr id="3" name="Content Placeholder 2"/>
          <p:cNvSpPr>
            <a:spLocks noGrp="1"/>
          </p:cNvSpPr>
          <p:nvPr>
            <p:ph idx="1"/>
          </p:nvPr>
        </p:nvSpPr>
        <p:spPr/>
        <p:txBody>
          <a:bodyPr/>
          <a:lstStyle/>
          <a:p>
            <a:r>
              <a:rPr sz="1600" dirty="0"/>
              <a:t>- Dynamic product recommendations personalized per user</a:t>
            </a:r>
          </a:p>
          <a:p>
            <a:r>
              <a:rPr sz="1600" dirty="0"/>
              <a:t>- Uses AI to detect preferences and behavior patterns</a:t>
            </a:r>
          </a:p>
          <a:p>
            <a:r>
              <a:rPr sz="1600" dirty="0"/>
              <a:t>- Seamless integration with any online store backend</a:t>
            </a:r>
          </a:p>
          <a:p>
            <a:r>
              <a:rPr sz="1600" dirty="0"/>
              <a:t>- Modular, scalable, and easy to update or extend</a:t>
            </a:r>
          </a:p>
          <a:p>
            <a:endParaRPr sz="16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System Architecture</a:t>
            </a:r>
          </a:p>
        </p:txBody>
      </p:sp>
      <p:sp>
        <p:nvSpPr>
          <p:cNvPr id="3" name="Content Placeholder 2"/>
          <p:cNvSpPr>
            <a:spLocks noGrp="1"/>
          </p:cNvSpPr>
          <p:nvPr>
            <p:ph idx="1"/>
          </p:nvPr>
        </p:nvSpPr>
        <p:spPr/>
        <p:txBody>
          <a:bodyPr/>
          <a:lstStyle/>
          <a:p>
            <a:pPr algn="just"/>
            <a:r>
              <a:rPr sz="1600" dirty="0"/>
              <a:t>The application follows the Model-View-Controller (MVC) design pattern. The View is the user interface (UI), the Controller handles user actions and communication, and the Model processes data and includes the AI recommendation engine. This separation ensures clean, maintainable code and flexibility.</a:t>
            </a:r>
          </a:p>
          <a:p>
            <a:endParaRPr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a:spLocks noChangeArrowheads="1"/>
          </p:cNvSpPr>
          <p:nvPr/>
        </p:nvSpPr>
        <p:spPr bwMode="auto">
          <a:xfrm>
            <a:off x="1520792" y="-404261"/>
            <a:ext cx="914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ar-SA"/>
          </a:p>
        </p:txBody>
      </p:sp>
      <p:pic>
        <p:nvPicPr>
          <p:cNvPr id="2052" name="Picture 4" descr="ChatGPT Image May 13, 2025, 11_15_50 P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041" y="225203"/>
            <a:ext cx="6642100" cy="442753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48289" y="4747009"/>
            <a:ext cx="9227686" cy="2308324"/>
          </a:xfrm>
          <a:prstGeom prst="rect">
            <a:avLst/>
          </a:prstGeom>
        </p:spPr>
        <p:txBody>
          <a:bodyPr wrap="square">
            <a:spAutoFit/>
          </a:bodyPr>
          <a:lstStyle/>
          <a:p>
            <a:pPr lvl="0" algn="ctr" defTabSz="914400" rtl="1" eaLnBrk="0" fontAlgn="base" hangingPunct="0">
              <a:spcBef>
                <a:spcPct val="0"/>
              </a:spcBef>
              <a:spcAft>
                <a:spcPct val="0"/>
              </a:spcAft>
            </a:pPr>
            <a:r>
              <a:rPr lang="en-US" dirty="0">
                <a:latin typeface="Calibri" panose="020F0502020204030204" pitchFamily="34" charset="0"/>
                <a:ea typeface="Calibri" panose="020F0502020204030204" pitchFamily="34" charset="0"/>
                <a:cs typeface="Arial" panose="020B0604020202020204" pitchFamily="34" charset="0"/>
              </a:rPr>
              <a:t>The diagram illustrates a layered architecture for the AI-Powered Smart Shopping Assistant</a:t>
            </a:r>
          </a:p>
          <a:p>
            <a:pPr lvl="0" algn="ctr" defTabSz="914400" rtl="1" eaLnBrk="0" fontAlgn="base" hangingPunct="0">
              <a:spcBef>
                <a:spcPct val="0"/>
              </a:spcBef>
              <a:spcAft>
                <a:spcPct val="0"/>
              </a:spcAft>
            </a:pPr>
            <a:r>
              <a:rPr lang="en-US" dirty="0">
                <a:latin typeface="Calibri" panose="020F0502020204030204" pitchFamily="34" charset="0"/>
                <a:ea typeface="Calibri" panose="020F0502020204030204" pitchFamily="34" charset="0"/>
                <a:cs typeface="Arial" panose="020B0604020202020204" pitchFamily="34" charset="0"/>
              </a:rPr>
              <a:t>. The </a:t>
            </a:r>
            <a:r>
              <a:rPr lang="en-US" b="1" dirty="0">
                <a:latin typeface="Calibri" panose="020F0502020204030204" pitchFamily="34" charset="0"/>
                <a:ea typeface="Calibri" panose="020F0502020204030204" pitchFamily="34" charset="0"/>
                <a:cs typeface="Arial" panose="020B0604020202020204" pitchFamily="34" charset="0"/>
              </a:rPr>
              <a:t>Presentation Layer</a:t>
            </a:r>
            <a:r>
              <a:rPr lang="en-US" dirty="0">
                <a:latin typeface="Calibri" panose="020F0502020204030204" pitchFamily="34" charset="0"/>
                <a:ea typeface="Calibri" panose="020F0502020204030204" pitchFamily="34" charset="0"/>
                <a:cs typeface="Arial" panose="020B0604020202020204" pitchFamily="34" charset="0"/>
              </a:rPr>
              <a:t> (View) includes the Web/Mobile Interface that interacts directly with the user. The </a:t>
            </a:r>
            <a:r>
              <a:rPr lang="en-US" b="1" dirty="0">
                <a:latin typeface="Calibri" panose="020F0502020204030204" pitchFamily="34" charset="0"/>
                <a:ea typeface="Calibri" panose="020F0502020204030204" pitchFamily="34" charset="0"/>
                <a:cs typeface="Arial" panose="020B0604020202020204" pitchFamily="34" charset="0"/>
              </a:rPr>
              <a:t>Application Layer</a:t>
            </a:r>
            <a:r>
              <a:rPr lang="en-US" dirty="0">
                <a:latin typeface="Calibri" panose="020F0502020204030204" pitchFamily="34" charset="0"/>
                <a:ea typeface="Calibri" panose="020F0502020204030204" pitchFamily="34" charset="0"/>
                <a:cs typeface="Arial" panose="020B0604020202020204" pitchFamily="34" charset="0"/>
              </a:rPr>
              <a:t> represents the </a:t>
            </a:r>
            <a:r>
              <a:rPr lang="en-US" b="1" dirty="0">
                <a:latin typeface="Calibri" panose="020F0502020204030204" pitchFamily="34" charset="0"/>
                <a:ea typeface="Calibri" panose="020F0502020204030204" pitchFamily="34" charset="0"/>
                <a:cs typeface="Arial" panose="020B0604020202020204" pitchFamily="34" charset="0"/>
              </a:rPr>
              <a:t>Controller</a:t>
            </a:r>
            <a:r>
              <a:rPr lang="en-US" dirty="0">
                <a:latin typeface="Calibri" panose="020F0502020204030204" pitchFamily="34" charset="0"/>
                <a:ea typeface="Calibri" panose="020F0502020204030204" pitchFamily="34" charset="0"/>
                <a:cs typeface="Arial" panose="020B0604020202020204" pitchFamily="34" charset="0"/>
              </a:rPr>
              <a:t>, managing user requests through modules such as Authentication, Product Search, </a:t>
            </a:r>
            <a:r>
              <a:rPr lang="en-US" dirty="0" err="1">
                <a:latin typeface="Calibri" panose="020F0502020204030204" pitchFamily="34" charset="0"/>
                <a:ea typeface="Calibri" panose="020F0502020204030204" pitchFamily="34" charset="0"/>
                <a:cs typeface="Arial" panose="020B0604020202020204" pitchFamily="34" charset="0"/>
              </a:rPr>
              <a:t>Chatbot</a:t>
            </a:r>
            <a:r>
              <a:rPr lang="en-US" dirty="0">
                <a:latin typeface="Calibri" panose="020F0502020204030204" pitchFamily="34" charset="0"/>
                <a:ea typeface="Calibri" panose="020F0502020204030204" pitchFamily="34" charset="0"/>
                <a:cs typeface="Arial" panose="020B0604020202020204" pitchFamily="34" charset="0"/>
              </a:rPr>
              <a:t> Assistance, and the </a:t>
            </a:r>
            <a:r>
              <a:rPr lang="en-US" dirty="0" smtClean="0">
                <a:latin typeface="Calibri" panose="020F0502020204030204" pitchFamily="34" charset="0"/>
                <a:ea typeface="Calibri" panose="020F0502020204030204" pitchFamily="34" charset="0"/>
                <a:cs typeface="Arial" panose="020B0604020202020204" pitchFamily="34" charset="0"/>
              </a:rPr>
              <a:t>Recommendation</a:t>
            </a:r>
            <a:endParaRPr lang="en-US" dirty="0">
              <a:latin typeface="Calibri" panose="020F0502020204030204" pitchFamily="34" charset="0"/>
              <a:ea typeface="Calibri" panose="020F0502020204030204" pitchFamily="34" charset="0"/>
              <a:cs typeface="Arial" panose="020B0604020202020204" pitchFamily="34" charset="0"/>
            </a:endParaRPr>
          </a:p>
          <a:p>
            <a:pPr lvl="0" algn="ctr" defTabSz="914400" rtl="1" eaLnBrk="0" fontAlgn="base" hangingPunct="0">
              <a:spcBef>
                <a:spcPct val="0"/>
              </a:spcBef>
              <a:spcAft>
                <a:spcPct val="0"/>
              </a:spcAft>
            </a:pPr>
            <a:r>
              <a:rPr lang="en-US" dirty="0">
                <a:latin typeface="Calibri" panose="020F0502020204030204" pitchFamily="34" charset="0"/>
                <a:ea typeface="Calibri" panose="020F0502020204030204" pitchFamily="34" charset="0"/>
                <a:cs typeface="Arial" panose="020B0604020202020204" pitchFamily="34" charset="0"/>
              </a:rPr>
              <a:t> The </a:t>
            </a:r>
            <a:r>
              <a:rPr lang="en-US" b="1" dirty="0">
                <a:latin typeface="Calibri" panose="020F0502020204030204" pitchFamily="34" charset="0"/>
                <a:ea typeface="Calibri" panose="020F0502020204030204" pitchFamily="34" charset="0"/>
                <a:cs typeface="Arial" panose="020B0604020202020204" pitchFamily="34" charset="0"/>
              </a:rPr>
              <a:t>Data Layer</a:t>
            </a:r>
            <a:r>
              <a:rPr lang="en-US" dirty="0">
                <a:latin typeface="Calibri" panose="020F0502020204030204" pitchFamily="34" charset="0"/>
                <a:ea typeface="Calibri" panose="020F0502020204030204" pitchFamily="34" charset="0"/>
                <a:cs typeface="Arial" panose="020B0604020202020204" pitchFamily="34" charset="0"/>
              </a:rPr>
              <a:t> represents the </a:t>
            </a:r>
            <a:r>
              <a:rPr lang="en-US" b="1" dirty="0">
                <a:latin typeface="Calibri" panose="020F0502020204030204" pitchFamily="34" charset="0"/>
                <a:ea typeface="Calibri" panose="020F0502020204030204" pitchFamily="34" charset="0"/>
                <a:cs typeface="Arial" panose="020B0604020202020204" pitchFamily="34" charset="0"/>
              </a:rPr>
              <a:t>Model</a:t>
            </a:r>
            <a:r>
              <a:rPr lang="en-US" dirty="0">
                <a:latin typeface="Calibri" panose="020F0502020204030204" pitchFamily="34" charset="0"/>
                <a:ea typeface="Calibri" panose="020F0502020204030204" pitchFamily="34" charset="0"/>
                <a:cs typeface="Arial" panose="020B0604020202020204" pitchFamily="34" charset="0"/>
              </a:rPr>
              <a:t>, handling all data operations through the User and Product databases. This MVC structure ensures clear separation between interface, logic, and data, enhancing maintainability and scalability.</a:t>
            </a:r>
            <a:endParaRPr lang="en-US" dirty="0"/>
          </a:p>
          <a:p>
            <a:pPr lvl="0" algn="ctr" defTabSz="914400" eaLnBrk="0" fontAlgn="base" hangingPunct="0">
              <a:spcBef>
                <a:spcPct val="0"/>
              </a:spcBef>
              <a:spcAft>
                <a:spcPct val="0"/>
              </a:spcAft>
            </a:pPr>
            <a:endParaRPr lang="en-US" dirty="0">
              <a:latin typeface="Arial" panose="020B0604020202020204" pitchFamily="34" charset="0"/>
            </a:endParaRPr>
          </a:p>
        </p:txBody>
      </p:sp>
    </p:spTree>
    <p:extLst>
      <p:ext uri="{BB962C8B-B14F-4D97-AF65-F5344CB8AC3E}">
        <p14:creationId xmlns:p14="http://schemas.microsoft.com/office/powerpoint/2010/main" val="26825373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194</TotalTime>
  <Words>803</Words>
  <Application>Microsoft Office PowerPoint</Application>
  <PresentationFormat>On-screen Show (4:3)</PresentationFormat>
  <Paragraphs>144</Paragraphs>
  <Slides>26</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Office Theme</vt:lpstr>
      <vt:lpstr>PowerPoint Presentation</vt:lpstr>
      <vt:lpstr>Introduction – AI-Powered Smart Shopping Assistant</vt:lpstr>
      <vt:lpstr>Problem Statement</vt:lpstr>
      <vt:lpstr>PowerPoint Presentation</vt:lpstr>
      <vt:lpstr>Project Objective</vt:lpstr>
      <vt:lpstr>System Overview</vt:lpstr>
      <vt:lpstr>Key Features</vt:lpstr>
      <vt:lpstr>System Architecture</vt:lpstr>
      <vt:lpstr>PowerPoint Presentation</vt:lpstr>
      <vt:lpstr>AI Model</vt:lpstr>
      <vt:lpstr>Example Use Case</vt:lpstr>
      <vt:lpstr>PowerPoint Presentation</vt:lpstr>
      <vt:lpstr>Technologies Used</vt:lpstr>
      <vt:lpstr>Development Methodology</vt:lpstr>
      <vt:lpstr>UI</vt:lpstr>
      <vt:lpstr>PowerPoint Presentation</vt:lpstr>
      <vt:lpstr>PowerPoint Presentation</vt:lpstr>
      <vt:lpstr>PowerPoint Presentation</vt:lpstr>
      <vt:lpstr>UML :ECommerceService </vt:lpstr>
      <vt:lpstr>CODE</vt:lpstr>
      <vt:lpstr>PowerPoint Presentation</vt:lpstr>
      <vt:lpstr>PowerPoint Presentation</vt:lpstr>
      <vt:lpstr>PowerPoint Presentation</vt:lpstr>
      <vt:lpstr>PowerPoint Presentation</vt:lpstr>
      <vt:lpstr>Challenges &amp; Solutions</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subject/>
  <dc:creator>AHMAD</dc:creator>
  <cp:keywords/>
  <dc:description>generated using python-pptx</dc:description>
  <cp:lastModifiedBy>Ahmad Imad Mamdouh Zainalabdin</cp:lastModifiedBy>
  <cp:revision>21</cp:revision>
  <dcterms:created xsi:type="dcterms:W3CDTF">2013-01-27T09:14:16Z</dcterms:created>
  <dcterms:modified xsi:type="dcterms:W3CDTF">2025-06-05T00:56:34Z</dcterms:modified>
  <cp:category/>
</cp:coreProperties>
</file>