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6C4522-0707-4C39-A21A-A82B0CCCB014}" v="7" dt="2025-10-21T21:20:44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702341"/>
            <a:ext cx="7061616" cy="804161"/>
          </a:xfrm>
        </p:spPr>
        <p:txBody>
          <a:bodyPr anchor="ctr">
            <a:normAutofit/>
          </a:bodyPr>
          <a:lstStyle/>
          <a:p>
            <a:pPr algn="l"/>
            <a:endParaRPr 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9816" y="5702341"/>
            <a:ext cx="3453983" cy="804160"/>
          </a:xfrm>
        </p:spPr>
        <p:txBody>
          <a:bodyPr anchor="ctr">
            <a:normAutofit/>
          </a:bodyPr>
          <a:lstStyle/>
          <a:p>
            <a:pPr algn="r"/>
            <a:endParaRPr lang="en-US" sz="1800"/>
          </a:p>
        </p:txBody>
      </p:sp>
      <p:pic>
        <p:nvPicPr>
          <p:cNvPr id="6" name="Picture 5" descr="A computer screen with text on it&#10;&#10;AI-generated content may be incorrect.">
            <a:extLst>
              <a:ext uri="{FF2B5EF4-FFF2-40B4-BE49-F238E27FC236}">
                <a16:creationId xmlns:a16="http://schemas.microsoft.com/office/drawing/2014/main" id="{259D473A-1B16-DB1B-FE88-B705D08DBE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50" r="21367"/>
          <a:stretch>
            <a:fillRect/>
          </a:stretch>
        </p:blipFill>
        <p:spPr>
          <a:xfrm>
            <a:off x="-4" y="10"/>
            <a:ext cx="8328610" cy="5279933"/>
          </a:xfrm>
          <a:prstGeom prst="rect">
            <a:avLst/>
          </a:prstGeom>
        </p:spPr>
      </p:pic>
      <p:pic>
        <p:nvPicPr>
          <p:cNvPr id="4" name="Picture 3" descr="A computer screen with text on it&#10;&#10;AI-generated content may be incorrect.">
            <a:extLst>
              <a:ext uri="{FF2B5EF4-FFF2-40B4-BE49-F238E27FC236}">
                <a16:creationId xmlns:a16="http://schemas.microsoft.com/office/drawing/2014/main" id="{B2189BC8-7586-4D04-BF89-E3AAC785AE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737" r="26750" b="-2"/>
          <a:stretch>
            <a:fillRect/>
          </a:stretch>
        </p:blipFill>
        <p:spPr>
          <a:xfrm>
            <a:off x="8328610" y="1"/>
            <a:ext cx="3863392" cy="2653792"/>
          </a:xfrm>
          <a:prstGeom prst="rect">
            <a:avLst/>
          </a:prstGeom>
        </p:spPr>
      </p:pic>
      <p:pic>
        <p:nvPicPr>
          <p:cNvPr id="5" name="Picture 4" descr="A computer screen with text on it&#10;&#10;AI-generated content may be incorrect.">
            <a:extLst>
              <a:ext uri="{FF2B5EF4-FFF2-40B4-BE49-F238E27FC236}">
                <a16:creationId xmlns:a16="http://schemas.microsoft.com/office/drawing/2014/main" id="{59943C26-7475-A2C9-2156-CAC6ECE0247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312" r="17176" b="-2"/>
          <a:stretch>
            <a:fillRect/>
          </a:stretch>
        </p:blipFill>
        <p:spPr>
          <a:xfrm>
            <a:off x="8328611" y="2639971"/>
            <a:ext cx="3863392" cy="2653792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A47CC56-1188-533D-88C5-F705AFAA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193370"/>
            <a:ext cx="12207200" cy="123363"/>
            <a:chOff x="-5025" y="6737718"/>
            <a:chExt cx="12207200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EFA798-8C89-9948-4282-92855291A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4009D10-42BE-E080-5E98-DA638B250D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</cp:revision>
  <dcterms:created xsi:type="dcterms:W3CDTF">2025-10-21T21:20:07Z</dcterms:created>
  <dcterms:modified xsi:type="dcterms:W3CDTF">2025-10-21T21:21:27Z</dcterms:modified>
</cp:coreProperties>
</file>