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CFC77-747C-4337-B1CA-4AE13F14AF69}" v="9" dt="2023-01-15T14:04:42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06ACFC77-747C-4337-B1CA-4AE13F14AF69}"/>
    <pc:docChg chg="undo custSel addSld modSld">
      <pc:chgData name="Itamar Zukerman" userId="a40e98156ed2cf93" providerId="LiveId" clId="{06ACFC77-747C-4337-B1CA-4AE13F14AF69}" dt="2023-01-15T14:05:18.073" v="1170" actId="1076"/>
      <pc:docMkLst>
        <pc:docMk/>
      </pc:docMkLst>
      <pc:sldChg chg="addSp delSp modSp mod">
        <pc:chgData name="Itamar Zukerman" userId="a40e98156ed2cf93" providerId="LiveId" clId="{06ACFC77-747C-4337-B1CA-4AE13F14AF69}" dt="2023-01-15T08:12:46.818" v="122" actId="478"/>
        <pc:sldMkLst>
          <pc:docMk/>
          <pc:sldMk cId="3391587462" sldId="258"/>
        </pc:sldMkLst>
        <pc:spChg chg="mod">
          <ac:chgData name="Itamar Zukerman" userId="a40e98156ed2cf93" providerId="LiveId" clId="{06ACFC77-747C-4337-B1CA-4AE13F14AF69}" dt="2023-01-15T08:08:52.045" v="117" actId="313"/>
          <ac:spMkLst>
            <pc:docMk/>
            <pc:sldMk cId="3391587462" sldId="258"/>
            <ac:spMk id="3" creationId="{05F3C9A6-582A-C19F-3073-D751F7B3DC2C}"/>
          </ac:spMkLst>
        </pc:spChg>
        <pc:graphicFrameChg chg="add mod modGraphic">
          <ac:chgData name="Itamar Zukerman" userId="a40e98156ed2cf93" providerId="LiveId" clId="{06ACFC77-747C-4337-B1CA-4AE13F14AF69}" dt="2023-01-15T08:05:29.545" v="11" actId="1076"/>
          <ac:graphicFrameMkLst>
            <pc:docMk/>
            <pc:sldMk cId="3391587462" sldId="258"/>
            <ac:graphicFrameMk id="4" creationId="{D7511078-90E1-08A2-E807-F54D4BBFC5ED}"/>
          </ac:graphicFrameMkLst>
        </pc:graphicFrameChg>
        <pc:graphicFrameChg chg="add del">
          <ac:chgData name="Itamar Zukerman" userId="a40e98156ed2cf93" providerId="LiveId" clId="{06ACFC77-747C-4337-B1CA-4AE13F14AF69}" dt="2023-01-15T08:04:39.741" v="5" actId="478"/>
          <ac:graphicFrameMkLst>
            <pc:docMk/>
            <pc:sldMk cId="3391587462" sldId="258"/>
            <ac:graphicFrameMk id="5" creationId="{39FBB162-B552-EAF7-C749-3A0C15FCE696}"/>
          </ac:graphicFrameMkLst>
        </pc:graphicFrameChg>
        <pc:graphicFrameChg chg="add mod modGraphic">
          <ac:chgData name="Itamar Zukerman" userId="a40e98156ed2cf93" providerId="LiveId" clId="{06ACFC77-747C-4337-B1CA-4AE13F14AF69}" dt="2023-01-15T08:05:29.545" v="11" actId="1076"/>
          <ac:graphicFrameMkLst>
            <pc:docMk/>
            <pc:sldMk cId="3391587462" sldId="258"/>
            <ac:graphicFrameMk id="6" creationId="{4B879BAC-4656-38B2-D120-0C8FE1301CCA}"/>
          </ac:graphicFrameMkLst>
        </pc:graphicFrameChg>
        <pc:graphicFrameChg chg="add del mod modGraphic">
          <ac:chgData name="Itamar Zukerman" userId="a40e98156ed2cf93" providerId="LiveId" clId="{06ACFC77-747C-4337-B1CA-4AE13F14AF69}" dt="2023-01-15T08:12:46.818" v="122" actId="478"/>
          <ac:graphicFrameMkLst>
            <pc:docMk/>
            <pc:sldMk cId="3391587462" sldId="258"/>
            <ac:graphicFrameMk id="7" creationId="{311F869A-980E-1E54-389F-5A2CA1BA125F}"/>
          </ac:graphicFrameMkLst>
        </pc:graphicFrameChg>
      </pc:sldChg>
      <pc:sldChg chg="addSp modSp new mod">
        <pc:chgData name="Itamar Zukerman" userId="a40e98156ed2cf93" providerId="LiveId" clId="{06ACFC77-747C-4337-B1CA-4AE13F14AF69}" dt="2023-01-15T09:28:32.826" v="162" actId="1076"/>
        <pc:sldMkLst>
          <pc:docMk/>
          <pc:sldMk cId="2893341706" sldId="259"/>
        </pc:sldMkLst>
        <pc:spChg chg="mod">
          <ac:chgData name="Itamar Zukerman" userId="a40e98156ed2cf93" providerId="LiveId" clId="{06ACFC77-747C-4337-B1CA-4AE13F14AF69}" dt="2023-01-15T09:23:36.722" v="136" actId="14100"/>
          <ac:spMkLst>
            <pc:docMk/>
            <pc:sldMk cId="2893341706" sldId="259"/>
            <ac:spMk id="2" creationId="{4B7C9872-5A26-88AD-5B94-836BA083C670}"/>
          </ac:spMkLst>
        </pc:spChg>
        <pc:spChg chg="mod">
          <ac:chgData name="Itamar Zukerman" userId="a40e98156ed2cf93" providerId="LiveId" clId="{06ACFC77-747C-4337-B1CA-4AE13F14AF69}" dt="2023-01-15T09:24:04.718" v="144" actId="207"/>
          <ac:spMkLst>
            <pc:docMk/>
            <pc:sldMk cId="2893341706" sldId="259"/>
            <ac:spMk id="3" creationId="{E4388DE4-352D-48D6-F98E-DE8F86AC8F5D}"/>
          </ac:spMkLst>
        </pc:spChg>
        <pc:spChg chg="add mod">
          <ac:chgData name="Itamar Zukerman" userId="a40e98156ed2cf93" providerId="LiveId" clId="{06ACFC77-747C-4337-B1CA-4AE13F14AF69}" dt="2023-01-15T09:24:16.382" v="146" actId="207"/>
          <ac:spMkLst>
            <pc:docMk/>
            <pc:sldMk cId="2893341706" sldId="259"/>
            <ac:spMk id="4" creationId="{420EACAA-9857-34C8-7782-90F488BC4937}"/>
          </ac:spMkLst>
        </pc:spChg>
        <pc:spChg chg="add mod">
          <ac:chgData name="Itamar Zukerman" userId="a40e98156ed2cf93" providerId="LiveId" clId="{06ACFC77-747C-4337-B1CA-4AE13F14AF69}" dt="2023-01-15T09:28:07.073" v="159" actId="164"/>
          <ac:spMkLst>
            <pc:docMk/>
            <pc:sldMk cId="2893341706" sldId="259"/>
            <ac:spMk id="9" creationId="{08CAC8F7-DFDA-64DD-F0AF-080A5AFBA202}"/>
          </ac:spMkLst>
        </pc:spChg>
        <pc:grpChg chg="add mod">
          <ac:chgData name="Itamar Zukerman" userId="a40e98156ed2cf93" providerId="LiveId" clId="{06ACFC77-747C-4337-B1CA-4AE13F14AF69}" dt="2023-01-15T09:28:32.826" v="162" actId="1076"/>
          <ac:grpSpMkLst>
            <pc:docMk/>
            <pc:sldMk cId="2893341706" sldId="259"/>
            <ac:grpSpMk id="16" creationId="{C4B33BCD-2D37-865D-F274-2689EF57BF7E}"/>
          </ac:grpSpMkLst>
        </pc:grpChg>
        <pc:cxnChg chg="add mod">
          <ac:chgData name="Itamar Zukerman" userId="a40e98156ed2cf93" providerId="LiveId" clId="{06ACFC77-747C-4337-B1CA-4AE13F14AF69}" dt="2023-01-15T09:24:22.761" v="148" actId="13822"/>
          <ac:cxnSpMkLst>
            <pc:docMk/>
            <pc:sldMk cId="2893341706" sldId="259"/>
            <ac:cxnSpMk id="6" creationId="{8A2C8F84-9320-93DE-DDB4-2A31CAC9A9BB}"/>
          </ac:cxnSpMkLst>
        </pc:cxnChg>
        <pc:cxnChg chg="add mod">
          <ac:chgData name="Itamar Zukerman" userId="a40e98156ed2cf93" providerId="LiveId" clId="{06ACFC77-747C-4337-B1CA-4AE13F14AF69}" dt="2023-01-15T09:24:29.482" v="150" actId="13822"/>
          <ac:cxnSpMkLst>
            <pc:docMk/>
            <pc:sldMk cId="2893341706" sldId="259"/>
            <ac:cxnSpMk id="8" creationId="{407CACBB-D370-0DD4-5C5B-B28A69CBFBAF}"/>
          </ac:cxnSpMkLst>
        </pc:cxnChg>
        <pc:cxnChg chg="add mod">
          <ac:chgData name="Itamar Zukerman" userId="a40e98156ed2cf93" providerId="LiveId" clId="{06ACFC77-747C-4337-B1CA-4AE13F14AF69}" dt="2023-01-15T09:28:07.073" v="159" actId="164"/>
          <ac:cxnSpMkLst>
            <pc:docMk/>
            <pc:sldMk cId="2893341706" sldId="259"/>
            <ac:cxnSpMk id="13" creationId="{748C2E88-C5BD-CF74-8989-A5D202A4AFCC}"/>
          </ac:cxnSpMkLst>
        </pc:cxnChg>
        <pc:cxnChg chg="add mod">
          <ac:chgData name="Itamar Zukerman" userId="a40e98156ed2cf93" providerId="LiveId" clId="{06ACFC77-747C-4337-B1CA-4AE13F14AF69}" dt="2023-01-15T09:28:07.073" v="159" actId="164"/>
          <ac:cxnSpMkLst>
            <pc:docMk/>
            <pc:sldMk cId="2893341706" sldId="259"/>
            <ac:cxnSpMk id="15" creationId="{A813445B-0492-BAAE-7B5B-5CCD4AE0B915}"/>
          </ac:cxnSpMkLst>
        </pc:cxnChg>
      </pc:sldChg>
      <pc:sldChg chg="addSp modSp new mod">
        <pc:chgData name="Itamar Zukerman" userId="a40e98156ed2cf93" providerId="LiveId" clId="{06ACFC77-747C-4337-B1CA-4AE13F14AF69}" dt="2023-01-15T09:51:26.925" v="250" actId="1076"/>
        <pc:sldMkLst>
          <pc:docMk/>
          <pc:sldMk cId="1680906310" sldId="260"/>
        </pc:sldMkLst>
        <pc:spChg chg="mod">
          <ac:chgData name="Itamar Zukerman" userId="a40e98156ed2cf93" providerId="LiveId" clId="{06ACFC77-747C-4337-B1CA-4AE13F14AF69}" dt="2023-01-15T09:38:50.141" v="181" actId="122"/>
          <ac:spMkLst>
            <pc:docMk/>
            <pc:sldMk cId="1680906310" sldId="260"/>
            <ac:spMk id="2" creationId="{4FD1C392-A09C-3E20-D2C0-18247D9300DB}"/>
          </ac:spMkLst>
        </pc:spChg>
        <pc:spChg chg="mod">
          <ac:chgData name="Itamar Zukerman" userId="a40e98156ed2cf93" providerId="LiveId" clId="{06ACFC77-747C-4337-B1CA-4AE13F14AF69}" dt="2023-01-15T09:50:23.843" v="246" actId="20577"/>
          <ac:spMkLst>
            <pc:docMk/>
            <pc:sldMk cId="1680906310" sldId="260"/>
            <ac:spMk id="3" creationId="{88FB4BBD-2C09-8A48-F2A0-AF6C8B614E29}"/>
          </ac:spMkLst>
        </pc:spChg>
        <pc:picChg chg="add mod">
          <ac:chgData name="Itamar Zukerman" userId="a40e98156ed2cf93" providerId="LiveId" clId="{06ACFC77-747C-4337-B1CA-4AE13F14AF69}" dt="2023-01-15T09:51:26.925" v="250" actId="1076"/>
          <ac:picMkLst>
            <pc:docMk/>
            <pc:sldMk cId="1680906310" sldId="260"/>
            <ac:picMk id="5" creationId="{AFE427DB-1120-1CDC-6A57-602B55E06555}"/>
          </ac:picMkLst>
        </pc:picChg>
      </pc:sldChg>
      <pc:sldChg chg="addSp delSp modSp new mod">
        <pc:chgData name="Itamar Zukerman" userId="a40e98156ed2cf93" providerId="LiveId" clId="{06ACFC77-747C-4337-B1CA-4AE13F14AF69}" dt="2023-01-15T10:08:50.522" v="486" actId="1037"/>
        <pc:sldMkLst>
          <pc:docMk/>
          <pc:sldMk cId="4086059576" sldId="261"/>
        </pc:sldMkLst>
        <pc:spChg chg="mod">
          <ac:chgData name="Itamar Zukerman" userId="a40e98156ed2cf93" providerId="LiveId" clId="{06ACFC77-747C-4337-B1CA-4AE13F14AF69}" dt="2023-01-15T09:56:34.640" v="285" actId="14100"/>
          <ac:spMkLst>
            <pc:docMk/>
            <pc:sldMk cId="4086059576" sldId="261"/>
            <ac:spMk id="2" creationId="{E3ABF2CF-D347-08A3-BA35-81C2DBF52D11}"/>
          </ac:spMkLst>
        </pc:spChg>
        <pc:spChg chg="del">
          <ac:chgData name="Itamar Zukerman" userId="a40e98156ed2cf93" providerId="LiveId" clId="{06ACFC77-747C-4337-B1CA-4AE13F14AF69}" dt="2023-01-15T09:54:21.561" v="277" actId="478"/>
          <ac:spMkLst>
            <pc:docMk/>
            <pc:sldMk cId="4086059576" sldId="261"/>
            <ac:spMk id="3" creationId="{C5F91419-9469-FAA5-5656-FCF798E9472C}"/>
          </ac:spMkLst>
        </pc:spChg>
        <pc:spChg chg="add mod">
          <ac:chgData name="Itamar Zukerman" userId="a40e98156ed2cf93" providerId="LiveId" clId="{06ACFC77-747C-4337-B1CA-4AE13F14AF69}" dt="2023-01-15T09:56:16.006" v="283" actId="14100"/>
          <ac:spMkLst>
            <pc:docMk/>
            <pc:sldMk cId="4086059576" sldId="261"/>
            <ac:spMk id="4" creationId="{AE25351F-531B-DA73-D31C-CC5DBF3DFE64}"/>
          </ac:spMkLst>
        </pc:spChg>
        <pc:spChg chg="add mod">
          <ac:chgData name="Itamar Zukerman" userId="a40e98156ed2cf93" providerId="LiveId" clId="{06ACFC77-747C-4337-B1CA-4AE13F14AF69}" dt="2023-01-15T10:06:25.216" v="466" actId="1076"/>
          <ac:spMkLst>
            <pc:docMk/>
            <pc:sldMk cId="4086059576" sldId="261"/>
            <ac:spMk id="7" creationId="{10FB7F75-ADDA-5A02-2668-724F29DBDEF4}"/>
          </ac:spMkLst>
        </pc:spChg>
        <pc:spChg chg="add mod">
          <ac:chgData name="Itamar Zukerman" userId="a40e98156ed2cf93" providerId="LiveId" clId="{06ACFC77-747C-4337-B1CA-4AE13F14AF69}" dt="2023-01-15T10:06:39.804" v="469" actId="1076"/>
          <ac:spMkLst>
            <pc:docMk/>
            <pc:sldMk cId="4086059576" sldId="261"/>
            <ac:spMk id="8" creationId="{31DDEDAD-CE43-2892-C026-0955DC16D18A}"/>
          </ac:spMkLst>
        </pc:spChg>
        <pc:spChg chg="add mod">
          <ac:chgData name="Itamar Zukerman" userId="a40e98156ed2cf93" providerId="LiveId" clId="{06ACFC77-747C-4337-B1CA-4AE13F14AF69}" dt="2023-01-15T10:08:16.797" v="475" actId="1076"/>
          <ac:spMkLst>
            <pc:docMk/>
            <pc:sldMk cId="4086059576" sldId="261"/>
            <ac:spMk id="9" creationId="{6FC254A2-08AF-99AA-DF39-A5240543FAA3}"/>
          </ac:spMkLst>
        </pc:spChg>
        <pc:spChg chg="add mod">
          <ac:chgData name="Itamar Zukerman" userId="a40e98156ed2cf93" providerId="LiveId" clId="{06ACFC77-747C-4337-B1CA-4AE13F14AF69}" dt="2023-01-15T10:08:41.841" v="480" actId="1076"/>
          <ac:spMkLst>
            <pc:docMk/>
            <pc:sldMk cId="4086059576" sldId="261"/>
            <ac:spMk id="13" creationId="{66D7A6D9-368A-1527-1BB0-BD37F332C3F3}"/>
          </ac:spMkLst>
        </pc:spChg>
        <pc:picChg chg="add mod">
          <ac:chgData name="Itamar Zukerman" userId="a40e98156ed2cf93" providerId="LiveId" clId="{06ACFC77-747C-4337-B1CA-4AE13F14AF69}" dt="2023-01-15T10:08:16.797" v="475" actId="1076"/>
          <ac:picMkLst>
            <pc:docMk/>
            <pc:sldMk cId="4086059576" sldId="261"/>
            <ac:picMk id="6" creationId="{81334811-574A-68ED-85CC-1AFB6EA44B6F}"/>
          </ac:picMkLst>
        </pc:picChg>
        <pc:cxnChg chg="add mod">
          <ac:chgData name="Itamar Zukerman" userId="a40e98156ed2cf93" providerId="LiveId" clId="{06ACFC77-747C-4337-B1CA-4AE13F14AF69}" dt="2023-01-15T10:08:50.522" v="486" actId="1037"/>
          <ac:cxnSpMkLst>
            <pc:docMk/>
            <pc:sldMk cId="4086059576" sldId="261"/>
            <ac:cxnSpMk id="11" creationId="{8C0B8396-3F5A-D717-447F-3CF9D0866DDD}"/>
          </ac:cxnSpMkLst>
        </pc:cxnChg>
      </pc:sldChg>
      <pc:sldChg chg="addSp modSp new mod">
        <pc:chgData name="Itamar Zukerman" userId="a40e98156ed2cf93" providerId="LiveId" clId="{06ACFC77-747C-4337-B1CA-4AE13F14AF69}" dt="2023-01-15T12:04:41.783" v="794" actId="20577"/>
        <pc:sldMkLst>
          <pc:docMk/>
          <pc:sldMk cId="1040728046" sldId="262"/>
        </pc:sldMkLst>
        <pc:spChg chg="mod">
          <ac:chgData name="Itamar Zukerman" userId="a40e98156ed2cf93" providerId="LiveId" clId="{06ACFC77-747C-4337-B1CA-4AE13F14AF69}" dt="2023-01-15T11:46:18.902" v="493" actId="122"/>
          <ac:spMkLst>
            <pc:docMk/>
            <pc:sldMk cId="1040728046" sldId="262"/>
            <ac:spMk id="2" creationId="{4A1B2DC8-2227-77B1-619C-047CC33E82F8}"/>
          </ac:spMkLst>
        </pc:spChg>
        <pc:spChg chg="mod">
          <ac:chgData name="Itamar Zukerman" userId="a40e98156ed2cf93" providerId="LiveId" clId="{06ACFC77-747C-4337-B1CA-4AE13F14AF69}" dt="2023-01-15T12:04:41.783" v="794" actId="20577"/>
          <ac:spMkLst>
            <pc:docMk/>
            <pc:sldMk cId="1040728046" sldId="262"/>
            <ac:spMk id="3" creationId="{40D1BF19-1507-BF23-633E-B69B3AFC9176}"/>
          </ac:spMkLst>
        </pc:spChg>
        <pc:spChg chg="add mod">
          <ac:chgData name="Itamar Zukerman" userId="a40e98156ed2cf93" providerId="LiveId" clId="{06ACFC77-747C-4337-B1CA-4AE13F14AF69}" dt="2023-01-15T11:49:41.485" v="696" actId="12789"/>
          <ac:spMkLst>
            <pc:docMk/>
            <pc:sldMk cId="1040728046" sldId="262"/>
            <ac:spMk id="4" creationId="{ACA0587F-AEE7-23EC-3C58-3E165F89F704}"/>
          </ac:spMkLst>
        </pc:spChg>
        <pc:spChg chg="add mod">
          <ac:chgData name="Itamar Zukerman" userId="a40e98156ed2cf93" providerId="LiveId" clId="{06ACFC77-747C-4337-B1CA-4AE13F14AF69}" dt="2023-01-15T11:49:41.485" v="696" actId="12789"/>
          <ac:spMkLst>
            <pc:docMk/>
            <pc:sldMk cId="1040728046" sldId="262"/>
            <ac:spMk id="5" creationId="{BE54D00D-7648-B210-BA77-277C1B1154CF}"/>
          </ac:spMkLst>
        </pc:spChg>
        <pc:spChg chg="add mod">
          <ac:chgData name="Itamar Zukerman" userId="a40e98156ed2cf93" providerId="LiveId" clId="{06ACFC77-747C-4337-B1CA-4AE13F14AF69}" dt="2023-01-15T11:49:41.485" v="696" actId="12789"/>
          <ac:spMkLst>
            <pc:docMk/>
            <pc:sldMk cId="1040728046" sldId="262"/>
            <ac:spMk id="6" creationId="{3A40CBEF-B3E5-AFE9-3795-97F3160EF765}"/>
          </ac:spMkLst>
        </pc:spChg>
      </pc:sldChg>
      <pc:sldChg chg="modSp new mod">
        <pc:chgData name="Itamar Zukerman" userId="a40e98156ed2cf93" providerId="LiveId" clId="{06ACFC77-747C-4337-B1CA-4AE13F14AF69}" dt="2023-01-15T12:19:35.971" v="907" actId="20577"/>
        <pc:sldMkLst>
          <pc:docMk/>
          <pc:sldMk cId="3677068533" sldId="263"/>
        </pc:sldMkLst>
        <pc:spChg chg="mod">
          <ac:chgData name="Itamar Zukerman" userId="a40e98156ed2cf93" providerId="LiveId" clId="{06ACFC77-747C-4337-B1CA-4AE13F14AF69}" dt="2023-01-15T12:17:54.125" v="801" actId="14100"/>
          <ac:spMkLst>
            <pc:docMk/>
            <pc:sldMk cId="3677068533" sldId="263"/>
            <ac:spMk id="2" creationId="{C14D52FF-1559-7632-C2A8-FF048551170A}"/>
          </ac:spMkLst>
        </pc:spChg>
        <pc:spChg chg="mod">
          <ac:chgData name="Itamar Zukerman" userId="a40e98156ed2cf93" providerId="LiveId" clId="{06ACFC77-747C-4337-B1CA-4AE13F14AF69}" dt="2023-01-15T12:19:35.971" v="907" actId="20577"/>
          <ac:spMkLst>
            <pc:docMk/>
            <pc:sldMk cId="3677068533" sldId="263"/>
            <ac:spMk id="3" creationId="{DE7B7F2D-1E52-FA63-38D5-100FA5A4DD0D}"/>
          </ac:spMkLst>
        </pc:spChg>
      </pc:sldChg>
      <pc:sldChg chg="modSp new mod">
        <pc:chgData name="Itamar Zukerman" userId="a40e98156ed2cf93" providerId="LiveId" clId="{06ACFC77-747C-4337-B1CA-4AE13F14AF69}" dt="2023-01-15T12:31:13.738" v="933" actId="20577"/>
        <pc:sldMkLst>
          <pc:docMk/>
          <pc:sldMk cId="443729172" sldId="264"/>
        </pc:sldMkLst>
        <pc:spChg chg="mod">
          <ac:chgData name="Itamar Zukerman" userId="a40e98156ed2cf93" providerId="LiveId" clId="{06ACFC77-747C-4337-B1CA-4AE13F14AF69}" dt="2023-01-15T12:31:13.738" v="933" actId="20577"/>
          <ac:spMkLst>
            <pc:docMk/>
            <pc:sldMk cId="443729172" sldId="264"/>
            <ac:spMk id="2" creationId="{9ED76E79-2C43-D4B6-E973-502E0B233837}"/>
          </ac:spMkLst>
        </pc:spChg>
      </pc:sldChg>
      <pc:sldChg chg="addSp modSp new mod">
        <pc:chgData name="Itamar Zukerman" userId="a40e98156ed2cf93" providerId="LiveId" clId="{06ACFC77-747C-4337-B1CA-4AE13F14AF69}" dt="2023-01-15T14:02:50.892" v="1092" actId="20577"/>
        <pc:sldMkLst>
          <pc:docMk/>
          <pc:sldMk cId="1574562912" sldId="265"/>
        </pc:sldMkLst>
        <pc:spChg chg="mod">
          <ac:chgData name="Itamar Zukerman" userId="a40e98156ed2cf93" providerId="LiveId" clId="{06ACFC77-747C-4337-B1CA-4AE13F14AF69}" dt="2023-01-15T14:01:14.472" v="942" actId="122"/>
          <ac:spMkLst>
            <pc:docMk/>
            <pc:sldMk cId="1574562912" sldId="265"/>
            <ac:spMk id="2" creationId="{DDA4B388-ABB8-7CB2-AA2A-502D86ED8899}"/>
          </ac:spMkLst>
        </pc:spChg>
        <pc:spChg chg="mod">
          <ac:chgData name="Itamar Zukerman" userId="a40e98156ed2cf93" providerId="LiveId" clId="{06ACFC77-747C-4337-B1CA-4AE13F14AF69}" dt="2023-01-15T14:01:55.214" v="986" actId="14100"/>
          <ac:spMkLst>
            <pc:docMk/>
            <pc:sldMk cId="1574562912" sldId="265"/>
            <ac:spMk id="3" creationId="{9039502D-103F-70C3-7541-32BBC9846E43}"/>
          </ac:spMkLst>
        </pc:spChg>
        <pc:spChg chg="add mod">
          <ac:chgData name="Itamar Zukerman" userId="a40e98156ed2cf93" providerId="LiveId" clId="{06ACFC77-747C-4337-B1CA-4AE13F14AF69}" dt="2023-01-15T14:02:50.892" v="1092" actId="20577"/>
          <ac:spMkLst>
            <pc:docMk/>
            <pc:sldMk cId="1574562912" sldId="265"/>
            <ac:spMk id="4" creationId="{BC9E3E21-3801-BB77-8926-5AAFBA7510A1}"/>
          </ac:spMkLst>
        </pc:spChg>
      </pc:sldChg>
      <pc:sldChg chg="addSp delSp modSp new mod">
        <pc:chgData name="Itamar Zukerman" userId="a40e98156ed2cf93" providerId="LiveId" clId="{06ACFC77-747C-4337-B1CA-4AE13F14AF69}" dt="2023-01-15T14:05:18.073" v="1170" actId="1076"/>
        <pc:sldMkLst>
          <pc:docMk/>
          <pc:sldMk cId="1825701834" sldId="266"/>
        </pc:sldMkLst>
        <pc:spChg chg="mod">
          <ac:chgData name="Itamar Zukerman" userId="a40e98156ed2cf93" providerId="LiveId" clId="{06ACFC77-747C-4337-B1CA-4AE13F14AF69}" dt="2023-01-15T14:03:50.061" v="1101" actId="122"/>
          <ac:spMkLst>
            <pc:docMk/>
            <pc:sldMk cId="1825701834" sldId="266"/>
            <ac:spMk id="2" creationId="{3EDC54AB-9123-96A3-6375-226BCC2C35EF}"/>
          </ac:spMkLst>
        </pc:spChg>
        <pc:spChg chg="del">
          <ac:chgData name="Itamar Zukerman" userId="a40e98156ed2cf93" providerId="LiveId" clId="{06ACFC77-747C-4337-B1CA-4AE13F14AF69}" dt="2023-01-15T14:03:57.049" v="1102" actId="3680"/>
          <ac:spMkLst>
            <pc:docMk/>
            <pc:sldMk cId="1825701834" sldId="266"/>
            <ac:spMk id="3" creationId="{E8EE864B-B51E-CA06-6F20-92B9E7695567}"/>
          </ac:spMkLst>
        </pc:spChg>
        <pc:spChg chg="add mod">
          <ac:chgData name="Itamar Zukerman" userId="a40e98156ed2cf93" providerId="LiveId" clId="{06ACFC77-747C-4337-B1CA-4AE13F14AF69}" dt="2023-01-15T14:05:18.073" v="1170" actId="1076"/>
          <ac:spMkLst>
            <pc:docMk/>
            <pc:sldMk cId="1825701834" sldId="266"/>
            <ac:spMk id="7" creationId="{B905D811-F6ED-CDD1-6FD8-696FE14E2E1A}"/>
          </ac:spMkLst>
        </pc:spChg>
        <pc:graphicFrameChg chg="add mod ord modGraphic">
          <ac:chgData name="Itamar Zukerman" userId="a40e98156ed2cf93" providerId="LiveId" clId="{06ACFC77-747C-4337-B1CA-4AE13F14AF69}" dt="2023-01-15T14:04:15.088" v="1107" actId="1076"/>
          <ac:graphicFrameMkLst>
            <pc:docMk/>
            <pc:sldMk cId="1825701834" sldId="266"/>
            <ac:graphicFrameMk id="4" creationId="{3C0F8DAF-93B2-914A-E40D-43081FDB8FAE}"/>
          </ac:graphicFrameMkLst>
        </pc:graphicFrameChg>
        <pc:graphicFrameChg chg="add mod modGraphic">
          <ac:chgData name="Itamar Zukerman" userId="a40e98156ed2cf93" providerId="LiveId" clId="{06ACFC77-747C-4337-B1CA-4AE13F14AF69}" dt="2023-01-15T14:04:24.606" v="1110" actId="14100"/>
          <ac:graphicFrameMkLst>
            <pc:docMk/>
            <pc:sldMk cId="1825701834" sldId="266"/>
            <ac:graphicFrameMk id="5" creationId="{0A23AA1B-E500-2460-4D53-6AAA878B32B5}"/>
          </ac:graphicFrameMkLst>
        </pc:graphicFrameChg>
        <pc:graphicFrameChg chg="add mod modGraphic">
          <ac:chgData name="Itamar Zukerman" userId="a40e98156ed2cf93" providerId="LiveId" clId="{06ACFC77-747C-4337-B1CA-4AE13F14AF69}" dt="2023-01-15T14:04:33.043" v="1112" actId="14100"/>
          <ac:graphicFrameMkLst>
            <pc:docMk/>
            <pc:sldMk cId="1825701834" sldId="266"/>
            <ac:graphicFrameMk id="6" creationId="{976BF477-B80F-2F1C-50BA-A723354551C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0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ABB1114-243E-6C8A-E142-815D5549F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0F6928-0F3C-C641-F1E4-FE9316EA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15.01.23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114D0-EA88-DB8D-E1D0-A82765ABA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8" r="22048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288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4D52FF-1559-7632-C2A8-FF048551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852683"/>
          </a:xfrm>
        </p:spPr>
        <p:txBody>
          <a:bodyPr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7B7F2D-1E52-FA63-38D5-100FA5A4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orderd</a:t>
            </a:r>
            <a:r>
              <a:rPr lang="en-US" dirty="0">
                <a:sym typeface="Wingdings" panose="05000000000000000000" pitchFamily="2" charset="2"/>
              </a:rPr>
              <a:t> List  </a:t>
            </a:r>
            <a:r>
              <a:rPr lang="he-IL" dirty="0">
                <a:sym typeface="Wingdings" panose="05000000000000000000" pitchFamily="2" charset="2"/>
              </a:rPr>
              <a:t>מספור</a:t>
            </a:r>
          </a:p>
          <a:p>
            <a:r>
              <a:rPr lang="en-US" dirty="0">
                <a:sym typeface="Wingdings" panose="05000000000000000000" pitchFamily="2" charset="2"/>
              </a:rPr>
              <a:t>UL  unordered list </a:t>
            </a:r>
            <a:r>
              <a:rPr lang="he-IL" dirty="0">
                <a:sym typeface="Wingdings" panose="05000000000000000000" pitchFamily="2" charset="2"/>
              </a:rPr>
              <a:t>תבליטים</a:t>
            </a:r>
          </a:p>
          <a:p>
            <a:r>
              <a:rPr lang="en-US" dirty="0">
                <a:sym typeface="Wingdings" panose="05000000000000000000" pitchFamily="2" charset="2"/>
              </a:rPr>
              <a:t>Li  list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6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D76E79-2C43-D4B6-E973-502E0B23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Emmet – Zen Coding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73B516-FD3A-73AD-B168-34D7D9C7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2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2B6CB4-13FF-2854-6E5E-B81F071B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69936"/>
          </a:xfrm>
        </p:spPr>
        <p:txBody>
          <a:bodyPr/>
          <a:lstStyle/>
          <a:p>
            <a:pPr algn="ctr" rtl="1"/>
            <a:r>
              <a:rPr lang="en-US" dirty="0">
                <a:solidFill>
                  <a:schemeClr val="tx1"/>
                </a:solidFill>
              </a:rPr>
              <a:t>Asterisk</a:t>
            </a:r>
            <a:r>
              <a:rPr lang="he-IL" dirty="0">
                <a:solidFill>
                  <a:schemeClr val="tx1"/>
                </a:solidFill>
              </a:rPr>
              <a:t>  - כוכבית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889BF76-C609-D08F-4370-F3AAEF450413}"/>
              </a:ext>
            </a:extLst>
          </p:cNvPr>
          <p:cNvSpPr/>
          <p:nvPr/>
        </p:nvSpPr>
        <p:spPr>
          <a:xfrm>
            <a:off x="3942272" y="2777706"/>
            <a:ext cx="4787660" cy="24499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B4C6D37-3B35-A0F4-AEEE-9B3FE94D6057}"/>
              </a:ext>
            </a:extLst>
          </p:cNvPr>
          <p:cNvSpPr/>
          <p:nvPr/>
        </p:nvSpPr>
        <p:spPr>
          <a:xfrm>
            <a:off x="4356338" y="3088254"/>
            <a:ext cx="1682151" cy="948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2CE66D2-0D50-50E4-25E5-F6963680538E}"/>
              </a:ext>
            </a:extLst>
          </p:cNvPr>
          <p:cNvSpPr txBox="1"/>
          <p:nvPr/>
        </p:nvSpPr>
        <p:spPr>
          <a:xfrm>
            <a:off x="4508517" y="613204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iframe</a:t>
            </a:r>
            <a:r>
              <a:rPr lang="he-IL" dirty="0"/>
              <a:t> – חלון  שמציג תוכן מאתר אחר</a:t>
            </a: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1806A4-8F53-E017-ED85-DE16953D0AC8}"/>
              </a:ext>
            </a:extLst>
          </p:cNvPr>
          <p:cNvSpPr txBox="1"/>
          <p:nvPr/>
        </p:nvSpPr>
        <p:spPr>
          <a:xfrm>
            <a:off x="4293798" y="5524416"/>
            <a:ext cx="408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https://google-map-generator.com/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7145AD1-F1CA-3982-8EA1-ABD76BB1BCF9}"/>
              </a:ext>
            </a:extLst>
          </p:cNvPr>
          <p:cNvSpPr/>
          <p:nvPr/>
        </p:nvSpPr>
        <p:spPr>
          <a:xfrm>
            <a:off x="4293798" y="3036498"/>
            <a:ext cx="1718813" cy="9489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AFC1150-491C-D767-FF95-FEBD4429B765}"/>
              </a:ext>
            </a:extLst>
          </p:cNvPr>
          <p:cNvSpPr txBox="1"/>
          <p:nvPr/>
        </p:nvSpPr>
        <p:spPr>
          <a:xfrm>
            <a:off x="712126" y="303649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&lt;!--if IE..--&gt;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EF33698-0474-7E3D-7A68-6B1128339DF8}"/>
              </a:ext>
            </a:extLst>
          </p:cNvPr>
          <p:cNvSpPr txBox="1"/>
          <p:nvPr/>
        </p:nvSpPr>
        <p:spPr>
          <a:xfrm>
            <a:off x="571005" y="3887272"/>
            <a:ext cx="267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*{ </a:t>
            </a:r>
            <a:endParaRPr lang="he-IL" dirty="0"/>
          </a:p>
          <a:p>
            <a:pPr algn="l" rtl="0"/>
            <a:r>
              <a:rPr lang="he-IL" dirty="0"/>
              <a:t>הגדרות לכל האלמנטים בדף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444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0BA16A-3AF3-1897-F8D7-A8971A70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2521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F3C9A6-582A-C19F-3073-D751F7B3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7949"/>
            <a:ext cx="10325000" cy="3564436"/>
          </a:xfrm>
        </p:spPr>
        <p:txBody>
          <a:bodyPr/>
          <a:lstStyle/>
          <a:p>
            <a:pPr algn="r" rtl="1"/>
            <a:r>
              <a:rPr lang="en-US" dirty="0"/>
              <a:t>Block</a:t>
            </a:r>
            <a:r>
              <a:rPr lang="he-IL" dirty="0"/>
              <a:t> – מוסיף תכונות של </a:t>
            </a:r>
            <a:r>
              <a:rPr lang="en-US" dirty="0"/>
              <a:t>box</a:t>
            </a:r>
            <a:r>
              <a:rPr lang="he-IL" dirty="0"/>
              <a:t> לאלמנט.</a:t>
            </a:r>
            <a:endParaRPr lang="en-US" dirty="0"/>
          </a:p>
          <a:p>
            <a:pPr algn="r" rtl="1"/>
            <a:r>
              <a:rPr lang="en-US" dirty="0"/>
              <a:t>Inline</a:t>
            </a:r>
            <a:r>
              <a:rPr lang="he-IL" dirty="0"/>
              <a:t> – מבטלים תכונות של </a:t>
            </a:r>
            <a:r>
              <a:rPr lang="en-US" dirty="0"/>
              <a:t>box</a:t>
            </a:r>
            <a:r>
              <a:rPr lang="he-IL" dirty="0"/>
              <a:t>.</a:t>
            </a:r>
          </a:p>
          <a:p>
            <a:pPr algn="r" rtl="1"/>
            <a:r>
              <a:rPr lang="en-US" dirty="0"/>
              <a:t>Inline-block</a:t>
            </a:r>
            <a:r>
              <a:rPr lang="he-IL" dirty="0"/>
              <a:t> – מוסיף תכונות של </a:t>
            </a:r>
            <a:r>
              <a:rPr lang="en-US" dirty="0"/>
              <a:t>box</a:t>
            </a:r>
            <a:r>
              <a:rPr lang="he-IL" dirty="0"/>
              <a:t>, ללא ירידת שורה אחרי.</a:t>
            </a:r>
            <a:endParaRPr lang="en-US" dirty="0"/>
          </a:p>
          <a:p>
            <a:pPr algn="r" rtl="1"/>
            <a:r>
              <a:rPr lang="en-US" dirty="0"/>
              <a:t>None</a:t>
            </a:r>
            <a:r>
              <a:rPr lang="he-IL" dirty="0"/>
              <a:t> – מסתיר את האלמנט ואת המקום שהאלמנט תפס בדף.</a:t>
            </a:r>
            <a:endParaRPr lang="en-US" dirty="0"/>
          </a:p>
          <a:p>
            <a:pPr algn="r" rtl="1"/>
            <a:r>
              <a:rPr lang="en-US" dirty="0"/>
              <a:t>Visibility</a:t>
            </a:r>
            <a:r>
              <a:rPr lang="he-IL" dirty="0"/>
              <a:t> – </a:t>
            </a:r>
            <a:r>
              <a:rPr lang="en-US" dirty="0"/>
              <a:t>hidden</a:t>
            </a:r>
            <a:r>
              <a:rPr lang="he-IL" dirty="0"/>
              <a:t> – מסתיר את האלמנט, ומשאיר מקום ריק הדף  - הצגה ע"י </a:t>
            </a:r>
            <a:r>
              <a:rPr lang="en-US" dirty="0"/>
              <a:t>visible</a:t>
            </a:r>
            <a:r>
              <a:rPr lang="he-IL" dirty="0"/>
              <a:t> </a:t>
            </a:r>
            <a:endParaRPr lang="en-US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7511078-90E1-08A2-E807-F54D4BBFC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21313"/>
              </p:ext>
            </p:extLst>
          </p:nvPr>
        </p:nvGraphicFramePr>
        <p:xfrm>
          <a:off x="427486" y="1841100"/>
          <a:ext cx="55851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875">
                  <a:extLst>
                    <a:ext uri="{9D8B030D-6E8A-4147-A177-3AD203B41FA5}">
                      <a16:colId xmlns:a16="http://schemas.microsoft.com/office/drawing/2014/main" val="1226656038"/>
                    </a:ext>
                  </a:extLst>
                </a:gridCol>
                <a:gridCol w="797875">
                  <a:extLst>
                    <a:ext uri="{9D8B030D-6E8A-4147-A177-3AD203B41FA5}">
                      <a16:colId xmlns:a16="http://schemas.microsoft.com/office/drawing/2014/main" val="4269650268"/>
                    </a:ext>
                  </a:extLst>
                </a:gridCol>
                <a:gridCol w="797875">
                  <a:extLst>
                    <a:ext uri="{9D8B030D-6E8A-4147-A177-3AD203B41FA5}">
                      <a16:colId xmlns:a16="http://schemas.microsoft.com/office/drawing/2014/main" val="1792028303"/>
                    </a:ext>
                  </a:extLst>
                </a:gridCol>
                <a:gridCol w="797875">
                  <a:extLst>
                    <a:ext uri="{9D8B030D-6E8A-4147-A177-3AD203B41FA5}">
                      <a16:colId xmlns:a16="http://schemas.microsoft.com/office/drawing/2014/main" val="2340720254"/>
                    </a:ext>
                  </a:extLst>
                </a:gridCol>
                <a:gridCol w="797875">
                  <a:extLst>
                    <a:ext uri="{9D8B030D-6E8A-4147-A177-3AD203B41FA5}">
                      <a16:colId xmlns:a16="http://schemas.microsoft.com/office/drawing/2014/main" val="3247851365"/>
                    </a:ext>
                  </a:extLst>
                </a:gridCol>
                <a:gridCol w="797875">
                  <a:extLst>
                    <a:ext uri="{9D8B030D-6E8A-4147-A177-3AD203B41FA5}">
                      <a16:colId xmlns:a16="http://schemas.microsoft.com/office/drawing/2014/main" val="248232013"/>
                    </a:ext>
                  </a:extLst>
                </a:gridCol>
                <a:gridCol w="797875">
                  <a:extLst>
                    <a:ext uri="{9D8B030D-6E8A-4147-A177-3AD203B41FA5}">
                      <a16:colId xmlns:a16="http://schemas.microsoft.com/office/drawing/2014/main" val="9409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08003"/>
                  </a:ext>
                </a:extLst>
              </a:tr>
            </a:tbl>
          </a:graphicData>
        </a:graphic>
      </p:graphicFrame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4B879BAC-4656-38B2-D120-0C8FE1301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53126"/>
              </p:ext>
            </p:extLst>
          </p:nvPr>
        </p:nvGraphicFramePr>
        <p:xfrm>
          <a:off x="432132" y="1841100"/>
          <a:ext cx="8014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5">
                  <a:extLst>
                    <a:ext uri="{9D8B030D-6E8A-4147-A177-3AD203B41FA5}">
                      <a16:colId xmlns:a16="http://schemas.microsoft.com/office/drawing/2014/main" val="2655064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9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2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6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8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7C9872-5A26-88AD-5B94-836BA083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938947"/>
          </a:xfrm>
        </p:spPr>
        <p:txBody>
          <a:bodyPr/>
          <a:lstStyle/>
          <a:p>
            <a:pPr algn="ctr"/>
            <a:r>
              <a:rPr lang="en-US" dirty="0"/>
              <a:t>Center It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388DE4-352D-48D6-F98E-DE8F86AC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09955"/>
            <a:ext cx="4631419" cy="38946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article {</a:t>
            </a:r>
          </a:p>
          <a:p>
            <a:r>
              <a:rPr lang="en-US" dirty="0"/>
              <a:t>            width: 200px;</a:t>
            </a:r>
          </a:p>
          <a:p>
            <a:r>
              <a:rPr lang="en-US" dirty="0"/>
              <a:t>            height: 200px;</a:t>
            </a:r>
          </a:p>
          <a:p>
            <a:r>
              <a:rPr lang="en-US" dirty="0"/>
              <a:t>            background-color: crimson;</a:t>
            </a:r>
          </a:p>
          <a:p>
            <a:r>
              <a:rPr lang="en-US" dirty="0"/>
              <a:t>            border: 5px solid #000;</a:t>
            </a:r>
          </a:p>
          <a:p>
            <a:r>
              <a:rPr lang="en-US" dirty="0"/>
              <a:t>            box-sizing: border-box;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position: absolute;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top: 50%;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left: 50%;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20EACAA-9857-34C8-7782-90F488BC4937}"/>
              </a:ext>
            </a:extLst>
          </p:cNvPr>
          <p:cNvSpPr/>
          <p:nvPr/>
        </p:nvSpPr>
        <p:spPr>
          <a:xfrm>
            <a:off x="6323162" y="2656936"/>
            <a:ext cx="4692917" cy="27259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8A2C8F84-9320-93DE-DDB4-2A31CAC9A9B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8669621" y="2656936"/>
            <a:ext cx="0" cy="2725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407CACBB-D370-0DD4-5C5B-B28A69CBFBAF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6323162" y="4019910"/>
            <a:ext cx="4692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C4B33BCD-2D37-865D-F274-2689EF57BF7E}"/>
              </a:ext>
            </a:extLst>
          </p:cNvPr>
          <p:cNvGrpSpPr/>
          <p:nvPr/>
        </p:nvGrpSpPr>
        <p:grpSpPr>
          <a:xfrm>
            <a:off x="8315938" y="3666227"/>
            <a:ext cx="707363" cy="707363"/>
            <a:chOff x="8669621" y="4019910"/>
            <a:chExt cx="707363" cy="707363"/>
          </a:xfrm>
        </p:grpSpPr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08CAC8F7-DFDA-64DD-F0AF-080A5AFBA202}"/>
                </a:ext>
              </a:extLst>
            </p:cNvPr>
            <p:cNvSpPr/>
            <p:nvPr/>
          </p:nvSpPr>
          <p:spPr>
            <a:xfrm>
              <a:off x="8669621" y="4019910"/>
              <a:ext cx="707363" cy="70736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48C2E88-C5BD-CF74-8989-A5D202A4AFCC}"/>
                </a:ext>
              </a:extLst>
            </p:cNvPr>
            <p:cNvCxnSpPr>
              <a:stCxn id="9" idx="3"/>
              <a:endCxn id="9" idx="1"/>
            </p:cNvCxnSpPr>
            <p:nvPr/>
          </p:nvCxnSpPr>
          <p:spPr>
            <a:xfrm flipH="1">
              <a:off x="8669621" y="4373592"/>
              <a:ext cx="7073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A813445B-0492-BAAE-7B5B-5CCD4AE0B915}"/>
                </a:ext>
              </a:extLst>
            </p:cNvPr>
            <p:cNvCxnSpPr>
              <a:stCxn id="9" idx="0"/>
              <a:endCxn id="9" idx="2"/>
            </p:cNvCxnSpPr>
            <p:nvPr/>
          </p:nvCxnSpPr>
          <p:spPr>
            <a:xfrm>
              <a:off x="9023303" y="4019910"/>
              <a:ext cx="0" cy="707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3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D1C392-A09C-3E20-D2C0-18247D9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Position Relative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FB4BBD-2C09-8A48-F2A0-AF6C8B6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המיקום היחסי של האלמנט בדף ישמר ,כאשר האלמנט זז ממקומו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FE427DB-1120-1CDC-6A57-602B55E0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35" y="2927318"/>
            <a:ext cx="4460396" cy="3867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90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ABF2CF-D347-08A3-BA35-81C2DBF5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938947"/>
          </a:xfrm>
        </p:spPr>
        <p:txBody>
          <a:bodyPr/>
          <a:lstStyle/>
          <a:p>
            <a:pPr algn="ctr"/>
            <a:r>
              <a:rPr lang="en-US" dirty="0"/>
              <a:t>Center Position absolute 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E25351F-531B-DA73-D31C-CC5DBF3DFE64}"/>
              </a:ext>
            </a:extLst>
          </p:cNvPr>
          <p:cNvSpPr/>
          <p:nvPr/>
        </p:nvSpPr>
        <p:spPr>
          <a:xfrm>
            <a:off x="1708031" y="2819505"/>
            <a:ext cx="5833776" cy="331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1334811-574A-68ED-85CC-1AFB6EA4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33" y="2819505"/>
            <a:ext cx="2942166" cy="2458343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0FB7F75-ADDA-5A02-2668-724F29DBDEF4}"/>
              </a:ext>
            </a:extLst>
          </p:cNvPr>
          <p:cNvSpPr txBox="1"/>
          <p:nvPr/>
        </p:nvSpPr>
        <p:spPr>
          <a:xfrm>
            <a:off x="8638219" y="1942342"/>
            <a:ext cx="3438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מייצר </a:t>
            </a:r>
            <a:r>
              <a:rPr lang="en-US" dirty="0"/>
              <a:t>Box</a:t>
            </a:r>
            <a:r>
              <a:rPr lang="he-IL" dirty="0"/>
              <a:t> שמקיף את התוכן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Class:container</a:t>
            </a:r>
            <a:r>
              <a:rPr lang="en-US" dirty="0"/>
              <a:t> / wrapper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נוסיף את הפרמטרים: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Width</a:t>
            </a:r>
            <a:r>
              <a:rPr lang="he-IL" dirty="0"/>
              <a:t> – שווה לרוחב התוכן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margin:0 auto;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1DDEDAD-CE43-2892-C026-0955DC16D18A}"/>
              </a:ext>
            </a:extLst>
          </p:cNvPr>
          <p:cNvSpPr txBox="1"/>
          <p:nvPr/>
        </p:nvSpPr>
        <p:spPr>
          <a:xfrm>
            <a:off x="1553178" y="2536167"/>
            <a:ext cx="30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FC254A2-08AF-99AA-DF39-A5240543FAA3}"/>
              </a:ext>
            </a:extLst>
          </p:cNvPr>
          <p:cNvSpPr/>
          <p:nvPr/>
        </p:nvSpPr>
        <p:spPr>
          <a:xfrm>
            <a:off x="3153831" y="2819505"/>
            <a:ext cx="2942166" cy="2458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C0B8396-3F5A-D717-447F-3CF9D0866DDD}"/>
              </a:ext>
            </a:extLst>
          </p:cNvPr>
          <p:cNvCxnSpPr>
            <a:cxnSpLocks/>
          </p:cNvCxnSpPr>
          <p:nvPr/>
        </p:nvCxnSpPr>
        <p:spPr>
          <a:xfrm>
            <a:off x="1811123" y="2720833"/>
            <a:ext cx="1290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6D7A6D9-368A-1527-1BB0-BD37F332C3F3}"/>
              </a:ext>
            </a:extLst>
          </p:cNvPr>
          <p:cNvSpPr txBox="1"/>
          <p:nvPr/>
        </p:nvSpPr>
        <p:spPr>
          <a:xfrm>
            <a:off x="3029621" y="2513800"/>
            <a:ext cx="30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8605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1B2DC8-2227-77B1-619C-047CC33E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D1BF19-1507-BF23-633E-B69B3AFC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דרך ישנה יחסית למקם </a:t>
            </a:r>
            <a:r>
              <a:rPr lang="en-US" dirty="0"/>
              <a:t>boxes</a:t>
            </a:r>
            <a:r>
              <a:rPr lang="he-IL" dirty="0"/>
              <a:t>, אחד ליד השני. כאשר כל </a:t>
            </a:r>
            <a:r>
              <a:rPr lang="en-US" dirty="0"/>
              <a:t>box</a:t>
            </a:r>
            <a:r>
              <a:rPr lang="he-IL" dirty="0"/>
              <a:t> יקבל את הפרמטר </a:t>
            </a:r>
            <a:r>
              <a:rPr lang="en-US" dirty="0" err="1"/>
              <a:t>float:left</a:t>
            </a:r>
            <a:r>
              <a:rPr lang="he-IL" dirty="0"/>
              <a:t> או </a:t>
            </a:r>
            <a:r>
              <a:rPr lang="en-US" dirty="0" err="1"/>
              <a:t>float:right</a:t>
            </a:r>
            <a:r>
              <a:rPr lang="en-US" dirty="0"/>
              <a:t>;</a:t>
            </a:r>
            <a:r>
              <a:rPr lang="he-IL" dirty="0"/>
              <a:t> בהתאם לצורך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 err="1"/>
              <a:t>Clear:both</a:t>
            </a:r>
            <a:r>
              <a:rPr lang="en-US" dirty="0"/>
              <a:t>;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מבטל את השפעת ה- </a:t>
            </a:r>
            <a:r>
              <a:rPr lang="en-US" dirty="0">
                <a:sym typeface="Wingdings" panose="05000000000000000000" pitchFamily="2" charset="2"/>
              </a:rPr>
              <a:t>float</a:t>
            </a:r>
            <a:r>
              <a:rPr lang="he-IL" dirty="0">
                <a:sym typeface="Wingdings" panose="05000000000000000000" pitchFamily="2" charset="2"/>
              </a:rPr>
              <a:t> על האלמנט. </a:t>
            </a:r>
            <a:r>
              <a:rPr lang="en-US" dirty="0">
                <a:sym typeface="Wingdings" panose="05000000000000000000" pitchFamily="2" charset="2"/>
              </a:rPr>
              <a:t>Both</a:t>
            </a:r>
            <a:r>
              <a:rPr lang="he-IL" dirty="0">
                <a:sym typeface="Wingdings" panose="05000000000000000000" pitchFamily="2" charset="2"/>
              </a:rPr>
              <a:t>  ביטול </a:t>
            </a:r>
            <a:r>
              <a:rPr lang="en-US" dirty="0" err="1">
                <a:sym typeface="Wingdings" panose="05000000000000000000" pitchFamily="2" charset="2"/>
              </a:rPr>
              <a:t>float:left</a:t>
            </a:r>
            <a:r>
              <a:rPr lang="en-US" dirty="0">
                <a:sym typeface="Wingdings" panose="05000000000000000000" pitchFamily="2" charset="2"/>
              </a:rPr>
              <a:t> / right - 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CA0587F-AEE7-23EC-3C58-3E165F89F704}"/>
              </a:ext>
            </a:extLst>
          </p:cNvPr>
          <p:cNvSpPr/>
          <p:nvPr/>
        </p:nvSpPr>
        <p:spPr>
          <a:xfrm>
            <a:off x="3545457" y="3485504"/>
            <a:ext cx="75912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Float:left</a:t>
            </a:r>
            <a:endParaRPr lang="en-US" sz="11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E54D00D-7648-B210-BA77-277C1B1154CF}"/>
              </a:ext>
            </a:extLst>
          </p:cNvPr>
          <p:cNvSpPr/>
          <p:nvPr/>
        </p:nvSpPr>
        <p:spPr>
          <a:xfrm>
            <a:off x="4373593" y="3485504"/>
            <a:ext cx="759124" cy="569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Float:left</a:t>
            </a:r>
            <a:endParaRPr lang="en-US" sz="11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A40CBEF-B3E5-AFE9-3795-97F3160EF765}"/>
              </a:ext>
            </a:extLst>
          </p:cNvPr>
          <p:cNvSpPr/>
          <p:nvPr/>
        </p:nvSpPr>
        <p:spPr>
          <a:xfrm>
            <a:off x="5201729" y="3485504"/>
            <a:ext cx="759124" cy="569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Float:left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072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A4B388-ABB8-7CB2-AA2A-502D86ED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39502D-103F-70C3-7541-32BBC984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2078000" cy="3564436"/>
          </a:xfrm>
        </p:spPr>
        <p:txBody>
          <a:bodyPr/>
          <a:lstStyle/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Answer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answer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C9E3E21-3801-BB77-8926-5AAFBA7510A1}"/>
              </a:ext>
            </a:extLst>
          </p:cNvPr>
          <p:cNvSpPr txBox="1"/>
          <p:nvPr/>
        </p:nvSpPr>
        <p:spPr>
          <a:xfrm>
            <a:off x="4552144" y="2889849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כאשר המשתמש נכנס לדף, ניתן לראות את השאלות בלבד.</a:t>
            </a:r>
          </a:p>
          <a:p>
            <a:r>
              <a:rPr lang="he-IL" dirty="0"/>
              <a:t>כאשר מניחים את סמן העכבר על השאלה – תופיע התשובה.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6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DC54AB-9123-96A3-6375-226BCC2C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C0F8DAF-93B2-914A-E40D-43081FDB8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155477"/>
              </p:ext>
            </p:extLst>
          </p:nvPr>
        </p:nvGraphicFramePr>
        <p:xfrm>
          <a:off x="2097085" y="2591172"/>
          <a:ext cx="8151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19">
                  <a:extLst>
                    <a:ext uri="{9D8B030D-6E8A-4147-A177-3AD203B41FA5}">
                      <a16:colId xmlns:a16="http://schemas.microsoft.com/office/drawing/2014/main" val="1352651326"/>
                    </a:ext>
                  </a:extLst>
                </a:gridCol>
                <a:gridCol w="1630219">
                  <a:extLst>
                    <a:ext uri="{9D8B030D-6E8A-4147-A177-3AD203B41FA5}">
                      <a16:colId xmlns:a16="http://schemas.microsoft.com/office/drawing/2014/main" val="3889679696"/>
                    </a:ext>
                  </a:extLst>
                </a:gridCol>
                <a:gridCol w="1630219">
                  <a:extLst>
                    <a:ext uri="{9D8B030D-6E8A-4147-A177-3AD203B41FA5}">
                      <a16:colId xmlns:a16="http://schemas.microsoft.com/office/drawing/2014/main" val="1577915251"/>
                    </a:ext>
                  </a:extLst>
                </a:gridCol>
                <a:gridCol w="1630219">
                  <a:extLst>
                    <a:ext uri="{9D8B030D-6E8A-4147-A177-3AD203B41FA5}">
                      <a16:colId xmlns:a16="http://schemas.microsoft.com/office/drawing/2014/main" val="894518199"/>
                    </a:ext>
                  </a:extLst>
                </a:gridCol>
                <a:gridCol w="1630219">
                  <a:extLst>
                    <a:ext uri="{9D8B030D-6E8A-4147-A177-3AD203B41FA5}">
                      <a16:colId xmlns:a16="http://schemas.microsoft.com/office/drawing/2014/main" val="711777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8349"/>
                  </a:ext>
                </a:extLst>
              </a:tr>
            </a:tbl>
          </a:graphicData>
        </a:graphic>
      </p:graphicFrame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0A23AA1B-E500-2460-4D53-6AAA878B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43589"/>
              </p:ext>
            </p:extLst>
          </p:nvPr>
        </p:nvGraphicFramePr>
        <p:xfrm>
          <a:off x="3714151" y="2591172"/>
          <a:ext cx="16601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05">
                  <a:extLst>
                    <a:ext uri="{9D8B030D-6E8A-4147-A177-3AD203B41FA5}">
                      <a16:colId xmlns:a16="http://schemas.microsoft.com/office/drawing/2014/main" val="3359687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6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31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2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4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98111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976BF477-B80F-2F1C-50BA-A72335455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92417"/>
              </p:ext>
            </p:extLst>
          </p:nvPr>
        </p:nvGraphicFramePr>
        <p:xfrm>
          <a:off x="6981165" y="2591172"/>
          <a:ext cx="16601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06">
                  <a:extLst>
                    <a:ext uri="{9D8B030D-6E8A-4147-A177-3AD203B41FA5}">
                      <a16:colId xmlns:a16="http://schemas.microsoft.com/office/drawing/2014/main" val="3359687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6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31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2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4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98111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905D811-F6ED-CDD1-6FD8-696FE14E2E1A}"/>
              </a:ext>
            </a:extLst>
          </p:cNvPr>
          <p:cNvSpPr txBox="1"/>
          <p:nvPr/>
        </p:nvSpPr>
        <p:spPr>
          <a:xfrm>
            <a:off x="3134634" y="4804913"/>
            <a:ext cx="550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כאשר מניחים את סמן העכבר על התפריט יופיע התת תפריט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0183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412438"/>
      </a:dk2>
      <a:lt2>
        <a:srgbClr val="E2E5E8"/>
      </a:lt2>
      <a:accent1>
        <a:srgbClr val="B89D7B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B7FBA"/>
      </a:accent6>
      <a:hlink>
        <a:srgbClr val="6383A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302</Words>
  <Application>Microsoft Office PowerPoint</Application>
  <PresentationFormat>מסך רחב</PresentationFormat>
  <Paragraphs>61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Grandview</vt:lpstr>
      <vt:lpstr>Wingdings</vt:lpstr>
      <vt:lpstr>CosineVTI</vt:lpstr>
      <vt:lpstr>HTML</vt:lpstr>
      <vt:lpstr>Asterisk  - כוכבית</vt:lpstr>
      <vt:lpstr>display</vt:lpstr>
      <vt:lpstr>Center It 3</vt:lpstr>
      <vt:lpstr>Position Relative</vt:lpstr>
      <vt:lpstr>Center Position absolute </vt:lpstr>
      <vt:lpstr>Float</vt:lpstr>
      <vt:lpstr>ש.ב</vt:lpstr>
      <vt:lpstr>ש.ב</vt:lpstr>
      <vt:lpstr>List</vt:lpstr>
      <vt:lpstr>Emmet – Zen Coding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Itamar Zukerman</dc:creator>
  <cp:lastModifiedBy>Itamar Zukerman</cp:lastModifiedBy>
  <cp:revision>1</cp:revision>
  <dcterms:created xsi:type="dcterms:W3CDTF">2023-01-15T07:14:35Z</dcterms:created>
  <dcterms:modified xsi:type="dcterms:W3CDTF">2023-01-15T14:05:23Z</dcterms:modified>
</cp:coreProperties>
</file>