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6C93A-FEF7-475C-94A7-F4A046B503B3}" v="5" dt="2023-02-02T10:17:04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3F46C93A-FEF7-475C-94A7-F4A046B503B3}"/>
    <pc:docChg chg="undo custSel addSld modSld">
      <pc:chgData name="Itamar Zukerman" userId="a40e98156ed2cf93" providerId="LiveId" clId="{3F46C93A-FEF7-475C-94A7-F4A046B503B3}" dt="2023-02-02T10:17:34.677" v="384" actId="1076"/>
      <pc:docMkLst>
        <pc:docMk/>
      </pc:docMkLst>
      <pc:sldChg chg="addSp delSp modSp new mod">
        <pc:chgData name="Itamar Zukerman" userId="a40e98156ed2cf93" providerId="LiveId" clId="{3F46C93A-FEF7-475C-94A7-F4A046B503B3}" dt="2023-02-02T08:32:30.171" v="67" actId="20577"/>
        <pc:sldMkLst>
          <pc:docMk/>
          <pc:sldMk cId="1269556112" sldId="258"/>
        </pc:sldMkLst>
        <pc:spChg chg="mod">
          <ac:chgData name="Itamar Zukerman" userId="a40e98156ed2cf93" providerId="LiveId" clId="{3F46C93A-FEF7-475C-94A7-F4A046B503B3}" dt="2023-02-02T08:25:57.784" v="6" actId="122"/>
          <ac:spMkLst>
            <pc:docMk/>
            <pc:sldMk cId="1269556112" sldId="258"/>
            <ac:spMk id="2" creationId="{6676AF7C-DE4D-9395-66EE-804822566FCC}"/>
          </ac:spMkLst>
        </pc:spChg>
        <pc:spChg chg="mod">
          <ac:chgData name="Itamar Zukerman" userId="a40e98156ed2cf93" providerId="LiveId" clId="{3F46C93A-FEF7-475C-94A7-F4A046B503B3}" dt="2023-02-02T08:29:08.999" v="37" actId="207"/>
          <ac:spMkLst>
            <pc:docMk/>
            <pc:sldMk cId="1269556112" sldId="258"/>
            <ac:spMk id="3" creationId="{CE630040-E47A-5932-5D17-74CF0A33F5DC}"/>
          </ac:spMkLst>
        </pc:spChg>
        <pc:graphicFrameChg chg="add mod modGraphic">
          <ac:chgData name="Itamar Zukerman" userId="a40e98156ed2cf93" providerId="LiveId" clId="{3F46C93A-FEF7-475C-94A7-F4A046B503B3}" dt="2023-02-02T08:32:30.171" v="67" actId="20577"/>
          <ac:graphicFrameMkLst>
            <pc:docMk/>
            <pc:sldMk cId="1269556112" sldId="258"/>
            <ac:graphicFrameMk id="10" creationId="{BB72A67B-B1C8-7FD4-2000-45D3BF6EAFA1}"/>
          </ac:graphicFrameMkLst>
        </pc:graphicFrameChg>
        <pc:picChg chg="add del mod">
          <ac:chgData name="Itamar Zukerman" userId="a40e98156ed2cf93" providerId="LiveId" clId="{3F46C93A-FEF7-475C-94A7-F4A046B503B3}" dt="2023-02-02T08:26:38.612" v="16" actId="478"/>
          <ac:picMkLst>
            <pc:docMk/>
            <pc:sldMk cId="1269556112" sldId="258"/>
            <ac:picMk id="5" creationId="{1736EE2D-ECB9-FFD4-FA15-3243B1904CF0}"/>
          </ac:picMkLst>
        </pc:picChg>
        <pc:picChg chg="add del">
          <ac:chgData name="Itamar Zukerman" userId="a40e98156ed2cf93" providerId="LiveId" clId="{3F46C93A-FEF7-475C-94A7-F4A046B503B3}" dt="2023-02-02T08:26:53.140" v="18" actId="22"/>
          <ac:picMkLst>
            <pc:docMk/>
            <pc:sldMk cId="1269556112" sldId="258"/>
            <ac:picMk id="7" creationId="{A77D4224-7017-7ED6-66AA-744056D3AFA7}"/>
          </ac:picMkLst>
        </pc:picChg>
        <pc:picChg chg="add mod modCrop">
          <ac:chgData name="Itamar Zukerman" userId="a40e98156ed2cf93" providerId="LiveId" clId="{3F46C93A-FEF7-475C-94A7-F4A046B503B3}" dt="2023-02-02T08:28:02.943" v="31" actId="1076"/>
          <ac:picMkLst>
            <pc:docMk/>
            <pc:sldMk cId="1269556112" sldId="258"/>
            <ac:picMk id="9" creationId="{32E3411F-6D73-4D51-A5BF-56D2CA139794}"/>
          </ac:picMkLst>
        </pc:picChg>
      </pc:sldChg>
      <pc:sldChg chg="modSp new mod">
        <pc:chgData name="Itamar Zukerman" userId="a40e98156ed2cf93" providerId="LiveId" clId="{3F46C93A-FEF7-475C-94A7-F4A046B503B3}" dt="2023-02-02T09:53:49.231" v="102" actId="207"/>
        <pc:sldMkLst>
          <pc:docMk/>
          <pc:sldMk cId="185079172" sldId="259"/>
        </pc:sldMkLst>
        <pc:spChg chg="mod">
          <ac:chgData name="Itamar Zukerman" userId="a40e98156ed2cf93" providerId="LiveId" clId="{3F46C93A-FEF7-475C-94A7-F4A046B503B3}" dt="2023-02-02T09:53:25.938" v="94" actId="27636"/>
          <ac:spMkLst>
            <pc:docMk/>
            <pc:sldMk cId="185079172" sldId="259"/>
            <ac:spMk id="2" creationId="{E61186D3-43A2-D21A-991E-A5FD358326C8}"/>
          </ac:spMkLst>
        </pc:spChg>
        <pc:spChg chg="mod">
          <ac:chgData name="Itamar Zukerman" userId="a40e98156ed2cf93" providerId="LiveId" clId="{3F46C93A-FEF7-475C-94A7-F4A046B503B3}" dt="2023-02-02T09:53:49.231" v="102" actId="207"/>
          <ac:spMkLst>
            <pc:docMk/>
            <pc:sldMk cId="185079172" sldId="259"/>
            <ac:spMk id="3" creationId="{95235B84-925C-27FF-FEAA-116EF2C4DF5C}"/>
          </ac:spMkLst>
        </pc:spChg>
      </pc:sldChg>
      <pc:sldChg chg="modSp new mod">
        <pc:chgData name="Itamar Zukerman" userId="a40e98156ed2cf93" providerId="LiveId" clId="{3F46C93A-FEF7-475C-94A7-F4A046B503B3}" dt="2023-02-02T10:01:09.646" v="249" actId="20577"/>
        <pc:sldMkLst>
          <pc:docMk/>
          <pc:sldMk cId="28015560" sldId="260"/>
        </pc:sldMkLst>
        <pc:spChg chg="mod">
          <ac:chgData name="Itamar Zukerman" userId="a40e98156ed2cf93" providerId="LiveId" clId="{3F46C93A-FEF7-475C-94A7-F4A046B503B3}" dt="2023-02-02T10:01:09.646" v="249" actId="20577"/>
          <ac:spMkLst>
            <pc:docMk/>
            <pc:sldMk cId="28015560" sldId="260"/>
            <ac:spMk id="2" creationId="{C3319D46-0BCD-4F54-2B54-9CFB0F3D7559}"/>
          </ac:spMkLst>
        </pc:spChg>
        <pc:spChg chg="mod">
          <ac:chgData name="Itamar Zukerman" userId="a40e98156ed2cf93" providerId="LiveId" clId="{3F46C93A-FEF7-475C-94A7-F4A046B503B3}" dt="2023-02-02T09:58:50.435" v="227" actId="207"/>
          <ac:spMkLst>
            <pc:docMk/>
            <pc:sldMk cId="28015560" sldId="260"/>
            <ac:spMk id="3" creationId="{F11D377F-465E-419C-42E2-A38D600514A9}"/>
          </ac:spMkLst>
        </pc:spChg>
      </pc:sldChg>
      <pc:sldChg chg="addSp delSp modSp new mod">
        <pc:chgData name="Itamar Zukerman" userId="a40e98156ed2cf93" providerId="LiveId" clId="{3F46C93A-FEF7-475C-94A7-F4A046B503B3}" dt="2023-02-02T10:17:34.677" v="384" actId="1076"/>
        <pc:sldMkLst>
          <pc:docMk/>
          <pc:sldMk cId="2060312482" sldId="261"/>
        </pc:sldMkLst>
        <pc:spChg chg="mod">
          <ac:chgData name="Itamar Zukerman" userId="a40e98156ed2cf93" providerId="LiveId" clId="{3F46C93A-FEF7-475C-94A7-F4A046B503B3}" dt="2023-02-02T10:14:30.563" v="292" actId="122"/>
          <ac:spMkLst>
            <pc:docMk/>
            <pc:sldMk cId="2060312482" sldId="261"/>
            <ac:spMk id="2" creationId="{BA1A0FFF-F822-027B-25D8-4B6E91A1C456}"/>
          </ac:spMkLst>
        </pc:spChg>
        <pc:spChg chg="mod">
          <ac:chgData name="Itamar Zukerman" userId="a40e98156ed2cf93" providerId="LiveId" clId="{3F46C93A-FEF7-475C-94A7-F4A046B503B3}" dt="2023-02-02T10:15:33.102" v="318" actId="122"/>
          <ac:spMkLst>
            <pc:docMk/>
            <pc:sldMk cId="2060312482" sldId="261"/>
            <ac:spMk id="3" creationId="{97852617-03D1-41B3-D102-C80BB079653F}"/>
          </ac:spMkLst>
        </pc:spChg>
        <pc:spChg chg="add del mod">
          <ac:chgData name="Itamar Zukerman" userId="a40e98156ed2cf93" providerId="LiveId" clId="{3F46C93A-FEF7-475C-94A7-F4A046B503B3}" dt="2023-02-02T10:15:50.242" v="325" actId="478"/>
          <ac:spMkLst>
            <pc:docMk/>
            <pc:sldMk cId="2060312482" sldId="261"/>
            <ac:spMk id="4" creationId="{AC7283F8-C3FB-2CC0-439B-9785000B6108}"/>
          </ac:spMkLst>
        </pc:spChg>
        <pc:spChg chg="add mod">
          <ac:chgData name="Itamar Zukerman" userId="a40e98156ed2cf93" providerId="LiveId" clId="{3F46C93A-FEF7-475C-94A7-F4A046B503B3}" dt="2023-02-02T10:16:05.219" v="330" actId="1076"/>
          <ac:spMkLst>
            <pc:docMk/>
            <pc:sldMk cId="2060312482" sldId="261"/>
            <ac:spMk id="5" creationId="{0E0F8F47-1611-0ACD-1528-72F89840AE18}"/>
          </ac:spMkLst>
        </pc:spChg>
        <pc:spChg chg="add mod">
          <ac:chgData name="Itamar Zukerman" userId="a40e98156ed2cf93" providerId="LiveId" clId="{3F46C93A-FEF7-475C-94A7-F4A046B503B3}" dt="2023-02-02T10:16:16.943" v="339" actId="1076"/>
          <ac:spMkLst>
            <pc:docMk/>
            <pc:sldMk cId="2060312482" sldId="261"/>
            <ac:spMk id="6" creationId="{91F93ACA-12AF-CD40-599C-CD26A428003A}"/>
          </ac:spMkLst>
        </pc:spChg>
        <pc:spChg chg="add mod">
          <ac:chgData name="Itamar Zukerman" userId="a40e98156ed2cf93" providerId="LiveId" clId="{3F46C93A-FEF7-475C-94A7-F4A046B503B3}" dt="2023-02-02T10:16:29.270" v="341" actId="14100"/>
          <ac:spMkLst>
            <pc:docMk/>
            <pc:sldMk cId="2060312482" sldId="261"/>
            <ac:spMk id="7" creationId="{FE972870-3241-4056-0966-303583EAE153}"/>
          </ac:spMkLst>
        </pc:spChg>
        <pc:spChg chg="add mod">
          <ac:chgData name="Itamar Zukerman" userId="a40e98156ed2cf93" providerId="LiveId" clId="{3F46C93A-FEF7-475C-94A7-F4A046B503B3}" dt="2023-02-02T10:16:37.878" v="353" actId="122"/>
          <ac:spMkLst>
            <pc:docMk/>
            <pc:sldMk cId="2060312482" sldId="261"/>
            <ac:spMk id="8" creationId="{B30924C2-C8D3-C308-2A77-7788784875BE}"/>
          </ac:spMkLst>
        </pc:spChg>
        <pc:spChg chg="add mod">
          <ac:chgData name="Itamar Zukerman" userId="a40e98156ed2cf93" providerId="LiveId" clId="{3F46C93A-FEF7-475C-94A7-F4A046B503B3}" dt="2023-02-02T10:16:56.436" v="362" actId="1076"/>
          <ac:spMkLst>
            <pc:docMk/>
            <pc:sldMk cId="2060312482" sldId="261"/>
            <ac:spMk id="11" creationId="{4C9B0B57-EB4D-07A8-F9D1-E5234E542CBC}"/>
          </ac:spMkLst>
        </pc:spChg>
        <pc:spChg chg="add mod">
          <ac:chgData name="Itamar Zukerman" userId="a40e98156ed2cf93" providerId="LiveId" clId="{3F46C93A-FEF7-475C-94A7-F4A046B503B3}" dt="2023-02-02T10:17:34.677" v="384" actId="1076"/>
          <ac:spMkLst>
            <pc:docMk/>
            <pc:sldMk cId="2060312482" sldId="261"/>
            <ac:spMk id="13" creationId="{6042024C-FE42-3F7E-F62B-25A34DCB8D50}"/>
          </ac:spMkLst>
        </pc:spChg>
        <pc:cxnChg chg="add">
          <ac:chgData name="Itamar Zukerman" userId="a40e98156ed2cf93" providerId="LiveId" clId="{3F46C93A-FEF7-475C-94A7-F4A046B503B3}" dt="2023-02-02T10:16:46.483" v="354" actId="11529"/>
          <ac:cxnSpMkLst>
            <pc:docMk/>
            <pc:sldMk cId="2060312482" sldId="261"/>
            <ac:cxnSpMk id="10" creationId="{2FDCDC8E-E121-316B-015B-6EF1D23FDE67}"/>
          </ac:cxnSpMkLst>
        </pc:cxnChg>
        <pc:cxnChg chg="add mod">
          <ac:chgData name="Itamar Zukerman" userId="a40e98156ed2cf93" providerId="LiveId" clId="{3F46C93A-FEF7-475C-94A7-F4A046B503B3}" dt="2023-02-02T10:17:31.900" v="383" actId="1076"/>
          <ac:cxnSpMkLst>
            <pc:docMk/>
            <pc:sldMk cId="2060312482" sldId="261"/>
            <ac:cxnSpMk id="12" creationId="{C48D91B5-1BD5-D1C9-4CF6-750D474BE0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5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2BF88-EDBB-CCED-1483-37DF03B7F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747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6384354-EA4A-818C-1A8E-5C3D0CE4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E537DAC-DCFC-BC95-ABD3-554D6017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02.02.23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7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1C9D3A-95F0-22E1-3F10-4FB5917C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Overflow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BC06D5-881C-6BF2-0FD1-437F741F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גלישת התוכן מחוץ ל- </a:t>
            </a:r>
            <a:r>
              <a:rPr lang="en-US" dirty="0"/>
              <a:t>container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Hidden</a:t>
            </a:r>
            <a:r>
              <a:rPr lang="he-IL" dirty="0"/>
              <a:t> – מסתיר את התוכן שגולש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Scroll</a:t>
            </a:r>
            <a:r>
              <a:rPr lang="he-IL" dirty="0"/>
              <a:t> – מייצר סרגלי גלילה אופקי ואנכי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Auto</a:t>
            </a:r>
            <a:r>
              <a:rPr lang="he-IL" dirty="0"/>
              <a:t> - מייצר סרגלי גלילה אופקי ו/או אנכי לפי הצורך.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76AF7C-DE4D-9395-66EE-80482256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1-100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630040-E47A-5932-5D17-74CF0A33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12" y="2164758"/>
            <a:ext cx="6760953" cy="39693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('&lt;table border="3"&gt;');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(let x = 0; x &lt; 10; x++) {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('&lt;tr&gt;');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for (let y = 1; y &lt;= 10; y++) {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('&lt;td&gt;' + 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* 10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y) + ' &lt;/td&gt;');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('&lt;/tr&gt;');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('&lt;/table&gt;');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2E3411F-6D73-4D51-A5BF-56D2CA13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82" t="16970" r="46591" b="59057"/>
          <a:stretch/>
        </p:blipFill>
        <p:spPr>
          <a:xfrm>
            <a:off x="7858666" y="259922"/>
            <a:ext cx="2413507" cy="2557169"/>
          </a:xfrm>
          <a:prstGeom prst="rect">
            <a:avLst/>
          </a:prstGeom>
        </p:spPr>
      </p:pic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BB72A67B-B1C8-7FD4-2000-45D3BF6E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7220"/>
              </p:ext>
            </p:extLst>
          </p:nvPr>
        </p:nvGraphicFramePr>
        <p:xfrm>
          <a:off x="7858666" y="2970518"/>
          <a:ext cx="26780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12">
                  <a:extLst>
                    <a:ext uri="{9D8B030D-6E8A-4147-A177-3AD203B41FA5}">
                      <a16:colId xmlns:a16="http://schemas.microsoft.com/office/drawing/2014/main" val="1667745474"/>
                    </a:ext>
                  </a:extLst>
                </a:gridCol>
                <a:gridCol w="1339012">
                  <a:extLst>
                    <a:ext uri="{9D8B030D-6E8A-4147-A177-3AD203B41FA5}">
                      <a16:colId xmlns:a16="http://schemas.microsoft.com/office/drawing/2014/main" val="168601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 10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2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8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8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5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2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1186D3-43A2-D21A-991E-A5FD3583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5441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Flag = </a:t>
            </a:r>
            <a:r>
              <a:rPr lang="he-IL" dirty="0"/>
              <a:t>משתנה עזר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235B84-925C-27FF-FEAA-116EF2C4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70008"/>
            <a:ext cx="10134600" cy="5115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let z = 1;</a:t>
            </a:r>
          </a:p>
          <a:p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('&lt;table border="3"&gt;');</a:t>
            </a:r>
          </a:p>
          <a:p>
            <a:r>
              <a:rPr lang="en-US" dirty="0"/>
              <a:t>        for (let x = 0; x &lt; 10; x++) {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('&lt;tr&gt;');</a:t>
            </a:r>
          </a:p>
          <a:p>
            <a:r>
              <a:rPr lang="en-US" dirty="0"/>
              <a:t>            for (let y = 1; y &lt;= 10; y++) {</a:t>
            </a:r>
          </a:p>
          <a:p>
            <a:r>
              <a:rPr lang="en-US" dirty="0"/>
              <a:t>                if (z % 2 == 0)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document.write</a:t>
            </a:r>
            <a:r>
              <a:rPr lang="en-US" dirty="0"/>
              <a:t>('&lt;td style="</a:t>
            </a:r>
            <a:r>
              <a:rPr lang="en-US" dirty="0" err="1"/>
              <a:t>background-color:red</a:t>
            </a:r>
            <a:r>
              <a:rPr lang="en-US" dirty="0"/>
              <a:t>"&gt;' +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+ ' &lt;/td&gt;');</a:t>
            </a:r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document.write</a:t>
            </a:r>
            <a:r>
              <a:rPr lang="en-US" dirty="0"/>
              <a:t>('&lt;td&gt;' +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+ ' &lt;/td&gt;');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 z++;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('&lt;/tr&gt;');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('&lt;/table&gt;');</a:t>
            </a:r>
          </a:p>
        </p:txBody>
      </p:sp>
    </p:spTree>
    <p:extLst>
      <p:ext uri="{BB962C8B-B14F-4D97-AF65-F5344CB8AC3E}">
        <p14:creationId xmlns:p14="http://schemas.microsoft.com/office/powerpoint/2010/main" val="1850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319D46-0BCD-4F54-2B54-9CFB0F3D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5786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Anonymous function = function Expression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1D377F-465E-419C-42E2-A38D6005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you can create an anonymous Function – because function is a value; </a:t>
            </a:r>
          </a:p>
          <a:p>
            <a:endParaRPr lang="en-US" dirty="0"/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 a = function () {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alert('An Anonymous Function');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a();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1A0FFF-F822-027B-25D8-4B6E91A1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852617-03D1-41B3-D102-C80BB07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object.addEventListener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(‘click’,go2);</a:t>
            </a:r>
          </a:p>
        </p:txBody>
      </p:sp>
      <p:sp>
        <p:nvSpPr>
          <p:cNvPr id="5" name="סוגר מסולסל ימני 4">
            <a:extLst>
              <a:ext uri="{FF2B5EF4-FFF2-40B4-BE49-F238E27FC236}">
                <a16:creationId xmlns:a16="http://schemas.microsoft.com/office/drawing/2014/main" id="{0E0F8F47-1611-0ACD-1528-72F89840AE18}"/>
              </a:ext>
            </a:extLst>
          </p:cNvPr>
          <p:cNvSpPr/>
          <p:nvPr/>
        </p:nvSpPr>
        <p:spPr>
          <a:xfrm rot="5400000">
            <a:off x="3465662" y="2318350"/>
            <a:ext cx="534838" cy="910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1F93ACA-12AF-CD40-599C-CD26A428003A}"/>
              </a:ext>
            </a:extLst>
          </p:cNvPr>
          <p:cNvSpPr txBox="1"/>
          <p:nvPr/>
        </p:nvSpPr>
        <p:spPr>
          <a:xfrm>
            <a:off x="3278037" y="300360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err="1"/>
              <a:t>האוביקט</a:t>
            </a:r>
            <a:endParaRPr lang="en-US" dirty="0"/>
          </a:p>
        </p:txBody>
      </p:sp>
      <p:sp>
        <p:nvSpPr>
          <p:cNvPr id="7" name="סוגר מסולסל ימני 6">
            <a:extLst>
              <a:ext uri="{FF2B5EF4-FFF2-40B4-BE49-F238E27FC236}">
                <a16:creationId xmlns:a16="http://schemas.microsoft.com/office/drawing/2014/main" id="{FE972870-3241-4056-0966-303583EAE153}"/>
              </a:ext>
            </a:extLst>
          </p:cNvPr>
          <p:cNvSpPr/>
          <p:nvPr/>
        </p:nvSpPr>
        <p:spPr>
          <a:xfrm rot="5400000">
            <a:off x="5374146" y="1367180"/>
            <a:ext cx="534838" cy="2812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30924C2-C8D3-C308-2A77-7788784875BE}"/>
              </a:ext>
            </a:extLst>
          </p:cNvPr>
          <p:cNvSpPr txBox="1"/>
          <p:nvPr/>
        </p:nvSpPr>
        <p:spPr>
          <a:xfrm>
            <a:off x="4235350" y="3003608"/>
            <a:ext cx="295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הכנה לאירוע</a:t>
            </a:r>
            <a:endParaRPr lang="en-US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2FDCDC8E-E121-316B-015B-6EF1D23FDE67}"/>
              </a:ext>
            </a:extLst>
          </p:cNvPr>
          <p:cNvCxnSpPr/>
          <p:nvPr/>
        </p:nvCxnSpPr>
        <p:spPr>
          <a:xfrm>
            <a:off x="7660257" y="2691442"/>
            <a:ext cx="0" cy="7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C9B0B57-EB4D-07A8-F9D1-E5234E542CBC}"/>
              </a:ext>
            </a:extLst>
          </p:cNvPr>
          <p:cNvSpPr txBox="1"/>
          <p:nvPr/>
        </p:nvSpPr>
        <p:spPr>
          <a:xfrm>
            <a:off x="7256139" y="337293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האירוע</a:t>
            </a:r>
            <a:endParaRPr lang="en-US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48D91B5-1BD5-D1C9-4CF6-750D474BE0BB}"/>
              </a:ext>
            </a:extLst>
          </p:cNvPr>
          <p:cNvCxnSpPr>
            <a:cxnSpLocks/>
          </p:cNvCxnSpPr>
          <p:nvPr/>
        </p:nvCxnSpPr>
        <p:spPr>
          <a:xfrm>
            <a:off x="8439883" y="2691442"/>
            <a:ext cx="0" cy="111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042024C-FE42-3F7E-F62B-25A34DCB8D50}"/>
              </a:ext>
            </a:extLst>
          </p:cNvPr>
          <p:cNvSpPr txBox="1"/>
          <p:nvPr/>
        </p:nvSpPr>
        <p:spPr>
          <a:xfrm>
            <a:off x="7534026" y="381013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הפונקציה שתופעל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248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1B2C30"/>
      </a:dk2>
      <a:lt2>
        <a:srgbClr val="F3F0F1"/>
      </a:lt2>
      <a:accent1>
        <a:srgbClr val="20B695"/>
      </a:accent1>
      <a:accent2>
        <a:srgbClr val="17B0D5"/>
      </a:accent2>
      <a:accent3>
        <a:srgbClr val="2973E7"/>
      </a:accent3>
      <a:accent4>
        <a:srgbClr val="423DDC"/>
      </a:accent4>
      <a:accent5>
        <a:srgbClr val="7E29E7"/>
      </a:accent5>
      <a:accent6>
        <a:srgbClr val="BB17D5"/>
      </a:accent6>
      <a:hlink>
        <a:srgbClr val="BF3F5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317</Words>
  <Application>Microsoft Office PowerPoint</Application>
  <PresentationFormat>מסך רחב</PresentationFormat>
  <Paragraphs>60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Bembo</vt:lpstr>
      <vt:lpstr>Consolas</vt:lpstr>
      <vt:lpstr>AdornVTI</vt:lpstr>
      <vt:lpstr>JavaScript</vt:lpstr>
      <vt:lpstr>Overflow</vt:lpstr>
      <vt:lpstr>1-100</vt:lpstr>
      <vt:lpstr>Flag = משתנה עזר</vt:lpstr>
      <vt:lpstr>Anonymous function = function Expression</vt:lpstr>
      <vt:lpstr>AddEventListener()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Itamar Zukerman</dc:creator>
  <cp:lastModifiedBy>Itamar Zukerman</cp:lastModifiedBy>
  <cp:revision>1</cp:revision>
  <dcterms:created xsi:type="dcterms:W3CDTF">2023-02-02T07:15:28Z</dcterms:created>
  <dcterms:modified xsi:type="dcterms:W3CDTF">2023-02-02T10:17:41Z</dcterms:modified>
</cp:coreProperties>
</file>