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8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תמונה שמכילה אביזר, קמרון&#10;&#10;התיאור נוצר באופן אוטומטי">
            <a:extLst>
              <a:ext uri="{FF2B5EF4-FFF2-40B4-BE49-F238E27FC236}">
                <a16:creationId xmlns:a16="http://schemas.microsoft.com/office/drawing/2014/main" id="{36FE423B-B31F-E0E7-C951-FEED6D57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6" r="-1" b="91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F3607CF-9EAC-88EF-287C-EE9B1010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Bootstrap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EEA7B7-BC84-8ABB-015F-1BD7215B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24.01.23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5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D0DD91-3C0F-3CA9-D20F-10ECFB69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918185-0FD7-4BBC-140E-B894675F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ספריה  </a:t>
            </a:r>
            <a:r>
              <a:rPr lang="he-IL" dirty="0" err="1"/>
              <a:t>רספונסיבית</a:t>
            </a:r>
            <a:r>
              <a:rPr lang="he-IL" dirty="0"/>
              <a:t> שמכילה הגדרות של:</a:t>
            </a:r>
          </a:p>
          <a:p>
            <a:pPr lvl="1" algn="r" rtl="1"/>
            <a:r>
              <a:rPr lang="en-US" dirty="0"/>
              <a:t>HTML</a:t>
            </a:r>
          </a:p>
          <a:p>
            <a:pPr lvl="1" algn="r" rtl="1"/>
            <a:r>
              <a:rPr lang="en-US" dirty="0"/>
              <a:t>CSS</a:t>
            </a:r>
          </a:p>
          <a:p>
            <a:pPr lvl="1" algn="r" rtl="1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9794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1205E2-7F9F-FD08-AD39-02B44D76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CD09BE-3A5C-EE78-EB31-7ADAF859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8462"/>
            <a:ext cx="10168128" cy="4561130"/>
          </a:xfrm>
        </p:spPr>
        <p:txBody>
          <a:bodyPr/>
          <a:lstStyle/>
          <a:p>
            <a:pPr algn="r" rtl="1"/>
            <a:r>
              <a:rPr lang="en-US" dirty="0"/>
              <a:t>Download</a:t>
            </a:r>
            <a:r>
              <a:rPr lang="he-IL" dirty="0"/>
              <a:t> – מורידים את </a:t>
            </a:r>
            <a:r>
              <a:rPr lang="he-IL" dirty="0" err="1"/>
              <a:t>הספריה</a:t>
            </a:r>
            <a:r>
              <a:rPr lang="he-IL" dirty="0"/>
              <a:t> </a:t>
            </a:r>
            <a:r>
              <a:rPr lang="he-IL" dirty="0" err="1"/>
              <a:t>לתיקית</a:t>
            </a:r>
            <a:r>
              <a:rPr lang="he-IL" dirty="0"/>
              <a:t> הפרויקט. ניתן לעבוד ללא רשת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CDN</a:t>
            </a:r>
            <a:r>
              <a:rPr lang="he-IL" dirty="0"/>
              <a:t> – </a:t>
            </a:r>
            <a:r>
              <a:rPr lang="en-US" dirty="0"/>
              <a:t>Content Delivery Network</a:t>
            </a:r>
            <a:r>
              <a:rPr lang="he-IL" dirty="0"/>
              <a:t> – מוסיפים לדפי האתר קישור לשרת שמכיל את </a:t>
            </a:r>
            <a:r>
              <a:rPr lang="he-IL" dirty="0" err="1"/>
              <a:t>הספריה</a:t>
            </a:r>
            <a:r>
              <a:rPr lang="he-IL" dirty="0"/>
              <a:t>. </a:t>
            </a:r>
            <a:r>
              <a:rPr lang="en-US" dirty="0"/>
              <a:t>Caching</a:t>
            </a:r>
            <a:r>
              <a:rPr lang="he-IL" dirty="0"/>
              <a:t>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4095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53F555-EE2E-C9D7-18A1-D90B5C86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Bootstrap - CSS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F77AF38-B89C-4CDE-8A1A-90010FF6EB3E}"/>
              </a:ext>
            </a:extLst>
          </p:cNvPr>
          <p:cNvSpPr/>
          <p:nvPr/>
        </p:nvSpPr>
        <p:spPr>
          <a:xfrm>
            <a:off x="2777706" y="2363638"/>
            <a:ext cx="7349705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Decoration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D6C8C1-134D-ECED-00FE-A252C4BFAF1F}"/>
              </a:ext>
            </a:extLst>
          </p:cNvPr>
          <p:cNvSpPr/>
          <p:nvPr/>
        </p:nvSpPr>
        <p:spPr>
          <a:xfrm>
            <a:off x="2777705" y="3451946"/>
            <a:ext cx="7349705" cy="905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Decoration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39D70EE-9551-C2ED-46C4-BE0B4630D5D7}"/>
              </a:ext>
            </a:extLst>
          </p:cNvPr>
          <p:cNvSpPr/>
          <p:nvPr/>
        </p:nvSpPr>
        <p:spPr>
          <a:xfrm>
            <a:off x="2777704" y="4540254"/>
            <a:ext cx="7349705" cy="905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Decoration</a:t>
            </a:r>
          </a:p>
        </p:txBody>
      </p:sp>
    </p:spTree>
    <p:extLst>
      <p:ext uri="{BB962C8B-B14F-4D97-AF65-F5344CB8AC3E}">
        <p14:creationId xmlns:p14="http://schemas.microsoft.com/office/powerpoint/2010/main" val="12756695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32441"/>
      </a:dk2>
      <a:lt2>
        <a:srgbClr val="E8E4E2"/>
      </a:lt2>
      <a:accent1>
        <a:srgbClr val="5BADCA"/>
      </a:accent1>
      <a:accent2>
        <a:srgbClr val="6A8BCF"/>
      </a:accent2>
      <a:accent3>
        <a:srgbClr val="8D85D7"/>
      </a:accent3>
      <a:accent4>
        <a:srgbClr val="9D6ACF"/>
      </a:accent4>
      <a:accent5>
        <a:srgbClr val="D185D7"/>
      </a:accent5>
      <a:accent6>
        <a:srgbClr val="CF6AAC"/>
      </a:accent6>
      <a:hlink>
        <a:srgbClr val="AA7562"/>
      </a:hlink>
      <a:folHlink>
        <a:srgbClr val="7F7F7F"/>
      </a:folHlink>
    </a:clrScheme>
    <a:fontScheme name="Avenir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</Words>
  <Application>Microsoft Office PowerPoint</Application>
  <PresentationFormat>מסך רחב</PresentationFormat>
  <Paragraphs>17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Hadassah Friedlaender</vt:lpstr>
      <vt:lpstr>AccentBoxVTI</vt:lpstr>
      <vt:lpstr>Bootstrap</vt:lpstr>
      <vt:lpstr>Bootstrap </vt:lpstr>
      <vt:lpstr>How To Add?</vt:lpstr>
      <vt:lpstr>Working with Bootstrap -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Itamar Zukerman</dc:creator>
  <cp:lastModifiedBy>Itamar Zukerman</cp:lastModifiedBy>
  <cp:revision>1</cp:revision>
  <dcterms:created xsi:type="dcterms:W3CDTF">2023-01-24T12:10:02Z</dcterms:created>
  <dcterms:modified xsi:type="dcterms:W3CDTF">2023-01-24T14:07:00Z</dcterms:modified>
</cp:coreProperties>
</file>