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mar Zukerman" userId="a40e98156ed2cf93" providerId="LiveId" clId="{2C1F16CD-0323-4C22-8C6B-48EA62778DF0}"/>
    <pc:docChg chg="custSel addSld modSld">
      <pc:chgData name="Itamar Zukerman" userId="a40e98156ed2cf93" providerId="LiveId" clId="{2C1F16CD-0323-4C22-8C6B-48EA62778DF0}" dt="2023-01-24T12:03:14.270" v="188" actId="2711"/>
      <pc:docMkLst>
        <pc:docMk/>
      </pc:docMkLst>
      <pc:sldChg chg="modSp new mod">
        <pc:chgData name="Itamar Zukerman" userId="a40e98156ed2cf93" providerId="LiveId" clId="{2C1F16CD-0323-4C22-8C6B-48EA62778DF0}" dt="2023-01-24T12:03:14.270" v="188" actId="2711"/>
        <pc:sldMkLst>
          <pc:docMk/>
          <pc:sldMk cId="1913803796" sldId="261"/>
        </pc:sldMkLst>
        <pc:spChg chg="mod">
          <ac:chgData name="Itamar Zukerman" userId="a40e98156ed2cf93" providerId="LiveId" clId="{2C1F16CD-0323-4C22-8C6B-48EA62778DF0}" dt="2023-01-24T12:01:06.694" v="4" actId="20577"/>
          <ac:spMkLst>
            <pc:docMk/>
            <pc:sldMk cId="1913803796" sldId="261"/>
            <ac:spMk id="2" creationId="{97F6AA2E-346C-C22E-BFF9-3641C6CC3F61}"/>
          </ac:spMkLst>
        </pc:spChg>
        <pc:spChg chg="mod">
          <ac:chgData name="Itamar Zukerman" userId="a40e98156ed2cf93" providerId="LiveId" clId="{2C1F16CD-0323-4C22-8C6B-48EA62778DF0}" dt="2023-01-24T12:03:14.270" v="188" actId="2711"/>
          <ac:spMkLst>
            <pc:docMk/>
            <pc:sldMk cId="1913803796" sldId="261"/>
            <ac:spMk id="3" creationId="{A6250D3C-65F8-810C-1B95-F1C8C25B38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03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4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38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7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8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1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3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62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5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01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626F98-F213-4034-8836-88A71501D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4EB914-698C-5015-3548-0A5C2A1239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409" b="1263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B3DAACF-D844-4480-94BE-2DE00ABEE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75199" y="726177"/>
            <a:ext cx="5241603" cy="5343721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5805" h="5429563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E6F6E89-BB83-65E4-C45C-64DBADE1C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6430"/>
            <a:ext cx="9144000" cy="2820573"/>
          </a:xfrm>
        </p:spPr>
        <p:txBody>
          <a:bodyPr>
            <a:normAutofit/>
          </a:bodyPr>
          <a:lstStyle/>
          <a:p>
            <a:pPr algn="ctr"/>
            <a:r>
              <a:rPr lang="en-US" sz="6600"/>
              <a:t>SASS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E676EFB-E501-1BF0-A9EC-6B38F711C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856" y="4628271"/>
            <a:ext cx="4054288" cy="10691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24.01.23</a:t>
            </a:r>
          </a:p>
        </p:txBody>
      </p:sp>
    </p:spTree>
    <p:extLst>
      <p:ext uri="{BB962C8B-B14F-4D97-AF65-F5344CB8AC3E}">
        <p14:creationId xmlns:p14="http://schemas.microsoft.com/office/powerpoint/2010/main" val="224164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001092-EC89-ADF1-DDE0-47DAB5DA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11024"/>
            <a:ext cx="10515600" cy="1116811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Nesting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E24353-659C-CE34-77C0-68EB191C9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1469"/>
            <a:ext cx="3613030" cy="41148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nav </a:t>
            </a: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    width: $</a:t>
            </a:r>
            <a:r>
              <a:rPr lang="en-US" dirty="0" err="1"/>
              <a:t>baseWidth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height: 40px;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        list-style-type: none;</a:t>
            </a:r>
          </a:p>
          <a:p>
            <a:pPr marL="0" indent="0">
              <a:buNone/>
            </a:pPr>
            <a:r>
              <a:rPr lang="en-US" dirty="0"/>
              <a:t>        display: flex;</a:t>
            </a:r>
          </a:p>
          <a:p>
            <a:pPr marL="0" indent="0">
              <a:buNone/>
            </a:pPr>
            <a:r>
              <a:rPr lang="en-US" dirty="0"/>
              <a:t>        justify-content: space-evenly;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852230B0-513E-AC09-8594-F7BDFC845685}"/>
              </a:ext>
            </a:extLst>
          </p:cNvPr>
          <p:cNvSpPr txBox="1">
            <a:spLocks/>
          </p:cNvSpPr>
          <p:nvPr/>
        </p:nvSpPr>
        <p:spPr>
          <a:xfrm>
            <a:off x="6598172" y="1921842"/>
            <a:ext cx="361303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nav {</a:t>
            </a:r>
          </a:p>
          <a:p>
            <a:pPr marL="0" indent="0">
              <a:buNone/>
            </a:pPr>
            <a:r>
              <a:rPr lang="en-US" dirty="0"/>
              <a:t>  width: 80vw;</a:t>
            </a:r>
          </a:p>
          <a:p>
            <a:pPr marL="0" indent="0">
              <a:buNone/>
            </a:pPr>
            <a:r>
              <a:rPr lang="en-US" dirty="0"/>
              <a:t>  height: 40px;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nav </a:t>
            </a:r>
            <a:r>
              <a:rPr lang="en-US" dirty="0" err="1"/>
              <a:t>ul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list-style-type: none;</a:t>
            </a:r>
          </a:p>
          <a:p>
            <a:pPr marL="0" indent="0">
              <a:buNone/>
            </a:pPr>
            <a:r>
              <a:rPr lang="en-US" dirty="0"/>
              <a:t>  display: flex;</a:t>
            </a:r>
          </a:p>
          <a:p>
            <a:pPr marL="0" indent="0">
              <a:buNone/>
            </a:pPr>
            <a:r>
              <a:rPr lang="en-US" dirty="0"/>
              <a:t>  justify-content: space-evenly;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E4181FE-3201-1DBF-B1DC-C66BD30E8B7D}"/>
              </a:ext>
            </a:extLst>
          </p:cNvPr>
          <p:cNvSpPr txBox="1"/>
          <p:nvPr/>
        </p:nvSpPr>
        <p:spPr>
          <a:xfrm>
            <a:off x="1871886" y="1500996"/>
            <a:ext cx="68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SASS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4D98BE3-A6AE-0DB4-6C4F-212C0980FEBB}"/>
              </a:ext>
            </a:extLst>
          </p:cNvPr>
          <p:cNvSpPr txBox="1"/>
          <p:nvPr/>
        </p:nvSpPr>
        <p:spPr>
          <a:xfrm>
            <a:off x="7633342" y="155251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חץ: ימינה 6">
            <a:extLst>
              <a:ext uri="{FF2B5EF4-FFF2-40B4-BE49-F238E27FC236}">
                <a16:creationId xmlns:a16="http://schemas.microsoft.com/office/drawing/2014/main" id="{A7A36BF0-7658-C9C4-2018-B5F2F241BC2F}"/>
              </a:ext>
            </a:extLst>
          </p:cNvPr>
          <p:cNvSpPr/>
          <p:nvPr/>
        </p:nvSpPr>
        <p:spPr>
          <a:xfrm>
            <a:off x="4287328" y="3429000"/>
            <a:ext cx="1808672" cy="737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</p:spTree>
    <p:extLst>
      <p:ext uri="{BB962C8B-B14F-4D97-AF65-F5344CB8AC3E}">
        <p14:creationId xmlns:p14="http://schemas.microsoft.com/office/powerpoint/2010/main" val="349480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3169CF-E7A7-E363-A0C1-29DBF858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1"/>
            <a:ext cx="10515600" cy="743478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 = parent selector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56850D-3183-293F-74C6-5FF43654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6439"/>
            <a:ext cx="2146540" cy="4269832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lvl="1"/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Li{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a{</a:t>
            </a:r>
          </a:p>
          <a:p>
            <a:pPr lvl="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:hover</a:t>
            </a:r>
          </a:p>
          <a:p>
            <a:pPr lvl="2"/>
            <a:endParaRPr 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}}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C563FDDD-EE69-21EC-BAE3-6A37A663DAA9}"/>
              </a:ext>
            </a:extLst>
          </p:cNvPr>
          <p:cNvSpPr txBox="1">
            <a:spLocks/>
          </p:cNvSpPr>
          <p:nvPr/>
        </p:nvSpPr>
        <p:spPr>
          <a:xfrm>
            <a:off x="4124864" y="1906439"/>
            <a:ext cx="2802147" cy="426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{}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li{}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 a{}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 a:hover{}</a:t>
            </a:r>
          </a:p>
        </p:txBody>
      </p:sp>
    </p:spTree>
    <p:extLst>
      <p:ext uri="{BB962C8B-B14F-4D97-AF65-F5344CB8AC3E}">
        <p14:creationId xmlns:p14="http://schemas.microsoft.com/office/powerpoint/2010/main" val="379964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96D4E5-8F77-40C8-6B87-E7D9CE98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6811"/>
          </a:xfrm>
        </p:spPr>
        <p:txBody>
          <a:bodyPr/>
          <a:lstStyle/>
          <a:p>
            <a:pPr algn="ctr"/>
            <a:r>
              <a:rPr lang="en-US" dirty="0"/>
              <a:t>Extend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450A67-7652-7DFD-B677-C3217ADB4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336"/>
            <a:ext cx="10515600" cy="5572664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en-US" dirty="0"/>
              <a:t>@extend </a:t>
            </a:r>
            <a:r>
              <a:rPr lang="he-IL" dirty="0"/>
              <a:t> </a:t>
            </a:r>
            <a:r>
              <a:rPr lang="he-IL" dirty="0">
                <a:sym typeface="Wingdings" panose="05000000000000000000" pitchFamily="2" charset="2"/>
              </a:rPr>
              <a:t> החל את העיצוב שהוגדר על אלמנט נוסף.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button</a:t>
            </a:r>
            <a:r>
              <a:rPr lang="en-US" dirty="0"/>
              <a:t> {</a:t>
            </a:r>
          </a:p>
          <a:p>
            <a:pPr algn="l"/>
            <a:r>
              <a:rPr lang="en-US" dirty="0"/>
              <a:t>    padding: 15px;</a:t>
            </a:r>
          </a:p>
          <a:p>
            <a:pPr algn="l"/>
            <a:r>
              <a:rPr lang="en-US" dirty="0"/>
              <a:t>    font-size: 2rem;</a:t>
            </a:r>
          </a:p>
          <a:p>
            <a:pPr algn="l"/>
            <a:r>
              <a:rPr lang="en-US" dirty="0"/>
              <a:t>    background-color: crimson;</a:t>
            </a:r>
          </a:p>
          <a:p>
            <a:pPr algn="l"/>
            <a:r>
              <a:rPr lang="en-US" dirty="0"/>
              <a:t>    color: #fff;</a:t>
            </a:r>
          </a:p>
          <a:p>
            <a:pPr algn="l"/>
            <a:r>
              <a:rPr lang="en-US" dirty="0"/>
              <a:t>    margin-bottom: 15px;</a:t>
            </a:r>
          </a:p>
          <a:p>
            <a:pPr algn="l"/>
            <a:r>
              <a:rPr lang="en-US" dirty="0"/>
              <a:t>}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.</a:t>
            </a:r>
            <a:r>
              <a:rPr lang="en-US" dirty="0" err="1"/>
              <a:t>cta</a:t>
            </a:r>
            <a:r>
              <a:rPr lang="en-US" dirty="0"/>
              <a:t> {</a:t>
            </a:r>
          </a:p>
          <a:p>
            <a:pPr algn="l"/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@extend button;</a:t>
            </a:r>
          </a:p>
          <a:p>
            <a:pPr algn="l"/>
            <a:r>
              <a:rPr lang="en-US" dirty="0"/>
              <a:t>    width: 400px;</a:t>
            </a:r>
          </a:p>
          <a:p>
            <a:pPr algn="l"/>
            <a:r>
              <a:rPr lang="en-US" dirty="0"/>
              <a:t>    text-align: center;</a:t>
            </a:r>
          </a:p>
          <a:p>
            <a:pPr algn="l"/>
            <a:r>
              <a:rPr lang="en-US" dirty="0"/>
              <a:t>}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046C11-89AA-B686-3026-34B62CE0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41FA810-EE7B-C805-D573-60FE9C514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@mixin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boxm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{}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h2{</a:t>
            </a:r>
          </a:p>
          <a:p>
            <a:pPr lvl="1"/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@include </a:t>
            </a:r>
            <a:r>
              <a:rPr lang="en-US" i="0" dirty="0" err="1">
                <a:latin typeface="Arial" panose="020B0604020202020204" pitchFamily="34" charset="0"/>
                <a:cs typeface="Arial" panose="020B0604020202020204" pitchFamily="34" charset="0"/>
              </a:rPr>
              <a:t>boxm</a:t>
            </a:r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137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F6AA2E-346C-C22E-BFF9-3641C6CC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ש.ב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6250D3C-65F8-810C-1B95-F1C8C25B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הוסף לדף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</a:p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צור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עבור 3 גדלים:</a:t>
            </a:r>
          </a:p>
          <a:p>
            <a:pPr lvl="1" algn="r" rt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desktop , tablet, mobile</a:t>
            </a:r>
          </a:p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כאשר משתנה הגודל של המסך, ישתנה צבע הרקע של ה-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913803796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DarkSeedLeftStep">
      <a:dk1>
        <a:srgbClr val="000000"/>
      </a:dk1>
      <a:lt1>
        <a:srgbClr val="FFFFFF"/>
      </a:lt1>
      <a:dk2>
        <a:srgbClr val="341E28"/>
      </a:dk2>
      <a:lt2>
        <a:srgbClr val="E2E5E8"/>
      </a:lt2>
      <a:accent1>
        <a:srgbClr val="C37E4D"/>
      </a:accent1>
      <a:accent2>
        <a:srgbClr val="B13B3B"/>
      </a:accent2>
      <a:accent3>
        <a:srgbClr val="C34D7E"/>
      </a:accent3>
      <a:accent4>
        <a:srgbClr val="B13B9D"/>
      </a:accent4>
      <a:accent5>
        <a:srgbClr val="A64DC3"/>
      </a:accent5>
      <a:accent6>
        <a:srgbClr val="633BB1"/>
      </a:accent6>
      <a:hlink>
        <a:srgbClr val="B43FBF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201</Words>
  <Application>Microsoft Office PowerPoint</Application>
  <PresentationFormat>מסך רחב</PresentationFormat>
  <Paragraphs>63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Felix Titling</vt:lpstr>
      <vt:lpstr>Goudy Old Style</vt:lpstr>
      <vt:lpstr>ArchwayVTI</vt:lpstr>
      <vt:lpstr>SASS</vt:lpstr>
      <vt:lpstr>Nesting</vt:lpstr>
      <vt:lpstr>&amp; = parent selector</vt:lpstr>
      <vt:lpstr>Extend</vt:lpstr>
      <vt:lpstr>Mixin</vt:lpstr>
      <vt:lpstr>ש.ב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Itamar Zukerman</dc:creator>
  <cp:lastModifiedBy>Itamar Zukerman</cp:lastModifiedBy>
  <cp:revision>1</cp:revision>
  <dcterms:created xsi:type="dcterms:W3CDTF">2023-01-24T07:15:50Z</dcterms:created>
  <dcterms:modified xsi:type="dcterms:W3CDTF">2023-01-24T12:03:14Z</dcterms:modified>
</cp:coreProperties>
</file>