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6uFS0kpUrjSxjkeiMEoaPqwe7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ctrTitle"/>
          </p:nvPr>
        </p:nvSpPr>
        <p:spPr>
          <a:xfrm>
            <a:off x="912629" y="1371600"/>
            <a:ext cx="5935540" cy="26968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912629" y="4584879"/>
            <a:ext cx="5935540" cy="12878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Arial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" type="body"/>
          </p:nvPr>
        </p:nvSpPr>
        <p:spPr>
          <a:xfrm rot="5400000">
            <a:off x="4551769" y="-784001"/>
            <a:ext cx="308846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 rot="5400000">
            <a:off x="7888006" y="2711168"/>
            <a:ext cx="4775865" cy="21557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 rot="5400000">
            <a:off x="2566296" y="-326999"/>
            <a:ext cx="4775866" cy="82320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title"/>
          </p:nvPr>
        </p:nvSpPr>
        <p:spPr>
          <a:xfrm>
            <a:off x="912629" y="1709738"/>
            <a:ext cx="9214884" cy="31599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912628" y="5018567"/>
            <a:ext cx="7907079" cy="10738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74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40"/>
              <a:buFont typeface="Arial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66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92"/>
              <a:buFont typeface="Arial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92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4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914400" y="2849526"/>
            <a:ext cx="5105400" cy="32104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2" type="body"/>
          </p:nvPr>
        </p:nvSpPr>
        <p:spPr>
          <a:xfrm>
            <a:off x="6172200" y="2849526"/>
            <a:ext cx="5105400" cy="3210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912628" y="1371599"/>
            <a:ext cx="10442760" cy="9397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912628" y="2311353"/>
            <a:ext cx="5084947" cy="6953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Arial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912628" y="3006725"/>
            <a:ext cx="5084947" cy="3182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3" type="body"/>
          </p:nvPr>
        </p:nvSpPr>
        <p:spPr>
          <a:xfrm>
            <a:off x="6172200" y="2311353"/>
            <a:ext cx="5183188" cy="6953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Arial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6"/>
          <p:cNvSpPr txBox="1"/>
          <p:nvPr>
            <p:ph idx="4" type="body"/>
          </p:nvPr>
        </p:nvSpPr>
        <p:spPr>
          <a:xfrm>
            <a:off x="6172200" y="3006725"/>
            <a:ext cx="5183188" cy="3182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912628" y="1463038"/>
            <a:ext cx="3859397" cy="14715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383286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36"/>
              <a:buChar char="•"/>
              <a:defRPr sz="2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88"/>
              <a:buFont typeface="Arial"/>
              <a:buNone/>
              <a:defRPr sz="2400"/>
            </a:lvl2pPr>
            <a:lvl3pPr indent="-339089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Font typeface="Arial"/>
              <a:buNone/>
              <a:defRPr sz="1800"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912628" y="2934586"/>
            <a:ext cx="3859397" cy="2934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44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Font typeface="Arial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9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type="title"/>
          </p:nvPr>
        </p:nvSpPr>
        <p:spPr>
          <a:xfrm>
            <a:off x="912628" y="1463038"/>
            <a:ext cx="3859397" cy="14715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912628" y="2934586"/>
            <a:ext cx="3859397" cy="2934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44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Font typeface="Arial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0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rtl="1" algn="r">
              <a:spcBef>
                <a:spcPts val="0"/>
              </a:spcBef>
              <a:buNone/>
              <a:defRPr/>
            </a:lvl1pPr>
            <a:lvl2pPr indent="0" lvl="1" marL="0" rtl="1" algn="r">
              <a:spcBef>
                <a:spcPts val="0"/>
              </a:spcBef>
              <a:buNone/>
              <a:defRPr/>
            </a:lvl2pPr>
            <a:lvl3pPr indent="0" lvl="2" marL="0" rtl="1" algn="r">
              <a:spcBef>
                <a:spcPts val="0"/>
              </a:spcBef>
              <a:buNone/>
              <a:defRPr/>
            </a:lvl3pPr>
            <a:lvl4pPr indent="0" lvl="3" marL="0" rtl="1" algn="r">
              <a:spcBef>
                <a:spcPts val="0"/>
              </a:spcBef>
              <a:buNone/>
              <a:defRPr/>
            </a:lvl4pPr>
            <a:lvl5pPr indent="0" lvl="4" marL="0" rtl="1" algn="r">
              <a:spcBef>
                <a:spcPts val="0"/>
              </a:spcBef>
              <a:buNone/>
              <a:defRPr/>
            </a:lvl5pPr>
            <a:lvl6pPr indent="0" lvl="5" marL="0" rtl="1" algn="r">
              <a:spcBef>
                <a:spcPts val="0"/>
              </a:spcBef>
              <a:buNone/>
              <a:defRPr/>
            </a:lvl6pPr>
            <a:lvl7pPr indent="0" lvl="6" marL="0" rtl="1" algn="r">
              <a:spcBef>
                <a:spcPts val="0"/>
              </a:spcBef>
              <a:buNone/>
              <a:defRPr/>
            </a:lvl7pPr>
            <a:lvl8pPr indent="0" lvl="7" marL="0" rtl="1" algn="r">
              <a:spcBef>
                <a:spcPts val="0"/>
              </a:spcBef>
              <a:buNone/>
              <a:defRPr/>
            </a:lvl8pPr>
            <a:lvl9pPr indent="0" lvl="8" marL="0" rtl="1" algn="r">
              <a:spcBef>
                <a:spcPts val="0"/>
              </a:spcBef>
              <a:buNone/>
              <a:defRPr/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3909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6992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5942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spcBef>
                <a:spcPts val="0"/>
              </a:spcBef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1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>
            <p:ph type="ctrTitle"/>
          </p:nvPr>
        </p:nvSpPr>
        <p:spPr>
          <a:xfrm>
            <a:off x="912629" y="1371600"/>
            <a:ext cx="4543494" cy="26968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HTML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912629" y="4584879"/>
            <a:ext cx="4359459" cy="12878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</a:pPr>
            <a:r>
              <a:rPr lang="en-US"/>
              <a:t>19.01.23</a:t>
            </a:r>
            <a:endParaRPr/>
          </a:p>
        </p:txBody>
      </p:sp>
      <p:cxnSp>
        <p:nvCxnSpPr>
          <p:cNvPr id="88" name="Google Shape;88;p1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תמונה שמכילה גרפיקה וקטורית&#10;&#10;התיאור נוצר באופן אוטומטי" id="89" name="Google Shape;89;p1"/>
          <p:cNvPicPr preferRelativeResize="0"/>
          <p:nvPr/>
        </p:nvPicPr>
        <p:blipFill rotWithShape="1">
          <a:blip r:embed="rId3">
            <a:alphaModFix/>
          </a:blip>
          <a:srcRect b="0" l="55268" r="3343" t="0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ש.ב</a:t>
            </a:r>
            <a:endParaRPr/>
          </a:p>
        </p:txBody>
      </p:sp>
      <p:sp>
        <p:nvSpPr>
          <p:cNvPr id="197" name="Google Shape;197;p10"/>
          <p:cNvSpPr txBox="1"/>
          <p:nvPr>
            <p:ph idx="1" type="body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228600" lvl="0" marL="228600" rt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בעזרת Flex, מקם box במרכז המסך</a:t>
            </a:r>
            <a:endParaRPr/>
          </a:p>
        </p:txBody>
      </p:sp>
      <p:sp>
        <p:nvSpPr>
          <p:cNvPr id="198" name="Google Shape;198;p10"/>
          <p:cNvSpPr/>
          <p:nvPr/>
        </p:nvSpPr>
        <p:spPr>
          <a:xfrm>
            <a:off x="5339751" y="3959525"/>
            <a:ext cx="2587924" cy="1406105"/>
          </a:xfrm>
          <a:prstGeom prst="rect">
            <a:avLst/>
          </a:prstGeom>
          <a:solidFill>
            <a:srgbClr val="D5D3FA"/>
          </a:solidFill>
          <a:ln cap="flat" cmpd="sng" w="12700">
            <a:solidFill>
              <a:srgbClr val="241F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"/>
          <p:cNvSpPr/>
          <p:nvPr/>
        </p:nvSpPr>
        <p:spPr>
          <a:xfrm>
            <a:off x="6349041" y="4455543"/>
            <a:ext cx="569343" cy="4140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41F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45389" y="69012"/>
            <a:ext cx="10363200" cy="1314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vw &amp; vh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914399" y="1466491"/>
            <a:ext cx="10363200" cy="4475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VW 🡪 Viewport Width 🡪 רוחב המסך של המכשיר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VH 🡪 Viewport Height 🡪 גובה המסך של המכשיר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914399" y="0"/>
            <a:ext cx="10363200" cy="1314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nth-child()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914399" y="1314443"/>
            <a:ext cx="10363200" cy="4627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rPr lang="en-US"/>
              <a:t> li:first-child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rPr lang="en-US"/>
              <a:t>            color: magenta;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rPr lang="en-US"/>
              <a:t>li:last-child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rPr lang="en-US"/>
              <a:t>            color: aqua;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rPr lang="en-US"/>
              <a:t>li:nth-child(</a:t>
            </a:r>
            <a:r>
              <a:rPr lang="en-US">
                <a:solidFill>
                  <a:srgbClr val="FF0000"/>
                </a:solidFill>
              </a:rPr>
              <a:t>3n</a:t>
            </a:r>
            <a:r>
              <a:rPr lang="en-US"/>
              <a:t>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rPr lang="en-US"/>
              <a:t>            color: crimson;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rPr lang="en-US"/>
              <a:t>}</a:t>
            </a:r>
            <a:endParaRPr/>
          </a:p>
        </p:txBody>
      </p:sp>
      <p:cxnSp>
        <p:nvCxnSpPr>
          <p:cNvPr id="102" name="Google Shape;102;p3"/>
          <p:cNvCxnSpPr/>
          <p:nvPr/>
        </p:nvCxnSpPr>
        <p:spPr>
          <a:xfrm>
            <a:off x="3122762" y="1578634"/>
            <a:ext cx="215660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" name="Google Shape;103;p3"/>
          <p:cNvSpPr txBox="1"/>
          <p:nvPr/>
        </p:nvSpPr>
        <p:spPr>
          <a:xfrm>
            <a:off x="5279366" y="1393968"/>
            <a:ext cx="16498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הראשון ברשימה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3"/>
          <p:cNvCxnSpPr/>
          <p:nvPr/>
        </p:nvCxnSpPr>
        <p:spPr>
          <a:xfrm>
            <a:off x="2855343" y="3077743"/>
            <a:ext cx="215660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5" name="Google Shape;105;p3"/>
          <p:cNvSpPr txBox="1"/>
          <p:nvPr/>
        </p:nvSpPr>
        <p:spPr>
          <a:xfrm>
            <a:off x="5034388" y="2893077"/>
            <a:ext cx="16273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האחרון ברשימה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3"/>
          <p:cNvCxnSpPr/>
          <p:nvPr/>
        </p:nvCxnSpPr>
        <p:spPr>
          <a:xfrm>
            <a:off x="3137189" y="4574965"/>
            <a:ext cx="215660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" name="Google Shape;107;p3"/>
          <p:cNvSpPr txBox="1"/>
          <p:nvPr/>
        </p:nvSpPr>
        <p:spPr>
          <a:xfrm>
            <a:off x="5279366" y="4390299"/>
            <a:ext cx="16642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כל אלמנט שלישי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3785299" y="267050"/>
            <a:ext cx="103632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Flex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914399" y="1173192"/>
            <a:ext cx="10363200" cy="47686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228600" lvl="0" marL="228600" rt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Flex – דרך חדשה יחסית לעימוד תוכן הדף</a:t>
            </a:r>
            <a:endParaRPr/>
          </a:p>
          <a:p>
            <a:pPr indent="-228600" lvl="0" marL="2286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Flex – מחליף את השימוש ב- Float</a:t>
            </a:r>
            <a:endParaRPr/>
          </a:p>
          <a:p>
            <a:pPr indent="-228600" lvl="0" marL="2286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Flex – סידור התוכן באופן חד ממדי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914399" y="86265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Flex</a:t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3148642" y="2251494"/>
            <a:ext cx="5926347" cy="1177506"/>
          </a:xfrm>
          <a:prstGeom prst="rect">
            <a:avLst/>
          </a:prstGeom>
          <a:solidFill>
            <a:srgbClr val="E0CBFA"/>
          </a:solidFill>
          <a:ln cap="flat" cmpd="sng" w="12700">
            <a:solidFill>
              <a:srgbClr val="961D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3347049" y="2358246"/>
            <a:ext cx="1026543" cy="9575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41F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4845170" y="2358246"/>
            <a:ext cx="1026543" cy="9575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41F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6343291" y="2358246"/>
            <a:ext cx="1026543" cy="9575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41F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7841411" y="2358246"/>
            <a:ext cx="1026543" cy="9575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41F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5"/>
          <p:cNvCxnSpPr/>
          <p:nvPr/>
        </p:nvCxnSpPr>
        <p:spPr>
          <a:xfrm>
            <a:off x="7617125" y="3315778"/>
            <a:ext cx="1078301" cy="122171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" name="Google Shape;125;p5"/>
          <p:cNvSpPr txBox="1"/>
          <p:nvPr/>
        </p:nvSpPr>
        <p:spPr>
          <a:xfrm>
            <a:off x="8002172" y="4537494"/>
            <a:ext cx="17315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 Container</a:t>
            </a:r>
            <a:endParaRPr/>
          </a:p>
        </p:txBody>
      </p:sp>
      <p:cxnSp>
        <p:nvCxnSpPr>
          <p:cNvPr id="126" name="Google Shape;126;p5"/>
          <p:cNvCxnSpPr/>
          <p:nvPr/>
        </p:nvCxnSpPr>
        <p:spPr>
          <a:xfrm>
            <a:off x="3860320" y="3027872"/>
            <a:ext cx="573657" cy="202720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" name="Google Shape;127;p5"/>
          <p:cNvCxnSpPr/>
          <p:nvPr/>
        </p:nvCxnSpPr>
        <p:spPr>
          <a:xfrm flipH="1">
            <a:off x="4681268" y="2837012"/>
            <a:ext cx="666846" cy="220944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" name="Google Shape;128;p5"/>
          <p:cNvCxnSpPr/>
          <p:nvPr/>
        </p:nvCxnSpPr>
        <p:spPr>
          <a:xfrm flipH="1">
            <a:off x="4947248" y="2878527"/>
            <a:ext cx="1841741" cy="21765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9" name="Google Shape;129;p5"/>
          <p:cNvSpPr txBox="1"/>
          <p:nvPr/>
        </p:nvSpPr>
        <p:spPr>
          <a:xfrm>
            <a:off x="4025464" y="5112769"/>
            <a:ext cx="1279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 items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3019964" y="1416322"/>
            <a:ext cx="6646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https://css-tricks.com/snippets/css/a-guide-to-flexbox/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983411" y="1"/>
            <a:ext cx="10363200" cy="992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Justify-Content</a:t>
            </a:r>
            <a:endParaRPr/>
          </a:p>
        </p:txBody>
      </p:sp>
      <p:sp>
        <p:nvSpPr>
          <p:cNvPr id="136" name="Google Shape;136;p6"/>
          <p:cNvSpPr txBox="1"/>
          <p:nvPr/>
        </p:nvSpPr>
        <p:spPr>
          <a:xfrm>
            <a:off x="5013227" y="1293962"/>
            <a:ext cx="16834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Space-around</a:t>
            </a:r>
            <a:endParaRPr/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4961" y="1841822"/>
            <a:ext cx="8420100" cy="116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6"/>
          <p:cNvCxnSpPr/>
          <p:nvPr/>
        </p:nvCxnSpPr>
        <p:spPr>
          <a:xfrm rot="10800000">
            <a:off x="3136780" y="2422847"/>
            <a:ext cx="52082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9" name="Google Shape;139;p6"/>
          <p:cNvCxnSpPr/>
          <p:nvPr/>
        </p:nvCxnSpPr>
        <p:spPr>
          <a:xfrm rot="10800000">
            <a:off x="1954961" y="2422847"/>
            <a:ext cx="52082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40" name="Google Shape;140;p6"/>
          <p:cNvCxnSpPr/>
          <p:nvPr/>
        </p:nvCxnSpPr>
        <p:spPr>
          <a:xfrm rot="10800000">
            <a:off x="3657600" y="2422847"/>
            <a:ext cx="52082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41" name="Google Shape;141;p6"/>
          <p:cNvCxnSpPr/>
          <p:nvPr/>
        </p:nvCxnSpPr>
        <p:spPr>
          <a:xfrm rot="10800000">
            <a:off x="4779032" y="2422847"/>
            <a:ext cx="52082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42" name="Google Shape;142;p6"/>
          <p:cNvSpPr/>
          <p:nvPr/>
        </p:nvSpPr>
        <p:spPr>
          <a:xfrm>
            <a:off x="1954961" y="1841822"/>
            <a:ext cx="1702639" cy="1162036"/>
          </a:xfrm>
          <a:prstGeom prst="rect">
            <a:avLst/>
          </a:prstGeom>
          <a:noFill/>
          <a:ln cap="flat" cmpd="sng" w="12700">
            <a:solidFill>
              <a:srgbClr val="241FA8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5313691" y="1841822"/>
            <a:ext cx="1702639" cy="1162036"/>
          </a:xfrm>
          <a:prstGeom prst="rect">
            <a:avLst/>
          </a:prstGeom>
          <a:noFill/>
          <a:ln cap="flat" cmpd="sng" w="12700">
            <a:solidFill>
              <a:srgbClr val="241FA8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9287" y="3583520"/>
            <a:ext cx="835342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 txBox="1"/>
          <p:nvPr/>
        </p:nvSpPr>
        <p:spPr>
          <a:xfrm>
            <a:off x="4927467" y="3140933"/>
            <a:ext cx="18549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Space-between</a:t>
            </a:r>
            <a:endParaRPr/>
          </a:p>
        </p:txBody>
      </p:sp>
      <p:cxnSp>
        <p:nvCxnSpPr>
          <p:cNvPr id="146" name="Google Shape;146;p6"/>
          <p:cNvCxnSpPr/>
          <p:nvPr/>
        </p:nvCxnSpPr>
        <p:spPr>
          <a:xfrm rot="10800000">
            <a:off x="2598708" y="4169030"/>
            <a:ext cx="124004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47" name="Google Shape;147;p6"/>
          <p:cNvCxnSpPr/>
          <p:nvPr/>
        </p:nvCxnSpPr>
        <p:spPr>
          <a:xfrm rot="10800000">
            <a:off x="4505922" y="4169030"/>
            <a:ext cx="124004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148" name="Google Shape;14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19286" y="5339504"/>
            <a:ext cx="8353425" cy="1190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6"/>
          <p:cNvCxnSpPr/>
          <p:nvPr/>
        </p:nvCxnSpPr>
        <p:spPr>
          <a:xfrm rot="10800000">
            <a:off x="3409547" y="5934816"/>
            <a:ext cx="82391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50" name="Google Shape;150;p6"/>
          <p:cNvSpPr txBox="1"/>
          <p:nvPr/>
        </p:nvSpPr>
        <p:spPr>
          <a:xfrm>
            <a:off x="5046089" y="4928389"/>
            <a:ext cx="16177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Space-evenly</a:t>
            </a:r>
            <a:endParaRPr/>
          </a:p>
        </p:txBody>
      </p:sp>
      <p:cxnSp>
        <p:nvCxnSpPr>
          <p:cNvPr id="151" name="Google Shape;151;p6"/>
          <p:cNvCxnSpPr/>
          <p:nvPr/>
        </p:nvCxnSpPr>
        <p:spPr>
          <a:xfrm rot="10800000">
            <a:off x="1919286" y="5934816"/>
            <a:ext cx="82391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52" name="Google Shape;152;p6"/>
          <p:cNvCxnSpPr/>
          <p:nvPr/>
        </p:nvCxnSpPr>
        <p:spPr>
          <a:xfrm rot="10800000">
            <a:off x="4918841" y="5934816"/>
            <a:ext cx="82391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914399" y="69011"/>
            <a:ext cx="10363200" cy="1314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Em Vs. Rem</a:t>
            </a:r>
            <a:endParaRPr/>
          </a:p>
        </p:txBody>
      </p:sp>
      <p:sp>
        <p:nvSpPr>
          <p:cNvPr id="158" name="Google Shape;158;p7"/>
          <p:cNvSpPr txBox="1"/>
          <p:nvPr>
            <p:ph idx="1" type="body"/>
          </p:nvPr>
        </p:nvSpPr>
        <p:spPr>
          <a:xfrm>
            <a:off x="914399" y="1383454"/>
            <a:ext cx="10363200" cy="4558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1em = 1rem = 12pt = 16px 🡪 font default size</a:t>
            </a:r>
            <a:endParaRPr/>
          </a:p>
          <a:p>
            <a:pPr indent="-228600" lvl="0" marL="2286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EM 🡨 הגדרה יחסית לגודל המוגדר ב- parent (באובייקט האב)</a:t>
            </a:r>
            <a:endParaRPr/>
          </a:p>
          <a:p>
            <a:pPr indent="-228600" lvl="0" marL="228600" rtl="1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REM 🡨 הגדרה מדויקת שלא משתנה.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type="title"/>
          </p:nvPr>
        </p:nvSpPr>
        <p:spPr>
          <a:xfrm>
            <a:off x="914399" y="0"/>
            <a:ext cx="10363200" cy="1314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ש.ב</a:t>
            </a:r>
            <a:endParaRPr/>
          </a:p>
        </p:txBody>
      </p:sp>
      <p:sp>
        <p:nvSpPr>
          <p:cNvPr id="164" name="Google Shape;164;p8"/>
          <p:cNvSpPr txBox="1"/>
          <p:nvPr>
            <p:ph idx="1" type="body"/>
          </p:nvPr>
        </p:nvSpPr>
        <p:spPr>
          <a:xfrm>
            <a:off x="914399" y="1173192"/>
            <a:ext cx="10363200" cy="47686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228600" lvl="0" marL="228600" rt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תרגיל 1 – בעזרת CSS Selectors</a:t>
            </a:r>
            <a:endParaRPr/>
          </a:p>
          <a:p>
            <a:pPr indent="0" lvl="1" marL="27432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Font typeface="Arial"/>
              <a:buNone/>
            </a:pPr>
            <a:r>
              <a:rPr lang="en-US"/>
              <a:t>צור גלריית תמונות פשוטה</a:t>
            </a:r>
            <a:endParaRPr/>
          </a:p>
          <a:p>
            <a:pPr indent="0" lvl="1" marL="27432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Font typeface="Arial"/>
              <a:buNone/>
            </a:pPr>
            <a:r>
              <a:rPr lang="en-US"/>
              <a:t>השם של התמונות הקטנות</a:t>
            </a:r>
            <a:br>
              <a:rPr lang="en-US"/>
            </a:br>
            <a:r>
              <a:rPr lang="en-US"/>
              <a:t>יתחיל ב – th</a:t>
            </a:r>
            <a:endParaRPr/>
          </a:p>
          <a:p>
            <a:pPr indent="0" lvl="1" marL="27432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Font typeface="Arial"/>
              <a:buNone/>
            </a:pPr>
            <a:r>
              <a:rPr lang="en-US"/>
              <a:t>השם של התמונות הגדולות</a:t>
            </a:r>
            <a:br>
              <a:rPr lang="en-US"/>
            </a:br>
            <a:r>
              <a:rPr lang="en-US"/>
              <a:t>יתחיל ב- big</a:t>
            </a:r>
            <a:endParaRPr/>
          </a:p>
          <a:p>
            <a:pPr indent="0" lvl="1" marL="274320" rtl="1" algn="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5" name="Google Shape;165;p8"/>
          <p:cNvSpPr/>
          <p:nvPr/>
        </p:nvSpPr>
        <p:spPr>
          <a:xfrm>
            <a:off x="4494362" y="2271974"/>
            <a:ext cx="3467819" cy="1696176"/>
          </a:xfrm>
          <a:prstGeom prst="rect">
            <a:avLst/>
          </a:prstGeom>
          <a:solidFill>
            <a:srgbClr val="D5D3FA"/>
          </a:solidFill>
          <a:ln cap="flat" cmpd="sng" w="12700">
            <a:solidFill>
              <a:srgbClr val="241F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4727275" y="2487635"/>
            <a:ext cx="353683" cy="30732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41F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5618668" y="2487635"/>
            <a:ext cx="1575762" cy="126808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41F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4727275" y="2920569"/>
            <a:ext cx="353683" cy="307323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9B107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4727275" y="3359429"/>
            <a:ext cx="353683" cy="30732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9B211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3537441" y="4077918"/>
            <a:ext cx="45368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כאשר מניחים את סמן העכבר על התמונה הקטנה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תופיע התמונה הגדולה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914399" y="0"/>
            <a:ext cx="10363200" cy="1314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ש.ב</a:t>
            </a:r>
            <a:endParaRPr/>
          </a:p>
        </p:txBody>
      </p:sp>
      <p:sp>
        <p:nvSpPr>
          <p:cNvPr id="176" name="Google Shape;176;p9"/>
          <p:cNvSpPr/>
          <p:nvPr/>
        </p:nvSpPr>
        <p:spPr>
          <a:xfrm>
            <a:off x="3778370" y="2035834"/>
            <a:ext cx="1880558" cy="3209026"/>
          </a:xfrm>
          <a:prstGeom prst="rect">
            <a:avLst/>
          </a:prstGeom>
          <a:solidFill>
            <a:srgbClr val="D5D3FA"/>
          </a:solidFill>
          <a:ln cap="flat" cmpd="sng" w="12700">
            <a:solidFill>
              <a:srgbClr val="241F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3925019" y="2139351"/>
            <a:ext cx="1595887" cy="128964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41F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3955211" y="3653284"/>
            <a:ext cx="1526876" cy="76775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41F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</p:txBody>
      </p:sp>
      <p:sp>
        <p:nvSpPr>
          <p:cNvPr id="179" name="Google Shape;179;p9"/>
          <p:cNvSpPr/>
          <p:nvPr/>
        </p:nvSpPr>
        <p:spPr>
          <a:xfrm>
            <a:off x="4196751" y="4690612"/>
            <a:ext cx="1043796" cy="297612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rgbClr val="A81D4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endParaRPr/>
          </a:p>
        </p:txBody>
      </p:sp>
      <p:sp>
        <p:nvSpPr>
          <p:cNvPr id="180" name="Google Shape;180;p9"/>
          <p:cNvSpPr txBox="1"/>
          <p:nvPr/>
        </p:nvSpPr>
        <p:spPr>
          <a:xfrm>
            <a:off x="3973687" y="1580509"/>
            <a:ext cx="1547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card</a:t>
            </a:r>
            <a:endParaRPr/>
          </a:p>
        </p:txBody>
      </p:sp>
      <p:sp>
        <p:nvSpPr>
          <p:cNvPr id="181" name="Google Shape;181;p9"/>
          <p:cNvSpPr/>
          <p:nvPr/>
        </p:nvSpPr>
        <p:spPr>
          <a:xfrm>
            <a:off x="6096000" y="2035834"/>
            <a:ext cx="1880558" cy="3209026"/>
          </a:xfrm>
          <a:prstGeom prst="rect">
            <a:avLst/>
          </a:prstGeom>
          <a:solidFill>
            <a:srgbClr val="D5D3FA"/>
          </a:solidFill>
          <a:ln cap="flat" cmpd="sng" w="12700">
            <a:solidFill>
              <a:srgbClr val="241F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6242649" y="2139351"/>
            <a:ext cx="1595887" cy="128964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41F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/>
          </a:p>
        </p:txBody>
      </p:sp>
      <p:sp>
        <p:nvSpPr>
          <p:cNvPr id="183" name="Google Shape;183;p9"/>
          <p:cNvSpPr/>
          <p:nvPr/>
        </p:nvSpPr>
        <p:spPr>
          <a:xfrm>
            <a:off x="6272841" y="3653284"/>
            <a:ext cx="1526876" cy="76775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41F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6514381" y="4690612"/>
            <a:ext cx="1043796" cy="297612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rgbClr val="A81D4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endParaRPr/>
          </a:p>
        </p:txBody>
      </p:sp>
      <p:sp>
        <p:nvSpPr>
          <p:cNvPr id="185" name="Google Shape;185;p9"/>
          <p:cNvSpPr/>
          <p:nvPr/>
        </p:nvSpPr>
        <p:spPr>
          <a:xfrm>
            <a:off x="8394939" y="2048771"/>
            <a:ext cx="1880558" cy="3209026"/>
          </a:xfrm>
          <a:prstGeom prst="rect">
            <a:avLst/>
          </a:prstGeom>
          <a:solidFill>
            <a:srgbClr val="D5D3FA"/>
          </a:solidFill>
          <a:ln cap="flat" cmpd="sng" w="12700">
            <a:solidFill>
              <a:srgbClr val="241F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8541588" y="2152288"/>
            <a:ext cx="1595887" cy="128964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241F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/>
          </a:p>
        </p:txBody>
      </p:sp>
      <p:sp>
        <p:nvSpPr>
          <p:cNvPr id="187" name="Google Shape;187;p9"/>
          <p:cNvSpPr/>
          <p:nvPr/>
        </p:nvSpPr>
        <p:spPr>
          <a:xfrm>
            <a:off x="8571780" y="3666221"/>
            <a:ext cx="1526876" cy="76775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41FA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</p:txBody>
      </p:sp>
      <p:sp>
        <p:nvSpPr>
          <p:cNvPr id="188" name="Google Shape;188;p9"/>
          <p:cNvSpPr/>
          <p:nvPr/>
        </p:nvSpPr>
        <p:spPr>
          <a:xfrm>
            <a:off x="8813320" y="4703549"/>
            <a:ext cx="1043796" cy="297612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rgbClr val="A81D4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endParaRPr/>
          </a:p>
        </p:txBody>
      </p:sp>
      <p:sp>
        <p:nvSpPr>
          <p:cNvPr id="189" name="Google Shape;189;p9"/>
          <p:cNvSpPr txBox="1"/>
          <p:nvPr/>
        </p:nvSpPr>
        <p:spPr>
          <a:xfrm>
            <a:off x="6262669" y="1531714"/>
            <a:ext cx="1547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card</a:t>
            </a:r>
            <a:endParaRPr/>
          </a:p>
        </p:txBody>
      </p:sp>
      <p:sp>
        <p:nvSpPr>
          <p:cNvPr id="190" name="Google Shape;190;p9"/>
          <p:cNvSpPr txBox="1"/>
          <p:nvPr/>
        </p:nvSpPr>
        <p:spPr>
          <a:xfrm>
            <a:off x="8541588" y="1546532"/>
            <a:ext cx="1547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card</a:t>
            </a:r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4342459" y="5807459"/>
            <a:ext cx="4943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עליך להציג בדף 3 מוצרים אחד ליד השני בעזרת Flex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shVTI">
  <a:themeElements>
    <a:clrScheme name="AnalogousFromRegularSeedRightStep">
      <a:dk1>
        <a:srgbClr val="000000"/>
      </a:dk1>
      <a:lt1>
        <a:srgbClr val="FFFFFF"/>
      </a:lt1>
      <a:dk2>
        <a:srgbClr val="311C1C"/>
      </a:dk2>
      <a:lt2>
        <a:srgbClr val="F3F3F0"/>
      </a:lt2>
      <a:accent1>
        <a:srgbClr val="322BE7"/>
      </a:accent1>
      <a:accent2>
        <a:srgbClr val="6D17D5"/>
      </a:accent2>
      <a:accent3>
        <a:srgbClr val="CE29E7"/>
      </a:accent3>
      <a:accent4>
        <a:srgbClr val="D5179E"/>
      </a:accent4>
      <a:accent5>
        <a:srgbClr val="E72961"/>
      </a:accent5>
      <a:accent6>
        <a:srgbClr val="D52E17"/>
      </a:accent6>
      <a:hlink>
        <a:srgbClr val="8D913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2023-01-19T07:13:27Z</dcterms:created>
  <dc:creator>Itamar Zukerman</dc:creator>
</cp:coreProperties>
</file>