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1AF64D-4CE2-4427-B783-C00296897ABD}" v="1" dt="2023-01-24T07:38:17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amar Zukerman" userId="a40e98156ed2cf93" providerId="LiveId" clId="{551AF64D-4CE2-4427-B783-C00296897ABD}"/>
    <pc:docChg chg="modSld sldOrd">
      <pc:chgData name="Itamar Zukerman" userId="a40e98156ed2cf93" providerId="LiveId" clId="{551AF64D-4CE2-4427-B783-C00296897ABD}" dt="2023-01-24T07:39:23.712" v="10"/>
      <pc:docMkLst>
        <pc:docMk/>
      </pc:docMkLst>
      <pc:sldChg chg="modSp">
        <pc:chgData name="Itamar Zukerman" userId="a40e98156ed2cf93" providerId="LiveId" clId="{551AF64D-4CE2-4427-B783-C00296897ABD}" dt="2023-01-24T07:38:17.561" v="0" actId="2711"/>
        <pc:sldMkLst>
          <pc:docMk/>
          <pc:sldMk cId="1356136559" sldId="256"/>
        </pc:sldMkLst>
        <pc:spChg chg="mod">
          <ac:chgData name="Itamar Zukerman" userId="a40e98156ed2cf93" providerId="LiveId" clId="{551AF64D-4CE2-4427-B783-C00296897ABD}" dt="2023-01-24T07:38:17.561" v="0" actId="2711"/>
          <ac:spMkLst>
            <pc:docMk/>
            <pc:sldMk cId="1356136559" sldId="256"/>
            <ac:spMk id="2" creationId="{56D7B6B1-2241-ECF4-EA1A-AA498C91A335}"/>
          </ac:spMkLst>
        </pc:spChg>
        <pc:spChg chg="mod">
          <ac:chgData name="Itamar Zukerman" userId="a40e98156ed2cf93" providerId="LiveId" clId="{551AF64D-4CE2-4427-B783-C00296897ABD}" dt="2023-01-24T07:38:17.561" v="0" actId="2711"/>
          <ac:spMkLst>
            <pc:docMk/>
            <pc:sldMk cId="1356136559" sldId="256"/>
            <ac:spMk id="3" creationId="{98C059C0-A2B7-63DF-C8BC-D80E340DDC83}"/>
          </ac:spMkLst>
        </pc:spChg>
        <pc:spChg chg="mod">
          <ac:chgData name="Itamar Zukerman" userId="a40e98156ed2cf93" providerId="LiveId" clId="{551AF64D-4CE2-4427-B783-C00296897ABD}" dt="2023-01-24T07:38:17.561" v="0" actId="2711"/>
          <ac:spMkLst>
            <pc:docMk/>
            <pc:sldMk cId="1356136559" sldId="256"/>
            <ac:spMk id="9" creationId="{DF0CAD46-2E46-44EB-A063-C05881768CE6}"/>
          </ac:spMkLst>
        </pc:spChg>
        <pc:spChg chg="mod">
          <ac:chgData name="Itamar Zukerman" userId="a40e98156ed2cf93" providerId="LiveId" clId="{551AF64D-4CE2-4427-B783-C00296897ABD}" dt="2023-01-24T07:38:17.561" v="0" actId="2711"/>
          <ac:spMkLst>
            <pc:docMk/>
            <pc:sldMk cId="1356136559" sldId="256"/>
            <ac:spMk id="11" creationId="{DE8A7E9B-3161-4AE7-B85C-EE3D7786D549}"/>
          </ac:spMkLst>
        </pc:spChg>
        <pc:grpChg chg="mod">
          <ac:chgData name="Itamar Zukerman" userId="a40e98156ed2cf93" providerId="LiveId" clId="{551AF64D-4CE2-4427-B783-C00296897ABD}" dt="2023-01-24T07:38:17.561" v="0" actId="2711"/>
          <ac:grpSpMkLst>
            <pc:docMk/>
            <pc:sldMk cId="1356136559" sldId="256"/>
            <ac:grpSpMk id="13" creationId="{C3E45FAB-3768-4529-B0E8-A0E9BE5E382B}"/>
          </ac:grpSpMkLst>
        </pc:grpChg>
        <pc:picChg chg="mod">
          <ac:chgData name="Itamar Zukerman" userId="a40e98156ed2cf93" providerId="LiveId" clId="{551AF64D-4CE2-4427-B783-C00296897ABD}" dt="2023-01-24T07:38:17.561" v="0" actId="2711"/>
          <ac:picMkLst>
            <pc:docMk/>
            <pc:sldMk cId="1356136559" sldId="256"/>
            <ac:picMk id="4" creationId="{717A27EF-F3D2-09A8-E5BB-D5CC9BAF8DD7}"/>
          </ac:picMkLst>
        </pc:picChg>
      </pc:sldChg>
      <pc:sldChg chg="modSp mod">
        <pc:chgData name="Itamar Zukerman" userId="a40e98156ed2cf93" providerId="LiveId" clId="{551AF64D-4CE2-4427-B783-C00296897ABD}" dt="2023-01-24T07:38:26.600" v="1" actId="2711"/>
        <pc:sldMkLst>
          <pc:docMk/>
          <pc:sldMk cId="889888920" sldId="257"/>
        </pc:sldMkLst>
        <pc:spChg chg="mod">
          <ac:chgData name="Itamar Zukerman" userId="a40e98156ed2cf93" providerId="LiveId" clId="{551AF64D-4CE2-4427-B783-C00296897ABD}" dt="2023-01-24T07:38:26.600" v="1" actId="2711"/>
          <ac:spMkLst>
            <pc:docMk/>
            <pc:sldMk cId="889888920" sldId="257"/>
            <ac:spMk id="2" creationId="{6B348199-DBE7-FF98-96E2-9D71B507CC0F}"/>
          </ac:spMkLst>
        </pc:spChg>
        <pc:spChg chg="mod">
          <ac:chgData name="Itamar Zukerman" userId="a40e98156ed2cf93" providerId="LiveId" clId="{551AF64D-4CE2-4427-B783-C00296897ABD}" dt="2023-01-24T07:38:26.600" v="1" actId="2711"/>
          <ac:spMkLst>
            <pc:docMk/>
            <pc:sldMk cId="889888920" sldId="257"/>
            <ac:spMk id="3" creationId="{B33C20B8-1DA8-C693-3C90-B8EAAA853C32}"/>
          </ac:spMkLst>
        </pc:spChg>
        <pc:spChg chg="mod">
          <ac:chgData name="Itamar Zukerman" userId="a40e98156ed2cf93" providerId="LiveId" clId="{551AF64D-4CE2-4427-B783-C00296897ABD}" dt="2023-01-24T07:38:26.600" v="1" actId="2711"/>
          <ac:spMkLst>
            <pc:docMk/>
            <pc:sldMk cId="889888920" sldId="257"/>
            <ac:spMk id="6" creationId="{637B4472-F046-2AB5-532E-05A52C856EB4}"/>
          </ac:spMkLst>
        </pc:spChg>
        <pc:spChg chg="mod">
          <ac:chgData name="Itamar Zukerman" userId="a40e98156ed2cf93" providerId="LiveId" clId="{551AF64D-4CE2-4427-B783-C00296897ABD}" dt="2023-01-24T07:38:26.600" v="1" actId="2711"/>
          <ac:spMkLst>
            <pc:docMk/>
            <pc:sldMk cId="889888920" sldId="257"/>
            <ac:spMk id="8" creationId="{41747427-F18F-7FFC-C802-6C6B5A5D0983}"/>
          </ac:spMkLst>
        </pc:spChg>
        <pc:spChg chg="mod">
          <ac:chgData name="Itamar Zukerman" userId="a40e98156ed2cf93" providerId="LiveId" clId="{551AF64D-4CE2-4427-B783-C00296897ABD}" dt="2023-01-24T07:38:26.600" v="1" actId="2711"/>
          <ac:spMkLst>
            <pc:docMk/>
            <pc:sldMk cId="889888920" sldId="257"/>
            <ac:spMk id="10" creationId="{5A30FC00-8742-6BF9-81E6-BCE6326805F3}"/>
          </ac:spMkLst>
        </pc:spChg>
      </pc:sldChg>
      <pc:sldChg chg="modSp mod">
        <pc:chgData name="Itamar Zukerman" userId="a40e98156ed2cf93" providerId="LiveId" clId="{551AF64D-4CE2-4427-B783-C00296897ABD}" dt="2023-01-24T07:38:33.751" v="2" actId="2711"/>
        <pc:sldMkLst>
          <pc:docMk/>
          <pc:sldMk cId="1601514759" sldId="258"/>
        </pc:sldMkLst>
        <pc:spChg chg="mod">
          <ac:chgData name="Itamar Zukerman" userId="a40e98156ed2cf93" providerId="LiveId" clId="{551AF64D-4CE2-4427-B783-C00296897ABD}" dt="2023-01-24T07:38:33.751" v="2" actId="2711"/>
          <ac:spMkLst>
            <pc:docMk/>
            <pc:sldMk cId="1601514759" sldId="258"/>
            <ac:spMk id="2" creationId="{BA1E48A7-5F85-FB78-0D78-505B3BC3DD36}"/>
          </ac:spMkLst>
        </pc:spChg>
        <pc:spChg chg="mod">
          <ac:chgData name="Itamar Zukerman" userId="a40e98156ed2cf93" providerId="LiveId" clId="{551AF64D-4CE2-4427-B783-C00296897ABD}" dt="2023-01-24T07:38:33.751" v="2" actId="2711"/>
          <ac:spMkLst>
            <pc:docMk/>
            <pc:sldMk cId="1601514759" sldId="258"/>
            <ac:spMk id="3" creationId="{8DE655EE-60DB-AB1F-9500-F117FD1BF2EF}"/>
          </ac:spMkLst>
        </pc:spChg>
        <pc:spChg chg="mod">
          <ac:chgData name="Itamar Zukerman" userId="a40e98156ed2cf93" providerId="LiveId" clId="{551AF64D-4CE2-4427-B783-C00296897ABD}" dt="2023-01-24T07:38:33.751" v="2" actId="2711"/>
          <ac:spMkLst>
            <pc:docMk/>
            <pc:sldMk cId="1601514759" sldId="258"/>
            <ac:spMk id="6" creationId="{139A4E7F-882A-49CF-AC74-14524ECF3394}"/>
          </ac:spMkLst>
        </pc:spChg>
        <pc:spChg chg="mod">
          <ac:chgData name="Itamar Zukerman" userId="a40e98156ed2cf93" providerId="LiveId" clId="{551AF64D-4CE2-4427-B783-C00296897ABD}" dt="2023-01-24T07:38:33.751" v="2" actId="2711"/>
          <ac:spMkLst>
            <pc:docMk/>
            <pc:sldMk cId="1601514759" sldId="258"/>
            <ac:spMk id="9" creationId="{F765024C-E112-F4E8-484B-BC91152934BD}"/>
          </ac:spMkLst>
        </pc:spChg>
        <pc:spChg chg="mod">
          <ac:chgData name="Itamar Zukerman" userId="a40e98156ed2cf93" providerId="LiveId" clId="{551AF64D-4CE2-4427-B783-C00296897ABD}" dt="2023-01-24T07:38:33.751" v="2" actId="2711"/>
          <ac:spMkLst>
            <pc:docMk/>
            <pc:sldMk cId="1601514759" sldId="258"/>
            <ac:spMk id="12" creationId="{2065D163-583E-55A3-6F12-1C97CA6ED411}"/>
          </ac:spMkLst>
        </pc:spChg>
      </pc:sldChg>
      <pc:sldChg chg="modSp mod ord">
        <pc:chgData name="Itamar Zukerman" userId="a40e98156ed2cf93" providerId="LiveId" clId="{551AF64D-4CE2-4427-B783-C00296897ABD}" dt="2023-01-24T07:39:23.712" v="10"/>
        <pc:sldMkLst>
          <pc:docMk/>
          <pc:sldMk cId="1084931039" sldId="259"/>
        </pc:sldMkLst>
        <pc:spChg chg="mod">
          <ac:chgData name="Itamar Zukerman" userId="a40e98156ed2cf93" providerId="LiveId" clId="{551AF64D-4CE2-4427-B783-C00296897ABD}" dt="2023-01-24T07:38:40.722" v="3" actId="2711"/>
          <ac:spMkLst>
            <pc:docMk/>
            <pc:sldMk cId="1084931039" sldId="259"/>
            <ac:spMk id="2" creationId="{6CB569A1-E77C-A1B6-A51F-C771DEE2BC00}"/>
          </ac:spMkLst>
        </pc:spChg>
        <pc:spChg chg="mod">
          <ac:chgData name="Itamar Zukerman" userId="a40e98156ed2cf93" providerId="LiveId" clId="{551AF64D-4CE2-4427-B783-C00296897ABD}" dt="2023-01-24T07:38:40.722" v="3" actId="2711"/>
          <ac:spMkLst>
            <pc:docMk/>
            <pc:sldMk cId="1084931039" sldId="259"/>
            <ac:spMk id="3" creationId="{07A72065-59D8-889F-9F30-C6B05C4939B2}"/>
          </ac:spMkLst>
        </pc:spChg>
        <pc:spChg chg="mod">
          <ac:chgData name="Itamar Zukerman" userId="a40e98156ed2cf93" providerId="LiveId" clId="{551AF64D-4CE2-4427-B783-C00296897ABD}" dt="2023-01-24T07:38:40.722" v="3" actId="2711"/>
          <ac:spMkLst>
            <pc:docMk/>
            <pc:sldMk cId="1084931039" sldId="259"/>
            <ac:spMk id="4" creationId="{99E84C61-F99B-7EB2-1DD6-01DF82885664}"/>
          </ac:spMkLst>
        </pc:spChg>
        <pc:spChg chg="mod">
          <ac:chgData name="Itamar Zukerman" userId="a40e98156ed2cf93" providerId="LiveId" clId="{551AF64D-4CE2-4427-B783-C00296897ABD}" dt="2023-01-24T07:38:40.722" v="3" actId="2711"/>
          <ac:spMkLst>
            <pc:docMk/>
            <pc:sldMk cId="1084931039" sldId="259"/>
            <ac:spMk id="5" creationId="{273A5BB7-125A-CC0C-EE3E-D351C64B2C19}"/>
          </ac:spMkLst>
        </pc:spChg>
        <pc:spChg chg="mod">
          <ac:chgData name="Itamar Zukerman" userId="a40e98156ed2cf93" providerId="LiveId" clId="{551AF64D-4CE2-4427-B783-C00296897ABD}" dt="2023-01-24T07:38:40.722" v="3" actId="2711"/>
          <ac:spMkLst>
            <pc:docMk/>
            <pc:sldMk cId="1084931039" sldId="259"/>
            <ac:spMk id="6" creationId="{2E59420E-7112-C76B-072C-9DB2D8162B53}"/>
          </ac:spMkLst>
        </pc:spChg>
        <pc:spChg chg="mod">
          <ac:chgData name="Itamar Zukerman" userId="a40e98156ed2cf93" providerId="LiveId" clId="{551AF64D-4CE2-4427-B783-C00296897ABD}" dt="2023-01-24T07:38:40.722" v="3" actId="2711"/>
          <ac:spMkLst>
            <pc:docMk/>
            <pc:sldMk cId="1084931039" sldId="259"/>
            <ac:spMk id="8" creationId="{D956E07C-9087-3D1B-D80E-DD72B572816E}"/>
          </ac:spMkLst>
        </pc:spChg>
        <pc:spChg chg="mod">
          <ac:chgData name="Itamar Zukerman" userId="a40e98156ed2cf93" providerId="LiveId" clId="{551AF64D-4CE2-4427-B783-C00296897ABD}" dt="2023-01-24T07:38:40.722" v="3" actId="2711"/>
          <ac:spMkLst>
            <pc:docMk/>
            <pc:sldMk cId="1084931039" sldId="259"/>
            <ac:spMk id="11" creationId="{28E56362-F29F-0E7D-C6E3-36D694037572}"/>
          </ac:spMkLst>
        </pc:spChg>
      </pc:sldChg>
      <pc:sldChg chg="modSp mod">
        <pc:chgData name="Itamar Zukerman" userId="a40e98156ed2cf93" providerId="LiveId" clId="{551AF64D-4CE2-4427-B783-C00296897ABD}" dt="2023-01-24T07:38:48.546" v="4" actId="2711"/>
        <pc:sldMkLst>
          <pc:docMk/>
          <pc:sldMk cId="3834933228" sldId="261"/>
        </pc:sldMkLst>
        <pc:spChg chg="mod">
          <ac:chgData name="Itamar Zukerman" userId="a40e98156ed2cf93" providerId="LiveId" clId="{551AF64D-4CE2-4427-B783-C00296897ABD}" dt="2023-01-24T07:38:48.546" v="4" actId="2711"/>
          <ac:spMkLst>
            <pc:docMk/>
            <pc:sldMk cId="3834933228" sldId="261"/>
            <ac:spMk id="2" creationId="{513B956D-D8B2-29FC-C591-7C491A73FE2F}"/>
          </ac:spMkLst>
        </pc:spChg>
        <pc:spChg chg="mod">
          <ac:chgData name="Itamar Zukerman" userId="a40e98156ed2cf93" providerId="LiveId" clId="{551AF64D-4CE2-4427-B783-C00296897ABD}" dt="2023-01-24T07:38:48.546" v="4" actId="2711"/>
          <ac:spMkLst>
            <pc:docMk/>
            <pc:sldMk cId="3834933228" sldId="261"/>
            <ac:spMk id="4" creationId="{BEC32A2D-2300-9451-7F5C-090E769FD8D2}"/>
          </ac:spMkLst>
        </pc:spChg>
        <pc:spChg chg="mod">
          <ac:chgData name="Itamar Zukerman" userId="a40e98156ed2cf93" providerId="LiveId" clId="{551AF64D-4CE2-4427-B783-C00296897ABD}" dt="2023-01-24T07:38:48.546" v="4" actId="2711"/>
          <ac:spMkLst>
            <pc:docMk/>
            <pc:sldMk cId="3834933228" sldId="261"/>
            <ac:spMk id="5" creationId="{4B22EA4A-2FF5-C8CD-0663-541F2B1C7C4B}"/>
          </ac:spMkLst>
        </pc:spChg>
        <pc:spChg chg="mod">
          <ac:chgData name="Itamar Zukerman" userId="a40e98156ed2cf93" providerId="LiveId" clId="{551AF64D-4CE2-4427-B783-C00296897ABD}" dt="2023-01-24T07:38:48.546" v="4" actId="2711"/>
          <ac:spMkLst>
            <pc:docMk/>
            <pc:sldMk cId="3834933228" sldId="261"/>
            <ac:spMk id="6" creationId="{8417F3F9-C0BF-2B3F-03BA-8A2E6BE4C4DB}"/>
          </ac:spMkLst>
        </pc:spChg>
        <pc:spChg chg="mod">
          <ac:chgData name="Itamar Zukerman" userId="a40e98156ed2cf93" providerId="LiveId" clId="{551AF64D-4CE2-4427-B783-C00296897ABD}" dt="2023-01-24T07:38:48.546" v="4" actId="2711"/>
          <ac:spMkLst>
            <pc:docMk/>
            <pc:sldMk cId="3834933228" sldId="261"/>
            <ac:spMk id="7" creationId="{2D0F54EB-7E25-AE03-2C7F-511A45B441D5}"/>
          </ac:spMkLst>
        </pc:spChg>
        <pc:spChg chg="mod">
          <ac:chgData name="Itamar Zukerman" userId="a40e98156ed2cf93" providerId="LiveId" clId="{551AF64D-4CE2-4427-B783-C00296897ABD}" dt="2023-01-24T07:38:48.546" v="4" actId="2711"/>
          <ac:spMkLst>
            <pc:docMk/>
            <pc:sldMk cId="3834933228" sldId="261"/>
            <ac:spMk id="8" creationId="{319E2632-1D20-3642-3EA1-BE6DD66066F0}"/>
          </ac:spMkLst>
        </pc:spChg>
        <pc:spChg chg="mod">
          <ac:chgData name="Itamar Zukerman" userId="a40e98156ed2cf93" providerId="LiveId" clId="{551AF64D-4CE2-4427-B783-C00296897ABD}" dt="2023-01-24T07:38:48.546" v="4" actId="2711"/>
          <ac:spMkLst>
            <pc:docMk/>
            <pc:sldMk cId="3834933228" sldId="261"/>
            <ac:spMk id="9" creationId="{C3F60677-F945-EFB8-969E-529FB6C5063D}"/>
          </ac:spMkLst>
        </pc:spChg>
        <pc:spChg chg="mod">
          <ac:chgData name="Itamar Zukerman" userId="a40e98156ed2cf93" providerId="LiveId" clId="{551AF64D-4CE2-4427-B783-C00296897ABD}" dt="2023-01-24T07:38:48.546" v="4" actId="2711"/>
          <ac:spMkLst>
            <pc:docMk/>
            <pc:sldMk cId="3834933228" sldId="261"/>
            <ac:spMk id="10" creationId="{BFBD1A5B-54F3-CAC3-7BEC-889598B37FC6}"/>
          </ac:spMkLst>
        </pc:spChg>
        <pc:spChg chg="mod">
          <ac:chgData name="Itamar Zukerman" userId="a40e98156ed2cf93" providerId="LiveId" clId="{551AF64D-4CE2-4427-B783-C00296897ABD}" dt="2023-01-24T07:38:48.546" v="4" actId="2711"/>
          <ac:spMkLst>
            <pc:docMk/>
            <pc:sldMk cId="3834933228" sldId="261"/>
            <ac:spMk id="13" creationId="{03772A55-C977-793A-67FD-4526C4700EB6}"/>
          </ac:spMkLst>
        </pc:spChg>
        <pc:spChg chg="mod">
          <ac:chgData name="Itamar Zukerman" userId="a40e98156ed2cf93" providerId="LiveId" clId="{551AF64D-4CE2-4427-B783-C00296897ABD}" dt="2023-01-24T07:38:48.546" v="4" actId="2711"/>
          <ac:spMkLst>
            <pc:docMk/>
            <pc:sldMk cId="3834933228" sldId="261"/>
            <ac:spMk id="16" creationId="{57034DAF-1451-93DB-E5A9-0CCC55D88B09}"/>
          </ac:spMkLst>
        </pc:spChg>
        <pc:spChg chg="mod">
          <ac:chgData name="Itamar Zukerman" userId="a40e98156ed2cf93" providerId="LiveId" clId="{551AF64D-4CE2-4427-B783-C00296897ABD}" dt="2023-01-24T07:38:48.546" v="4" actId="2711"/>
          <ac:spMkLst>
            <pc:docMk/>
            <pc:sldMk cId="3834933228" sldId="261"/>
            <ac:spMk id="19" creationId="{12F4AF5A-880B-5947-5A45-B25231382E75}"/>
          </ac:spMkLst>
        </pc:spChg>
        <pc:spChg chg="mod">
          <ac:chgData name="Itamar Zukerman" userId="a40e98156ed2cf93" providerId="LiveId" clId="{551AF64D-4CE2-4427-B783-C00296897ABD}" dt="2023-01-24T07:38:48.546" v="4" actId="2711"/>
          <ac:spMkLst>
            <pc:docMk/>
            <pc:sldMk cId="3834933228" sldId="261"/>
            <ac:spMk id="22" creationId="{1581E570-42B6-4249-E441-51775C240AB5}"/>
          </ac:spMkLst>
        </pc:spChg>
        <pc:spChg chg="mod">
          <ac:chgData name="Itamar Zukerman" userId="a40e98156ed2cf93" providerId="LiveId" clId="{551AF64D-4CE2-4427-B783-C00296897ABD}" dt="2023-01-24T07:38:48.546" v="4" actId="2711"/>
          <ac:spMkLst>
            <pc:docMk/>
            <pc:sldMk cId="3834933228" sldId="261"/>
            <ac:spMk id="27" creationId="{367893D3-7A5B-1618-2EE7-C934870085F1}"/>
          </ac:spMkLst>
        </pc:spChg>
        <pc:spChg chg="mod">
          <ac:chgData name="Itamar Zukerman" userId="a40e98156ed2cf93" providerId="LiveId" clId="{551AF64D-4CE2-4427-B783-C00296897ABD}" dt="2023-01-24T07:38:48.546" v="4" actId="2711"/>
          <ac:spMkLst>
            <pc:docMk/>
            <pc:sldMk cId="3834933228" sldId="261"/>
            <ac:spMk id="28" creationId="{CEB905E2-D7B2-E38B-D4F6-C001BDBD95B2}"/>
          </ac:spMkLst>
        </pc:spChg>
        <pc:spChg chg="mod">
          <ac:chgData name="Itamar Zukerman" userId="a40e98156ed2cf93" providerId="LiveId" clId="{551AF64D-4CE2-4427-B783-C00296897ABD}" dt="2023-01-24T07:38:48.546" v="4" actId="2711"/>
          <ac:spMkLst>
            <pc:docMk/>
            <pc:sldMk cId="3834933228" sldId="261"/>
            <ac:spMk id="31" creationId="{58BA05C0-FDF7-CF54-1E2F-392AFAAF5E90}"/>
          </ac:spMkLst>
        </pc:spChg>
        <pc:spChg chg="mod">
          <ac:chgData name="Itamar Zukerman" userId="a40e98156ed2cf93" providerId="LiveId" clId="{551AF64D-4CE2-4427-B783-C00296897ABD}" dt="2023-01-24T07:38:48.546" v="4" actId="2711"/>
          <ac:spMkLst>
            <pc:docMk/>
            <pc:sldMk cId="3834933228" sldId="261"/>
            <ac:spMk id="34" creationId="{6251E1FE-87E6-1247-B3B5-248C3251F88B}"/>
          </ac:spMkLst>
        </pc:spChg>
      </pc:sldChg>
      <pc:sldChg chg="modSp mod">
        <pc:chgData name="Itamar Zukerman" userId="a40e98156ed2cf93" providerId="LiveId" clId="{551AF64D-4CE2-4427-B783-C00296897ABD}" dt="2023-01-24T07:39:03.157" v="6" actId="2711"/>
        <pc:sldMkLst>
          <pc:docMk/>
          <pc:sldMk cId="3977272317" sldId="262"/>
        </pc:sldMkLst>
        <pc:spChg chg="mod">
          <ac:chgData name="Itamar Zukerman" userId="a40e98156ed2cf93" providerId="LiveId" clId="{551AF64D-4CE2-4427-B783-C00296897ABD}" dt="2023-01-24T07:39:03.157" v="6" actId="2711"/>
          <ac:spMkLst>
            <pc:docMk/>
            <pc:sldMk cId="3977272317" sldId="262"/>
            <ac:spMk id="2" creationId="{9ADA0198-FD77-0AC1-72A7-3E6739E9DC89}"/>
          </ac:spMkLst>
        </pc:spChg>
        <pc:spChg chg="mod">
          <ac:chgData name="Itamar Zukerman" userId="a40e98156ed2cf93" providerId="LiveId" clId="{551AF64D-4CE2-4427-B783-C00296897ABD}" dt="2023-01-24T07:39:03.157" v="6" actId="2711"/>
          <ac:spMkLst>
            <pc:docMk/>
            <pc:sldMk cId="3977272317" sldId="262"/>
            <ac:spMk id="3" creationId="{6351F3A3-1086-4BAA-A41A-64A9FA49E89B}"/>
          </ac:spMkLst>
        </pc:spChg>
        <pc:spChg chg="mod">
          <ac:chgData name="Itamar Zukerman" userId="a40e98156ed2cf93" providerId="LiveId" clId="{551AF64D-4CE2-4427-B783-C00296897ABD}" dt="2023-01-24T07:39:03.157" v="6" actId="2711"/>
          <ac:spMkLst>
            <pc:docMk/>
            <pc:sldMk cId="3977272317" sldId="262"/>
            <ac:spMk id="5" creationId="{993CCC82-2DE6-140E-9698-81E8D56CD747}"/>
          </ac:spMkLst>
        </pc:spChg>
        <pc:spChg chg="mod">
          <ac:chgData name="Itamar Zukerman" userId="a40e98156ed2cf93" providerId="LiveId" clId="{551AF64D-4CE2-4427-B783-C00296897ABD}" dt="2023-01-24T07:39:03.157" v="6" actId="2711"/>
          <ac:spMkLst>
            <pc:docMk/>
            <pc:sldMk cId="3977272317" sldId="262"/>
            <ac:spMk id="9" creationId="{C665E503-A074-5CAB-0E0F-DE53C69573FD}"/>
          </ac:spMkLst>
        </pc:spChg>
        <pc:spChg chg="mod">
          <ac:chgData name="Itamar Zukerman" userId="a40e98156ed2cf93" providerId="LiveId" clId="{551AF64D-4CE2-4427-B783-C00296897ABD}" dt="2023-01-24T07:39:03.157" v="6" actId="2711"/>
          <ac:spMkLst>
            <pc:docMk/>
            <pc:sldMk cId="3977272317" sldId="262"/>
            <ac:spMk id="12" creationId="{F537A601-DBC6-6D57-F001-6EE571E805CB}"/>
          </ac:spMkLst>
        </pc:spChg>
      </pc:sldChg>
      <pc:sldChg chg="modSp mod">
        <pc:chgData name="Itamar Zukerman" userId="a40e98156ed2cf93" providerId="LiveId" clId="{551AF64D-4CE2-4427-B783-C00296897ABD}" dt="2023-01-24T07:39:09.956" v="7" actId="2711"/>
        <pc:sldMkLst>
          <pc:docMk/>
          <pc:sldMk cId="320534589" sldId="263"/>
        </pc:sldMkLst>
        <pc:spChg chg="mod">
          <ac:chgData name="Itamar Zukerman" userId="a40e98156ed2cf93" providerId="LiveId" clId="{551AF64D-4CE2-4427-B783-C00296897ABD}" dt="2023-01-24T07:39:09.956" v="7" actId="2711"/>
          <ac:spMkLst>
            <pc:docMk/>
            <pc:sldMk cId="320534589" sldId="263"/>
            <ac:spMk id="2" creationId="{EDA9F413-DD62-34BA-55F6-14D29660954D}"/>
          </ac:spMkLst>
        </pc:spChg>
        <pc:spChg chg="mod">
          <ac:chgData name="Itamar Zukerman" userId="a40e98156ed2cf93" providerId="LiveId" clId="{551AF64D-4CE2-4427-B783-C00296897ABD}" dt="2023-01-24T07:39:09.956" v="7" actId="2711"/>
          <ac:spMkLst>
            <pc:docMk/>
            <pc:sldMk cId="320534589" sldId="263"/>
            <ac:spMk id="8" creationId="{AC92BB51-2079-CDE6-F840-40D8B0B11173}"/>
          </ac:spMkLst>
        </pc:spChg>
        <pc:spChg chg="mod">
          <ac:chgData name="Itamar Zukerman" userId="a40e98156ed2cf93" providerId="LiveId" clId="{551AF64D-4CE2-4427-B783-C00296897ABD}" dt="2023-01-24T07:39:09.956" v="7" actId="2711"/>
          <ac:spMkLst>
            <pc:docMk/>
            <pc:sldMk cId="320534589" sldId="263"/>
            <ac:spMk id="9" creationId="{668E6AA5-0887-A9D7-7AA0-F5DC4CC08A16}"/>
          </ac:spMkLst>
        </pc:spChg>
        <pc:spChg chg="mod">
          <ac:chgData name="Itamar Zukerman" userId="a40e98156ed2cf93" providerId="LiveId" clId="{551AF64D-4CE2-4427-B783-C00296897ABD}" dt="2023-01-24T07:39:09.956" v="7" actId="2711"/>
          <ac:spMkLst>
            <pc:docMk/>
            <pc:sldMk cId="320534589" sldId="263"/>
            <ac:spMk id="14" creationId="{66301E81-4105-4DD5-5559-B1C4C90A0E61}"/>
          </ac:spMkLst>
        </pc:spChg>
        <pc:spChg chg="mod">
          <ac:chgData name="Itamar Zukerman" userId="a40e98156ed2cf93" providerId="LiveId" clId="{551AF64D-4CE2-4427-B783-C00296897ABD}" dt="2023-01-24T07:39:09.956" v="7" actId="2711"/>
          <ac:spMkLst>
            <pc:docMk/>
            <pc:sldMk cId="320534589" sldId="263"/>
            <ac:spMk id="15" creationId="{2F23A3FA-447B-8820-9B7C-55AE749E92FC}"/>
          </ac:spMkLst>
        </pc:spChg>
        <pc:spChg chg="mod">
          <ac:chgData name="Itamar Zukerman" userId="a40e98156ed2cf93" providerId="LiveId" clId="{551AF64D-4CE2-4427-B783-C00296897ABD}" dt="2023-01-24T07:39:09.956" v="7" actId="2711"/>
          <ac:spMkLst>
            <pc:docMk/>
            <pc:sldMk cId="320534589" sldId="263"/>
            <ac:spMk id="16" creationId="{B63303A6-399A-9085-106E-DEBC2F6EE9BA}"/>
          </ac:spMkLst>
        </pc:spChg>
        <pc:spChg chg="mod">
          <ac:chgData name="Itamar Zukerman" userId="a40e98156ed2cf93" providerId="LiveId" clId="{551AF64D-4CE2-4427-B783-C00296897ABD}" dt="2023-01-24T07:39:09.956" v="7" actId="2711"/>
          <ac:spMkLst>
            <pc:docMk/>
            <pc:sldMk cId="320534589" sldId="263"/>
            <ac:spMk id="22" creationId="{8CC1A57C-C9D4-63FF-6BA3-1F5DCD4B6866}"/>
          </ac:spMkLst>
        </pc:spChg>
      </pc:sldChg>
      <pc:sldChg chg="modSp mod">
        <pc:chgData name="Itamar Zukerman" userId="a40e98156ed2cf93" providerId="LiveId" clId="{551AF64D-4CE2-4427-B783-C00296897ABD}" dt="2023-01-24T07:39:17.426" v="8" actId="2711"/>
        <pc:sldMkLst>
          <pc:docMk/>
          <pc:sldMk cId="1285611935" sldId="264"/>
        </pc:sldMkLst>
        <pc:spChg chg="mod">
          <ac:chgData name="Itamar Zukerman" userId="a40e98156ed2cf93" providerId="LiveId" clId="{551AF64D-4CE2-4427-B783-C00296897ABD}" dt="2023-01-24T07:39:17.426" v="8" actId="2711"/>
          <ac:spMkLst>
            <pc:docMk/>
            <pc:sldMk cId="1285611935" sldId="264"/>
            <ac:spMk id="2" creationId="{0509C87D-9256-E845-42B2-02A4F2A8FFC7}"/>
          </ac:spMkLst>
        </pc:spChg>
        <pc:spChg chg="mod">
          <ac:chgData name="Itamar Zukerman" userId="a40e98156ed2cf93" providerId="LiveId" clId="{551AF64D-4CE2-4427-B783-C00296897ABD}" dt="2023-01-24T07:39:17.426" v="8" actId="2711"/>
          <ac:spMkLst>
            <pc:docMk/>
            <pc:sldMk cId="1285611935" sldId="264"/>
            <ac:spMk id="4" creationId="{FED576E0-A7F2-F28E-5691-3E50AC5CB31A}"/>
          </ac:spMkLst>
        </pc:spChg>
        <pc:spChg chg="mod">
          <ac:chgData name="Itamar Zukerman" userId="a40e98156ed2cf93" providerId="LiveId" clId="{551AF64D-4CE2-4427-B783-C00296897ABD}" dt="2023-01-24T07:39:17.426" v="8" actId="2711"/>
          <ac:spMkLst>
            <pc:docMk/>
            <pc:sldMk cId="1285611935" sldId="264"/>
            <ac:spMk id="5" creationId="{6A46E9DF-21BD-1319-0D19-42366D4FED9F}"/>
          </ac:spMkLst>
        </pc:spChg>
        <pc:spChg chg="mod">
          <ac:chgData name="Itamar Zukerman" userId="a40e98156ed2cf93" providerId="LiveId" clId="{551AF64D-4CE2-4427-B783-C00296897ABD}" dt="2023-01-24T07:39:17.426" v="8" actId="2711"/>
          <ac:spMkLst>
            <pc:docMk/>
            <pc:sldMk cId="1285611935" sldId="264"/>
            <ac:spMk id="6" creationId="{29C7C2A0-6629-56DA-E919-C0D650D00B5F}"/>
          </ac:spMkLst>
        </pc:spChg>
        <pc:spChg chg="mod">
          <ac:chgData name="Itamar Zukerman" userId="a40e98156ed2cf93" providerId="LiveId" clId="{551AF64D-4CE2-4427-B783-C00296897ABD}" dt="2023-01-24T07:39:17.426" v="8" actId="2711"/>
          <ac:spMkLst>
            <pc:docMk/>
            <pc:sldMk cId="1285611935" sldId="264"/>
            <ac:spMk id="7" creationId="{44E787DE-6BAA-9233-96E2-B165D9EA8AF3}"/>
          </ac:spMkLst>
        </pc:spChg>
        <pc:spChg chg="mod">
          <ac:chgData name="Itamar Zukerman" userId="a40e98156ed2cf93" providerId="LiveId" clId="{551AF64D-4CE2-4427-B783-C00296897ABD}" dt="2023-01-24T07:39:17.426" v="8" actId="2711"/>
          <ac:spMkLst>
            <pc:docMk/>
            <pc:sldMk cId="1285611935" sldId="264"/>
            <ac:spMk id="8" creationId="{E825A523-7C82-47C7-5EDC-94626B76AC2F}"/>
          </ac:spMkLst>
        </pc:spChg>
        <pc:spChg chg="mod">
          <ac:chgData name="Itamar Zukerman" userId="a40e98156ed2cf93" providerId="LiveId" clId="{551AF64D-4CE2-4427-B783-C00296897ABD}" dt="2023-01-24T07:39:17.426" v="8" actId="2711"/>
          <ac:spMkLst>
            <pc:docMk/>
            <pc:sldMk cId="1285611935" sldId="264"/>
            <ac:spMk id="11" creationId="{3CE34248-6413-4D62-0C24-5D775CC49C62}"/>
          </ac:spMkLst>
        </pc:spChg>
        <pc:spChg chg="mod">
          <ac:chgData name="Itamar Zukerman" userId="a40e98156ed2cf93" providerId="LiveId" clId="{551AF64D-4CE2-4427-B783-C00296897ABD}" dt="2023-01-24T07:39:17.426" v="8" actId="2711"/>
          <ac:spMkLst>
            <pc:docMk/>
            <pc:sldMk cId="1285611935" sldId="264"/>
            <ac:spMk id="12" creationId="{698C9EF2-3D39-26C3-0B7D-2A3D8F31CB1E}"/>
          </ac:spMkLst>
        </pc:spChg>
        <pc:spChg chg="mod">
          <ac:chgData name="Itamar Zukerman" userId="a40e98156ed2cf93" providerId="LiveId" clId="{551AF64D-4CE2-4427-B783-C00296897ABD}" dt="2023-01-24T07:39:17.426" v="8" actId="2711"/>
          <ac:spMkLst>
            <pc:docMk/>
            <pc:sldMk cId="1285611935" sldId="264"/>
            <ac:spMk id="13" creationId="{32CE6C7D-11EA-03C5-AF9F-95A48514FD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285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7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1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296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5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8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6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8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0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3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A27EF-F3D2-09A8-E5BB-D5CC9BAF8D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8A7E9B-3161-4AE7-B85C-EE3D7786D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10134600" cy="4800600"/>
          </a:xfrm>
          <a:prstGeom prst="rect">
            <a:avLst/>
          </a:pr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6D7B6B1-2241-ECF4-EA1A-AA498C91A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9253" y="1942391"/>
            <a:ext cx="7113494" cy="148660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8C059C0-A2B7-63DF-C8BC-D80E340DD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8989" y="4424305"/>
            <a:ext cx="5074022" cy="97222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22.01.23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91005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613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B348199-DBE7-FF98-96E2-9D71B507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CSS Selectors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33C20B8-1DA8-C693-3C90-B8EAAA853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^='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]: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hover</a:t>
            </a:r>
            <a:r>
              <a:rPr lang="en-US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^='big'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F623CAC7-6124-FB9D-A0A3-98E6715B1ED7}"/>
              </a:ext>
            </a:extLst>
          </p:cNvPr>
          <p:cNvCxnSpPr/>
          <p:nvPr/>
        </p:nvCxnSpPr>
        <p:spPr>
          <a:xfrm>
            <a:off x="4856671" y="2570671"/>
            <a:ext cx="0" cy="94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37B4472-F046-2AB5-532E-05A52C856EB4}"/>
              </a:ext>
            </a:extLst>
          </p:cNvPr>
          <p:cNvSpPr txBox="1"/>
          <p:nvPr/>
        </p:nvSpPr>
        <p:spPr>
          <a:xfrm>
            <a:off x="4177639" y="351095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מתחיל  ב-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AE1463B-27B5-B697-09DD-D4B5CE60E339}"/>
              </a:ext>
            </a:extLst>
          </p:cNvPr>
          <p:cNvCxnSpPr/>
          <p:nvPr/>
        </p:nvCxnSpPr>
        <p:spPr>
          <a:xfrm>
            <a:off x="8517024" y="2648309"/>
            <a:ext cx="0" cy="94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1747427-F18F-7FFC-C802-6C6B5A5D0983}"/>
              </a:ext>
            </a:extLst>
          </p:cNvPr>
          <p:cNvSpPr txBox="1"/>
          <p:nvPr/>
        </p:nvSpPr>
        <p:spPr>
          <a:xfrm>
            <a:off x="7765856" y="3588588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מתחיל  ב-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big</a:t>
            </a:r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5E8CA154-B8ED-FB60-CE35-B6C5233F4B8F}"/>
              </a:ext>
            </a:extLst>
          </p:cNvPr>
          <p:cNvCxnSpPr>
            <a:cxnSpLocks/>
          </p:cNvCxnSpPr>
          <p:nvPr/>
        </p:nvCxnSpPr>
        <p:spPr>
          <a:xfrm>
            <a:off x="6549461" y="2570671"/>
            <a:ext cx="0" cy="181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5A30FC00-8742-6BF9-81E6-BCE6326805F3}"/>
              </a:ext>
            </a:extLst>
          </p:cNvPr>
          <p:cNvSpPr txBox="1"/>
          <p:nvPr/>
        </p:nvSpPr>
        <p:spPr>
          <a:xfrm>
            <a:off x="5621162" y="4382218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האח הראשון בלבד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88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A1E48A7-5F85-FB78-0D78-505B3BC3D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802975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Box-shadow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E655EE-60DB-AB1F-9500-F117FD1BF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box-shadow: 5px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5px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5px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rgba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(0, 0, 0, 0.5);</a:t>
            </a:r>
          </a:p>
        </p:txBody>
      </p: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26A5F33A-EE26-FB28-9C86-B43B79D073A6}"/>
              </a:ext>
            </a:extLst>
          </p:cNvPr>
          <p:cNvCxnSpPr/>
          <p:nvPr/>
        </p:nvCxnSpPr>
        <p:spPr>
          <a:xfrm>
            <a:off x="5193102" y="2648309"/>
            <a:ext cx="0" cy="780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39A4E7F-882A-49CF-AC74-14524ECF3394}"/>
              </a:ext>
            </a:extLst>
          </p:cNvPr>
          <p:cNvSpPr txBox="1"/>
          <p:nvPr/>
        </p:nvSpPr>
        <p:spPr>
          <a:xfrm>
            <a:off x="3577788" y="3429000"/>
            <a:ext cx="200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מיקום הצל על ציר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75626A2B-B19A-77C3-4C2F-B6733C0BDCAE}"/>
              </a:ext>
            </a:extLst>
          </p:cNvPr>
          <p:cNvCxnSpPr>
            <a:cxnSpLocks/>
          </p:cNvCxnSpPr>
          <p:nvPr/>
        </p:nvCxnSpPr>
        <p:spPr>
          <a:xfrm>
            <a:off x="5831456" y="2648309"/>
            <a:ext cx="0" cy="123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F765024C-E112-F4E8-484B-BC91152934BD}"/>
              </a:ext>
            </a:extLst>
          </p:cNvPr>
          <p:cNvSpPr txBox="1"/>
          <p:nvPr/>
        </p:nvSpPr>
        <p:spPr>
          <a:xfrm>
            <a:off x="4090322" y="3879362"/>
            <a:ext cx="200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מיקום הצל על ציר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E9CAB6FC-7E89-5431-06AD-0B2BE3FBE154}"/>
              </a:ext>
            </a:extLst>
          </p:cNvPr>
          <p:cNvCxnSpPr>
            <a:cxnSpLocks/>
          </p:cNvCxnSpPr>
          <p:nvPr/>
        </p:nvCxnSpPr>
        <p:spPr>
          <a:xfrm>
            <a:off x="6357667" y="2648309"/>
            <a:ext cx="0" cy="163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2065D163-583E-55A3-6F12-1C97CA6ED411}"/>
              </a:ext>
            </a:extLst>
          </p:cNvPr>
          <p:cNvSpPr txBox="1"/>
          <p:nvPr/>
        </p:nvSpPr>
        <p:spPr>
          <a:xfrm>
            <a:off x="4714399" y="4279187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אפקט ריכוך של הצל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51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B569A1-E77C-A1B6-A51F-C771DEE2B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10134600" cy="863360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CSS Colors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A72065-59D8-889F-9F30-C6B05C493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Hex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#RRGGBB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rgb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red,green,blue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hsl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(Hue, Saturation, Lightness)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Hue 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הצבע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Saturation 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רוויה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Lightness 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תאורה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סוגר מסולסל ימני 3">
            <a:extLst>
              <a:ext uri="{FF2B5EF4-FFF2-40B4-BE49-F238E27FC236}">
                <a16:creationId xmlns:a16="http://schemas.microsoft.com/office/drawing/2014/main" id="{99E84C61-F99B-7EB2-1DD6-01DF82885664}"/>
              </a:ext>
            </a:extLst>
          </p:cNvPr>
          <p:cNvSpPr/>
          <p:nvPr/>
        </p:nvSpPr>
        <p:spPr>
          <a:xfrm>
            <a:off x="4114800" y="2958860"/>
            <a:ext cx="1604513" cy="33901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73A5BB7-125A-CC0C-EE3E-D351C64B2C19}"/>
              </a:ext>
            </a:extLst>
          </p:cNvPr>
          <p:cNvSpPr txBox="1"/>
          <p:nvPr/>
        </p:nvSpPr>
        <p:spPr>
          <a:xfrm>
            <a:off x="5719313" y="446928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= alpha =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אטימות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2E59420E-7112-C76B-072C-9DB2D8162B53}"/>
              </a:ext>
            </a:extLst>
          </p:cNvPr>
          <p:cNvSpPr txBox="1"/>
          <p:nvPr/>
        </p:nvSpPr>
        <p:spPr>
          <a:xfrm>
            <a:off x="8029944" y="4227594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Rgba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l" rt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Hsla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D956E07C-9087-3D1B-D80E-DD72B572816E}"/>
              </a:ext>
            </a:extLst>
          </p:cNvPr>
          <p:cNvSpPr txBox="1"/>
          <p:nvPr/>
        </p:nvSpPr>
        <p:spPr>
          <a:xfrm>
            <a:off x="6096000" y="2187419"/>
            <a:ext cx="4132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Opacity =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אטימות</a:t>
            </a:r>
          </a:p>
          <a:p>
            <a:pPr algn="r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שינוי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opacity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משנה את אטימות </a:t>
            </a:r>
            <a:r>
              <a:rPr lang="he-I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כל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האלמנט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98B4CB68-D941-3C7A-D706-F4C01C0EA657}"/>
              </a:ext>
            </a:extLst>
          </p:cNvPr>
          <p:cNvCxnSpPr/>
          <p:nvPr/>
        </p:nvCxnSpPr>
        <p:spPr>
          <a:xfrm>
            <a:off x="6409426" y="4873925"/>
            <a:ext cx="0" cy="51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28E56362-F29F-0E7D-C6E3-36D694037572}"/>
              </a:ext>
            </a:extLst>
          </p:cNvPr>
          <p:cNvSpPr txBox="1"/>
          <p:nvPr/>
        </p:nvSpPr>
        <p:spPr>
          <a:xfrm>
            <a:off x="5289512" y="5368956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שינוי אטימות של פרמטר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93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E485DB-2DBB-4DC8-868C-3ACEED5A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673579"/>
          </a:xfrm>
        </p:spPr>
        <p:txBody>
          <a:bodyPr/>
          <a:lstStyle/>
          <a:p>
            <a:pPr algn="ctr"/>
            <a:r>
              <a:rPr lang="en-US" dirty="0"/>
              <a:t>GRID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7B54C3E-37F9-F78B-CADD-DF442FD57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759789"/>
            <a:ext cx="10134600" cy="4371456"/>
          </a:xfrm>
        </p:spPr>
        <p:txBody>
          <a:bodyPr/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/>
              <a:t>דרך לסדר את תוכן הדף על המסך.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/>
              <a:t>מחליף את השימוש ב- </a:t>
            </a:r>
            <a:r>
              <a:rPr lang="en-US" dirty="0"/>
              <a:t>Float</a:t>
            </a:r>
            <a:endParaRPr lang="he-IL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/>
              <a:t>עובדת מצוין עם </a:t>
            </a:r>
            <a:r>
              <a:rPr lang="en-US" dirty="0"/>
              <a:t>Flex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/>
              <a:t>נחשבת לדרך דו ממדית לסידור התוכן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01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3B956D-D8B2-29FC-C591-7C491A73F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54418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BEC32A2D-2300-9451-7F5C-090E769FD8D2}"/>
              </a:ext>
            </a:extLst>
          </p:cNvPr>
          <p:cNvSpPr/>
          <p:nvPr/>
        </p:nvSpPr>
        <p:spPr>
          <a:xfrm>
            <a:off x="4088920" y="2182483"/>
            <a:ext cx="4054416" cy="25189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4B22EA4A-2FF5-C8CD-0663-541F2B1C7C4B}"/>
              </a:ext>
            </a:extLst>
          </p:cNvPr>
          <p:cNvSpPr/>
          <p:nvPr/>
        </p:nvSpPr>
        <p:spPr>
          <a:xfrm>
            <a:off x="4321834" y="2363638"/>
            <a:ext cx="957532" cy="9575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8417F3F9-C0BF-2B3F-03BA-8A2E6BE4C4DB}"/>
              </a:ext>
            </a:extLst>
          </p:cNvPr>
          <p:cNvSpPr/>
          <p:nvPr/>
        </p:nvSpPr>
        <p:spPr>
          <a:xfrm>
            <a:off x="5617234" y="2363638"/>
            <a:ext cx="957532" cy="9575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2D0F54EB-7E25-AE03-2C7F-511A45B441D5}"/>
              </a:ext>
            </a:extLst>
          </p:cNvPr>
          <p:cNvSpPr/>
          <p:nvPr/>
        </p:nvSpPr>
        <p:spPr>
          <a:xfrm>
            <a:off x="6944265" y="2363638"/>
            <a:ext cx="957532" cy="9575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319E2632-1D20-3642-3EA1-BE6DD66066F0}"/>
              </a:ext>
            </a:extLst>
          </p:cNvPr>
          <p:cNvSpPr/>
          <p:nvPr/>
        </p:nvSpPr>
        <p:spPr>
          <a:xfrm>
            <a:off x="4321834" y="3536831"/>
            <a:ext cx="957532" cy="9575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C3F60677-F945-EFB8-969E-529FB6C5063D}"/>
              </a:ext>
            </a:extLst>
          </p:cNvPr>
          <p:cNvSpPr/>
          <p:nvPr/>
        </p:nvSpPr>
        <p:spPr>
          <a:xfrm>
            <a:off x="5617234" y="3536831"/>
            <a:ext cx="957532" cy="9575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BFBD1A5B-54F3-CAC3-7BEC-889598B37FC6}"/>
              </a:ext>
            </a:extLst>
          </p:cNvPr>
          <p:cNvSpPr/>
          <p:nvPr/>
        </p:nvSpPr>
        <p:spPr>
          <a:xfrm>
            <a:off x="6944265" y="3536831"/>
            <a:ext cx="957532" cy="9575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DF751D77-7972-9743-D2DC-F927BB74EB9C}"/>
              </a:ext>
            </a:extLst>
          </p:cNvPr>
          <p:cNvCxnSpPr/>
          <p:nvPr/>
        </p:nvCxnSpPr>
        <p:spPr>
          <a:xfrm flipH="1" flipV="1">
            <a:off x="3329796" y="2096219"/>
            <a:ext cx="836762" cy="20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03772A55-C977-793A-67FD-4526C4700EB6}"/>
              </a:ext>
            </a:extLst>
          </p:cNvPr>
          <p:cNvSpPr txBox="1"/>
          <p:nvPr/>
        </p:nvSpPr>
        <p:spPr>
          <a:xfrm>
            <a:off x="2291700" y="1770020"/>
            <a:ext cx="1685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Grid Container</a:t>
            </a:r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0D5B1AC7-5A4D-294F-887E-801DDCF00950}"/>
              </a:ext>
            </a:extLst>
          </p:cNvPr>
          <p:cNvCxnSpPr/>
          <p:nvPr/>
        </p:nvCxnSpPr>
        <p:spPr>
          <a:xfrm>
            <a:off x="7608498" y="4270075"/>
            <a:ext cx="681487" cy="106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57034DAF-1451-93DB-E5A9-0CCC55D88B09}"/>
              </a:ext>
            </a:extLst>
          </p:cNvPr>
          <p:cNvSpPr txBox="1"/>
          <p:nvPr/>
        </p:nvSpPr>
        <p:spPr>
          <a:xfrm>
            <a:off x="7777443" y="533112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Grid Item</a:t>
            </a:r>
          </a:p>
        </p:txBody>
      </p: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C7F0D96D-AD7D-C719-E72F-557A44AAFBF7}"/>
              </a:ext>
            </a:extLst>
          </p:cNvPr>
          <p:cNvCxnSpPr/>
          <p:nvPr/>
        </p:nvCxnSpPr>
        <p:spPr>
          <a:xfrm>
            <a:off x="8497019" y="2199736"/>
            <a:ext cx="0" cy="250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12F4AF5A-880B-5947-5A45-B25231382E75}"/>
              </a:ext>
            </a:extLst>
          </p:cNvPr>
          <p:cNvSpPr txBox="1"/>
          <p:nvPr/>
        </p:nvSpPr>
        <p:spPr>
          <a:xfrm>
            <a:off x="8562131" y="32659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</a:p>
        </p:txBody>
      </p: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F0D439FA-6BF2-2299-7306-2A5261A97B4B}"/>
              </a:ext>
            </a:extLst>
          </p:cNvPr>
          <p:cNvCxnSpPr/>
          <p:nvPr/>
        </p:nvCxnSpPr>
        <p:spPr>
          <a:xfrm>
            <a:off x="4166558" y="4960189"/>
            <a:ext cx="3609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1581E570-42B6-4249-E441-51775C240AB5}"/>
              </a:ext>
            </a:extLst>
          </p:cNvPr>
          <p:cNvSpPr txBox="1"/>
          <p:nvPr/>
        </p:nvSpPr>
        <p:spPr>
          <a:xfrm>
            <a:off x="5808067" y="4917057"/>
            <a:ext cx="55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</a:p>
        </p:txBody>
      </p: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9D2BB818-634B-1820-FEFB-CED274DDF590}"/>
              </a:ext>
            </a:extLst>
          </p:cNvPr>
          <p:cNvCxnSpPr/>
          <p:nvPr/>
        </p:nvCxnSpPr>
        <p:spPr>
          <a:xfrm>
            <a:off x="5451895" y="2178170"/>
            <a:ext cx="0" cy="250166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EF26635F-FF25-8A6D-44FA-FBA2227DCC13}"/>
              </a:ext>
            </a:extLst>
          </p:cNvPr>
          <p:cNvCxnSpPr/>
          <p:nvPr/>
        </p:nvCxnSpPr>
        <p:spPr>
          <a:xfrm flipH="1" flipV="1">
            <a:off x="4934309" y="1526875"/>
            <a:ext cx="517586" cy="672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367893D3-7A5B-1618-2EE7-C934870085F1}"/>
              </a:ext>
            </a:extLst>
          </p:cNvPr>
          <p:cNvSpPr txBox="1"/>
          <p:nvPr/>
        </p:nvSpPr>
        <p:spPr>
          <a:xfrm>
            <a:off x="4266223" y="123437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Grid line</a:t>
            </a:r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CEB905E2-D7B2-E38B-D4F6-C001BDBD95B2}"/>
              </a:ext>
            </a:extLst>
          </p:cNvPr>
          <p:cNvSpPr/>
          <p:nvPr/>
        </p:nvSpPr>
        <p:spPr>
          <a:xfrm>
            <a:off x="6944265" y="2363638"/>
            <a:ext cx="957529" cy="96616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6CD7C36A-D904-61A0-4C02-DB590012F354}"/>
              </a:ext>
            </a:extLst>
          </p:cNvPr>
          <p:cNvCxnSpPr/>
          <p:nvPr/>
        </p:nvCxnSpPr>
        <p:spPr>
          <a:xfrm flipV="1">
            <a:off x="7800718" y="1311215"/>
            <a:ext cx="1049985" cy="105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58BA05C0-FDF7-CF54-1E2F-392AFAAF5E90}"/>
              </a:ext>
            </a:extLst>
          </p:cNvPr>
          <p:cNvSpPr txBox="1"/>
          <p:nvPr/>
        </p:nvSpPr>
        <p:spPr>
          <a:xfrm>
            <a:off x="8198698" y="102894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Grid Cell</a:t>
            </a:r>
          </a:p>
        </p:txBody>
      </p:sp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A6131524-AF08-B219-236B-2D09218F0F03}"/>
              </a:ext>
            </a:extLst>
          </p:cNvPr>
          <p:cNvCxnSpPr/>
          <p:nvPr/>
        </p:nvCxnSpPr>
        <p:spPr>
          <a:xfrm flipH="1">
            <a:off x="3173128" y="3635232"/>
            <a:ext cx="993430" cy="85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6251E1FE-87E6-1247-B3B5-248C3251F88B}"/>
              </a:ext>
            </a:extLst>
          </p:cNvPr>
          <p:cNvSpPr txBox="1"/>
          <p:nvPr/>
        </p:nvSpPr>
        <p:spPr>
          <a:xfrm>
            <a:off x="2545638" y="449516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Grid area</a:t>
            </a:r>
          </a:p>
        </p:txBody>
      </p:sp>
    </p:spTree>
    <p:extLst>
      <p:ext uri="{BB962C8B-B14F-4D97-AF65-F5344CB8AC3E}">
        <p14:creationId xmlns:p14="http://schemas.microsoft.com/office/powerpoint/2010/main" val="3834933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DA0198-FD77-0AC1-72A7-3E6739E9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09832"/>
            <a:ext cx="10134600" cy="630447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351F3A3-1086-4BAA-A41A-64A9FA49E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354347"/>
            <a:ext cx="10134600" cy="4776898"/>
          </a:xfrm>
        </p:spPr>
        <p:txBody>
          <a:bodyPr>
            <a:normAutofit lnSpcReduction="10000"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.container {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width: 90vw;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margin: 0 auto;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display: grid;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en-US" b="0" i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/* grid-template-columns: 300px </a:t>
            </a:r>
            <a:r>
              <a:rPr lang="en-US" b="0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300px</a:t>
            </a:r>
            <a:r>
              <a:rPr lang="en-US" b="0" i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300px</a:t>
            </a:r>
            <a:r>
              <a:rPr lang="en-US" b="0" i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*/</a:t>
            </a:r>
            <a:endParaRPr lang="en-US" b="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en-US" b="0" i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/* grid-template-columns: 33.3% 33.3% 33.3%; */</a:t>
            </a:r>
            <a:endParaRPr lang="en-US" b="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en-US" b="0" i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/* grid-template-columns: auto </a:t>
            </a:r>
            <a:r>
              <a:rPr lang="en-US" b="0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</a:t>
            </a:r>
            <a:r>
              <a:rPr lang="en-US" b="0" i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</a:t>
            </a:r>
            <a:r>
              <a:rPr lang="en-US" b="0" i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*/</a:t>
            </a:r>
            <a:endParaRPr lang="en-US" b="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grid-template-columns: repeat(3, 1fr); </a:t>
            </a:r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he-IL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רוחב עמודה</a:t>
            </a:r>
            <a:endParaRPr lang="en-US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grid-template-rows: repeat(3, 1fr);</a:t>
            </a:r>
            <a:r>
              <a:rPr lang="he-IL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he-IL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גובה שורה</a:t>
            </a:r>
            <a:endParaRPr lang="en-US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gap: 20px;</a:t>
            </a:r>
            <a:r>
              <a:rPr lang="he-IL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 </a:t>
            </a:r>
            <a:r>
              <a:rPr lang="he-IL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הרווח בין השורות והעמודות</a:t>
            </a:r>
            <a:endParaRPr lang="en-US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}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93CCC82-2DE6-140E-9698-81E8D56CD747}"/>
              </a:ext>
            </a:extLst>
          </p:cNvPr>
          <p:cNvSpPr txBox="1"/>
          <p:nvPr/>
        </p:nvSpPr>
        <p:spPr>
          <a:xfrm>
            <a:off x="8643668" y="1169681"/>
            <a:ext cx="2232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repeat(3, 1fr);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BE5627CC-8B01-B3F1-B7D3-3A74020B185C}"/>
              </a:ext>
            </a:extLst>
          </p:cNvPr>
          <p:cNvCxnSpPr>
            <a:cxnSpLocks/>
          </p:cNvCxnSpPr>
          <p:nvPr/>
        </p:nvCxnSpPr>
        <p:spPr>
          <a:xfrm flipH="1">
            <a:off x="9299275" y="1450115"/>
            <a:ext cx="360152" cy="63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C665E503-A074-5CAB-0E0F-DE53C69573FD}"/>
              </a:ext>
            </a:extLst>
          </p:cNvPr>
          <p:cNvSpPr txBox="1"/>
          <p:nvPr/>
        </p:nvSpPr>
        <p:spPr>
          <a:xfrm>
            <a:off x="7617777" y="2086715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מספר עמודות / שורות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FFBBB5E0-A607-20E3-3821-71C3B3EC0FDF}"/>
              </a:ext>
            </a:extLst>
          </p:cNvPr>
          <p:cNvCxnSpPr/>
          <p:nvPr/>
        </p:nvCxnSpPr>
        <p:spPr>
          <a:xfrm>
            <a:off x="10161917" y="1539013"/>
            <a:ext cx="414068" cy="807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F537A601-DBC6-6D57-F001-6EE571E805CB}"/>
              </a:ext>
            </a:extLst>
          </p:cNvPr>
          <p:cNvSpPr txBox="1"/>
          <p:nvPr/>
        </p:nvSpPr>
        <p:spPr>
          <a:xfrm>
            <a:off x="8988917" y="2449751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רוחב העמודה / גובה שורה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272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A9F413-DD62-34BA-55F6-14D29660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53073"/>
            <a:ext cx="10134600" cy="5183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GRID Lines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ACA3BEDE-AFD3-BED4-F3C9-6C62D5714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1" t="13199" r="33334" b="33199"/>
          <a:stretch/>
        </p:blipFill>
        <p:spPr>
          <a:xfrm>
            <a:off x="916556" y="1480439"/>
            <a:ext cx="10741717" cy="5144648"/>
          </a:xfrm>
          <a:prstGeom prst="rect">
            <a:avLst/>
          </a:prstGeom>
        </p:spPr>
      </p:pic>
      <p:sp>
        <p:nvSpPr>
          <p:cNvPr id="8" name="אליפסה 7">
            <a:extLst>
              <a:ext uri="{FF2B5EF4-FFF2-40B4-BE49-F238E27FC236}">
                <a16:creationId xmlns:a16="http://schemas.microsoft.com/office/drawing/2014/main" id="{AC92BB51-2079-CDE6-F840-40D8B0B11173}"/>
              </a:ext>
            </a:extLst>
          </p:cNvPr>
          <p:cNvSpPr/>
          <p:nvPr/>
        </p:nvSpPr>
        <p:spPr>
          <a:xfrm>
            <a:off x="1095554" y="1299284"/>
            <a:ext cx="362309" cy="36230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668E6AA5-0887-A9D7-7AA0-F5DC4CC08A16}"/>
              </a:ext>
            </a:extLst>
          </p:cNvPr>
          <p:cNvSpPr/>
          <p:nvPr/>
        </p:nvSpPr>
        <p:spPr>
          <a:xfrm>
            <a:off x="1095553" y="3599876"/>
            <a:ext cx="362309" cy="36230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ADC0AA49-4367-72B1-5AF5-46A24BB1FB7C}"/>
              </a:ext>
            </a:extLst>
          </p:cNvPr>
          <p:cNvCxnSpPr/>
          <p:nvPr/>
        </p:nvCxnSpPr>
        <p:spPr>
          <a:xfrm flipH="1" flipV="1">
            <a:off x="645903" y="2743200"/>
            <a:ext cx="382797" cy="856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06D4E7CB-762B-07FB-0D91-BC44C13894E6}"/>
              </a:ext>
            </a:extLst>
          </p:cNvPr>
          <p:cNvCxnSpPr/>
          <p:nvPr/>
        </p:nvCxnSpPr>
        <p:spPr>
          <a:xfrm flipH="1">
            <a:off x="645903" y="1659364"/>
            <a:ext cx="449650" cy="108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66301E81-4105-4DD5-5559-B1C4C90A0E61}"/>
              </a:ext>
            </a:extLst>
          </p:cNvPr>
          <p:cNvSpPr txBox="1"/>
          <p:nvPr/>
        </p:nvSpPr>
        <p:spPr>
          <a:xfrm>
            <a:off x="80332" y="2420034"/>
            <a:ext cx="700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מספר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שורה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אליפסה 14">
            <a:extLst>
              <a:ext uri="{FF2B5EF4-FFF2-40B4-BE49-F238E27FC236}">
                <a16:creationId xmlns:a16="http://schemas.microsoft.com/office/drawing/2014/main" id="{2F23A3FA-447B-8820-9B7C-55AE749E92FC}"/>
              </a:ext>
            </a:extLst>
          </p:cNvPr>
          <p:cNvSpPr/>
          <p:nvPr/>
        </p:nvSpPr>
        <p:spPr>
          <a:xfrm>
            <a:off x="1298815" y="1546898"/>
            <a:ext cx="362309" cy="36230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B63303A6-399A-9085-106E-DEBC2F6EE9BA}"/>
              </a:ext>
            </a:extLst>
          </p:cNvPr>
          <p:cNvSpPr/>
          <p:nvPr/>
        </p:nvSpPr>
        <p:spPr>
          <a:xfrm>
            <a:off x="4369819" y="1546897"/>
            <a:ext cx="362309" cy="36230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681B1CB7-41CA-99E6-2E52-D8584EEC101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479970" y="854547"/>
            <a:ext cx="1025732" cy="69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41EA6E84-63C3-D870-7453-C76B24D6A75E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3088257" y="854547"/>
            <a:ext cx="1334621" cy="74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8CC1A57C-C9D4-63FF-6BA3-1F5DCD4B6866}"/>
              </a:ext>
            </a:extLst>
          </p:cNvPr>
          <p:cNvSpPr txBox="1"/>
          <p:nvPr/>
        </p:nvSpPr>
        <p:spPr>
          <a:xfrm>
            <a:off x="2369312" y="206412"/>
            <a:ext cx="760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מספר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עמודה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34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09C87D-9256-E845-42B2-02A4F2A8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708085"/>
          </a:xfrm>
        </p:spPr>
        <p:txBody>
          <a:bodyPr/>
          <a:lstStyle/>
          <a:p>
            <a:pPr algn="ctr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ש.ב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פתור בעזרת גריד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FED576E0-A7F2-F28E-5691-3E50AC5CB31A}"/>
              </a:ext>
            </a:extLst>
          </p:cNvPr>
          <p:cNvSpPr/>
          <p:nvPr/>
        </p:nvSpPr>
        <p:spPr>
          <a:xfrm>
            <a:off x="2389517" y="1785668"/>
            <a:ext cx="7341079" cy="4839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6A46E9DF-21BD-1319-0D19-42366D4FED9F}"/>
              </a:ext>
            </a:extLst>
          </p:cNvPr>
          <p:cNvSpPr/>
          <p:nvPr/>
        </p:nvSpPr>
        <p:spPr>
          <a:xfrm>
            <a:off x="2389515" y="1768415"/>
            <a:ext cx="7341079" cy="7080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29C7C2A0-6629-56DA-E919-C0D650D00B5F}"/>
              </a:ext>
            </a:extLst>
          </p:cNvPr>
          <p:cNvSpPr/>
          <p:nvPr/>
        </p:nvSpPr>
        <p:spPr>
          <a:xfrm>
            <a:off x="2389515" y="5917002"/>
            <a:ext cx="7341080" cy="7080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44E787DE-6BAA-9233-96E2-B165D9EA8AF3}"/>
              </a:ext>
            </a:extLst>
          </p:cNvPr>
          <p:cNvSpPr/>
          <p:nvPr/>
        </p:nvSpPr>
        <p:spPr>
          <a:xfrm>
            <a:off x="9066360" y="2554137"/>
            <a:ext cx="664234" cy="32607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aside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E825A523-7C82-47C7-5EDC-94626B76AC2F}"/>
              </a:ext>
            </a:extLst>
          </p:cNvPr>
          <p:cNvSpPr/>
          <p:nvPr/>
        </p:nvSpPr>
        <p:spPr>
          <a:xfrm>
            <a:off x="2389515" y="3899140"/>
            <a:ext cx="6573329" cy="18805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3CE34248-6413-4D62-0C24-5D775CC49C62}"/>
              </a:ext>
            </a:extLst>
          </p:cNvPr>
          <p:cNvSpPr/>
          <p:nvPr/>
        </p:nvSpPr>
        <p:spPr>
          <a:xfrm>
            <a:off x="6857997" y="2578580"/>
            <a:ext cx="2104847" cy="12069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Box3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698C9EF2-3D39-26C3-0B7D-2A3D8F31CB1E}"/>
              </a:ext>
            </a:extLst>
          </p:cNvPr>
          <p:cNvSpPr/>
          <p:nvPr/>
        </p:nvSpPr>
        <p:spPr>
          <a:xfrm>
            <a:off x="4632384" y="2578580"/>
            <a:ext cx="2122097" cy="12069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Box2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32CE6C7D-11EA-03C5-AF9F-95A48514FD08}"/>
              </a:ext>
            </a:extLst>
          </p:cNvPr>
          <p:cNvSpPr/>
          <p:nvPr/>
        </p:nvSpPr>
        <p:spPr>
          <a:xfrm>
            <a:off x="2389515" y="2578580"/>
            <a:ext cx="2139353" cy="12069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Box1</a:t>
            </a:r>
          </a:p>
        </p:txBody>
      </p:sp>
    </p:spTree>
    <p:extLst>
      <p:ext uri="{BB962C8B-B14F-4D97-AF65-F5344CB8AC3E}">
        <p14:creationId xmlns:p14="http://schemas.microsoft.com/office/powerpoint/2010/main" val="128561193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RegularSeedRightStep">
      <a:dk1>
        <a:srgbClr val="000000"/>
      </a:dk1>
      <a:lt1>
        <a:srgbClr val="FFFFFF"/>
      </a:lt1>
      <a:dk2>
        <a:srgbClr val="321C1D"/>
      </a:dk2>
      <a:lt2>
        <a:srgbClr val="F3F1F0"/>
      </a:lt2>
      <a:accent1>
        <a:srgbClr val="25AED2"/>
      </a:accent1>
      <a:accent2>
        <a:srgbClr val="175ED5"/>
      </a:accent2>
      <a:accent3>
        <a:srgbClr val="332BE7"/>
      </a:accent3>
      <a:accent4>
        <a:srgbClr val="6F17D5"/>
      </a:accent4>
      <a:accent5>
        <a:srgbClr val="D029E7"/>
      </a:accent5>
      <a:accent6>
        <a:srgbClr val="D5179D"/>
      </a:accent6>
      <a:hlink>
        <a:srgbClr val="BF5A3F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273</Words>
  <Application>Microsoft Office PowerPoint</Application>
  <PresentationFormat>מסך רחב</PresentationFormat>
  <Paragraphs>67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2" baseType="lpstr">
      <vt:lpstr>Arial</vt:lpstr>
      <vt:lpstr>Bembo</vt:lpstr>
      <vt:lpstr>AdornVTI</vt:lpstr>
      <vt:lpstr>HTML</vt:lpstr>
      <vt:lpstr>CSS Selectors</vt:lpstr>
      <vt:lpstr>Box-shadow</vt:lpstr>
      <vt:lpstr>CSS Colors</vt:lpstr>
      <vt:lpstr>GRID</vt:lpstr>
      <vt:lpstr>GRID</vt:lpstr>
      <vt:lpstr>GRID</vt:lpstr>
      <vt:lpstr>GRID Lines</vt:lpstr>
      <vt:lpstr>ש.ב – פתור בעזרת גריד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Itamar Zukerman</dc:creator>
  <cp:lastModifiedBy>Itamar Zukerman</cp:lastModifiedBy>
  <cp:revision>1</cp:revision>
  <dcterms:created xsi:type="dcterms:W3CDTF">2023-01-22T07:17:19Z</dcterms:created>
  <dcterms:modified xsi:type="dcterms:W3CDTF">2023-01-24T07:39:34Z</dcterms:modified>
</cp:coreProperties>
</file>