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812F5E-AA22-F174-81E6-1E22DD8C8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98BD01C-4029-BBA8-6BE7-9200697F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9D09D0-AC6B-A597-C6C0-BB9F1648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F26F09-4E1E-7DC5-CF72-925F3D67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1A4241-E554-3C48-C6C0-4BB33F62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28914F-7056-900F-39FB-1599517D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6C0B10-40CF-2742-FE9B-ACD7E421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635BA3-5C1E-0B25-3F78-05F12764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D7DCE4-E8AA-33B8-379C-48DA390C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ED51CF-DD31-2505-B1D7-39C2EBE6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1BF9D4A-44F0-7819-443B-B791DDFAA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DE56FB-AD19-C03E-FD6C-692838BA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272921-EBCD-4E57-FCDF-A16650D8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31BD760-601D-D359-4201-A658D748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5909B6-87B6-1A6C-D1D6-5C8F24CA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2A62C-5A57-2163-6A9E-B770C3AA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2A678-6499-710E-A8E5-93E5BAB0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FC66D6-BF99-DEC6-9B25-DE22D407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C97EF5-D743-6857-ECCF-30694C41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F85600-C232-1A03-C58C-3CB846E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5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C23F5C-E82B-7952-D3A5-6610240E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B72794-1A65-28FE-6001-26DD4637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D69B21-9B61-89D1-0272-AC34E624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D8523C-88E1-39F0-517F-C54671A4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68CE56-8870-41E0-FF9F-3AE15E6F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E671CF-2783-61B1-4E09-81015CF8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B56499-90F9-AEE4-F296-781BC483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C2C341-5234-1B3D-C89A-F5CAB66B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A8C278-58B1-21E8-309A-3D8DAEF1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723183-09CB-6F4C-1C93-6EAF0D95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D356E7-C1E6-B490-F518-F11A15A6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1FAB45-3FFB-FC00-E76E-317A0AC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3092E08-D5FD-D336-E535-A1AE0AE7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7EBF36-321A-490A-C9E2-37C3E2A66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2D50D08-6332-A65F-86C2-1055792E3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1F18C22-EA3B-BAB2-E788-62E4B6E4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92B23E2-47A8-8D92-FA01-F9C335F0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90808E6-B7C8-AF0A-5DFD-701C2D8F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92BE110-646F-9B40-4095-16803360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F6B0A9-5CEE-67AA-5A17-50FBF942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B5D1A9C-857F-7185-51C7-A3DBFABC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BEBEA96-EFEB-418D-E6AE-F74C8FF5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4AFE6B-CE99-6ECB-6892-8C9F241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5A95419-867C-42AF-F880-08673177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039741C-82A7-F5C9-2C87-E59580A8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07AE160-CCCC-446B-1C04-455A0BCF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2014BC-22E9-C51F-8218-9B19EA13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2843F7-62E7-C105-0EFB-D58D957B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C8B46C2-9018-A5D3-0E06-A54B0D43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9990D1-06EA-C877-0DCE-E94E970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D092CE-5D1A-AFB3-B26A-199938F2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1F2A14-77F0-92EA-D0D8-72D2E6A3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FDA4B3-F510-638D-0979-0CF681EE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BB573D-0B8B-1CB5-D3F5-7622C6F90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06EEAB-087E-029A-CE06-5959380B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FF20266-14CA-57D7-786A-9E2570E1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02D5B5-98E2-5D0B-252D-71BC6CD2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090EA4-12BA-0B6D-9338-F2C29CD8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D0E6C2A-7518-8128-DB2D-24875E3D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C42265-4F4E-0049-EC32-8EFAD543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77FA8-B409-FF7F-1419-CD6142DEB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BC00F-7F73-45E9-A681-9AE945F5BB20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B56A45-35A1-9BA5-0BF5-1B948FD3F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6D541F-5926-77FA-BF52-F24D2986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6E12-B4D8-4EF0-9C8E-9C54A4917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cad=rja&amp;uact=8&amp;ved=2ahUKEwiOuMfSn9v8AhXsSvEDHRgjDskQFnoECAgQAQ&amp;url=https%3A%2F%2Fsass-lang.com%2F&amp;usg=AOvVaw0p_IRgLEbIPRGWtlW7Wph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891280-C6A7-DBE5-771E-F36D82E64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9D9F4D1-7BB0-AC7F-379F-C62FB4D7A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22.01.22</a:t>
            </a:r>
          </a:p>
        </p:txBody>
      </p:sp>
    </p:spTree>
    <p:extLst>
      <p:ext uri="{BB962C8B-B14F-4D97-AF65-F5344CB8AC3E}">
        <p14:creationId xmlns:p14="http://schemas.microsoft.com/office/powerpoint/2010/main" val="196166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250D00-41D4-25AC-7A14-426C0A58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D7A209-2F89-B2CB-7CA7-2291EAF7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CSS with Superpowers!</a:t>
            </a:r>
          </a:p>
          <a:p>
            <a:pPr algn="l" rtl="0"/>
            <a:endParaRPr lang="en-US" dirty="0"/>
          </a:p>
          <a:p>
            <a:pPr algn="l" rtl="0"/>
            <a:r>
              <a:rPr lang="en-US" b="1" dirty="0"/>
              <a:t>Syntactically Awesome Style Sheets</a:t>
            </a:r>
            <a:endParaRPr lang="en-US" b="1" dirty="0">
              <a:hlinkClick r:id="rId2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F64498-B04D-84D1-2E9C-0618F2EA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817223-DB9E-BCAC-FADD-19A2EDF8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מוסיף ל –</a:t>
            </a:r>
            <a:r>
              <a:rPr lang="en-US" dirty="0"/>
              <a:t>CSS </a:t>
            </a:r>
            <a:r>
              <a:rPr lang="he-IL" dirty="0"/>
              <a:t>, כלים מעולם התכנות</a:t>
            </a:r>
          </a:p>
          <a:p>
            <a:r>
              <a:rPr lang="he-IL" dirty="0"/>
              <a:t>לדוגמה – משתנים.</a:t>
            </a:r>
          </a:p>
          <a:p>
            <a:r>
              <a:rPr lang="en-US" dirty="0"/>
              <a:t>Nesting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כתיבה חכמה של </a:t>
            </a:r>
            <a:r>
              <a:rPr lang="en-US" dirty="0">
                <a:sym typeface="Wingdings" panose="05000000000000000000" pitchFamily="2" charset="2"/>
              </a:rPr>
              <a:t>CSS</a:t>
            </a:r>
            <a:endParaRPr lang="he-IL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Mixin</a:t>
            </a:r>
            <a:r>
              <a:rPr lang="he-IL" dirty="0">
                <a:sym typeface="Wingdings" panose="05000000000000000000" pitchFamily="2" charset="2"/>
              </a:rPr>
              <a:t>  שימוש חוזר חכם בקוד</a:t>
            </a:r>
          </a:p>
          <a:p>
            <a:r>
              <a:rPr lang="en-US" dirty="0">
                <a:sym typeface="Wingdings" panose="05000000000000000000" pitchFamily="2" charset="2"/>
              </a:rPr>
              <a:t>Import</a:t>
            </a:r>
            <a:r>
              <a:rPr lang="he-IL" dirty="0">
                <a:sym typeface="Wingdings" panose="05000000000000000000" pitchFamily="2" charset="2"/>
              </a:rPr>
              <a:t>  חלוקת ה- </a:t>
            </a:r>
            <a:r>
              <a:rPr lang="en-US" dirty="0">
                <a:sym typeface="Wingdings" panose="05000000000000000000" pitchFamily="2" charset="2"/>
              </a:rPr>
              <a:t>CSS</a:t>
            </a:r>
            <a:r>
              <a:rPr lang="he-IL" dirty="0">
                <a:sym typeface="Wingdings" panose="05000000000000000000" pitchFamily="2" charset="2"/>
              </a:rPr>
              <a:t> לתתי קבצים לצורך ניהול חכם וקל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28C3D-3E16-004F-2B14-8324D54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– import  (use – New Way) 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D413044-9BCC-0738-BF07-A450FC160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223222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156878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4555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81469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 (use) – </a:t>
                      </a:r>
                      <a:r>
                        <a:rPr lang="en-US" dirty="0" err="1"/>
                        <a:t>main.scss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Compiled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38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setup.scss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“setup”;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main.scss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header.scss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“header”;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nav.scss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“nav”;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  <a:r>
                        <a:rPr lang="en-US" dirty="0" err="1"/>
                        <a:t>content.scss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@import </a:t>
                      </a:r>
                      <a:r>
                        <a:rPr lang="en-US"/>
                        <a:t>“content”;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7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0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F5FD29-DD3C-1528-D6F9-33EC9AA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SASS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7E2F8ABA-BD5F-DE1D-67D4-27A1F8359940}"/>
              </a:ext>
            </a:extLst>
          </p:cNvPr>
          <p:cNvSpPr/>
          <p:nvPr/>
        </p:nvSpPr>
        <p:spPr>
          <a:xfrm>
            <a:off x="2260121" y="2346385"/>
            <a:ext cx="2139351" cy="3441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*.SASS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4949C9-EFA8-E216-F2BB-678ACC5C87B5}"/>
              </a:ext>
            </a:extLst>
          </p:cNvPr>
          <p:cNvSpPr txBox="1"/>
          <p:nvPr/>
        </p:nvSpPr>
        <p:spPr>
          <a:xfrm>
            <a:off x="2390871" y="5883215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שלב עבודה בלבד</a:t>
            </a:r>
            <a:endParaRPr lang="en-US" dirty="0"/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B706C252-CFD1-3D62-D5FB-8AD2C780DF70}"/>
              </a:ext>
            </a:extLst>
          </p:cNvPr>
          <p:cNvSpPr/>
          <p:nvPr/>
        </p:nvSpPr>
        <p:spPr>
          <a:xfrm>
            <a:off x="4601044" y="3864634"/>
            <a:ext cx="2372265" cy="6038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F7DF9E7-B1C7-ACDE-5C30-E4B586958972}"/>
              </a:ext>
            </a:extLst>
          </p:cNvPr>
          <p:cNvSpPr txBox="1"/>
          <p:nvPr/>
        </p:nvSpPr>
        <p:spPr>
          <a:xfrm>
            <a:off x="5268444" y="3679968"/>
            <a:ext cx="103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F1BE0C1-ADD3-6CB1-2BDD-45535DCA76BF}"/>
              </a:ext>
            </a:extLst>
          </p:cNvPr>
          <p:cNvSpPr/>
          <p:nvPr/>
        </p:nvSpPr>
        <p:spPr>
          <a:xfrm>
            <a:off x="7174881" y="2346385"/>
            <a:ext cx="2139351" cy="34419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*.CSS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87D569F-FC35-321B-F82A-490B09CCEF5F}"/>
              </a:ext>
            </a:extLst>
          </p:cNvPr>
          <p:cNvSpPr txBox="1"/>
          <p:nvPr/>
        </p:nvSpPr>
        <p:spPr>
          <a:xfrm>
            <a:off x="7224084" y="5883215"/>
            <a:ext cx="204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להעלות לשרת בסיום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7B6AF8-EE58-074D-64D3-BC0CE2E8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 Types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A9333C-5C92-4088-5B8E-AFD850110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8743" cy="4351338"/>
          </a:xfrm>
        </p:spPr>
        <p:txBody>
          <a:bodyPr/>
          <a:lstStyle/>
          <a:p>
            <a:pPr algn="l" rtl="0"/>
            <a:r>
              <a:rPr lang="en-US" dirty="0"/>
              <a:t>*.SASS</a:t>
            </a:r>
          </a:p>
          <a:p>
            <a:pPr marL="457200" lvl="1" indent="0" algn="l" rtl="0">
              <a:buNone/>
            </a:pPr>
            <a:r>
              <a:rPr lang="en-US" dirty="0"/>
              <a:t>h1</a:t>
            </a:r>
          </a:p>
          <a:p>
            <a:pPr marL="914400" lvl="2" indent="0" algn="l" rtl="0">
              <a:buNone/>
            </a:pPr>
            <a:r>
              <a:rPr lang="en-US" dirty="0"/>
              <a:t>font-size:2em</a:t>
            </a:r>
          </a:p>
          <a:p>
            <a:pPr marL="914400" lvl="2" indent="0" algn="l" rtl="0">
              <a:buNone/>
            </a:pPr>
            <a:r>
              <a:rPr lang="en-US" dirty="0" err="1"/>
              <a:t>color:red</a:t>
            </a:r>
            <a:endParaRPr lang="en-US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0D6F568-4F8D-5C0D-70A1-C3F5413232CE}"/>
              </a:ext>
            </a:extLst>
          </p:cNvPr>
          <p:cNvSpPr txBox="1">
            <a:spLocks/>
          </p:cNvSpPr>
          <p:nvPr/>
        </p:nvSpPr>
        <p:spPr>
          <a:xfrm>
            <a:off x="6270687" y="1756614"/>
            <a:ext cx="3388743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B5BF497C-B170-3579-F768-FC434C3FBEE2}"/>
              </a:ext>
            </a:extLst>
          </p:cNvPr>
          <p:cNvSpPr txBox="1">
            <a:spLocks/>
          </p:cNvSpPr>
          <p:nvPr/>
        </p:nvSpPr>
        <p:spPr>
          <a:xfrm>
            <a:off x="5073770" y="1822540"/>
            <a:ext cx="3388743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*.SCSS</a:t>
            </a:r>
          </a:p>
          <a:p>
            <a:pPr marL="457200" lvl="1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91440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font-size:2em;</a:t>
            </a:r>
          </a:p>
          <a:p>
            <a:pPr marL="914400" lvl="2" indent="0" algn="l" rtl="0">
              <a:buNone/>
            </a:pP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914400" lvl="2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760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Office PowerPoint</Application>
  <PresentationFormat>מסך רחב</PresentationFormat>
  <Paragraphs>41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SASS</vt:lpstr>
      <vt:lpstr>SASS</vt:lpstr>
      <vt:lpstr>SASS</vt:lpstr>
      <vt:lpstr>Partials – import  (use – New Way) </vt:lpstr>
      <vt:lpstr>SASS</vt:lpstr>
      <vt:lpstr>File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Itamar Zukerman</dc:creator>
  <cp:lastModifiedBy>Itamar Zukerman</cp:lastModifiedBy>
  <cp:revision>1</cp:revision>
  <dcterms:created xsi:type="dcterms:W3CDTF">2023-01-22T12:36:50Z</dcterms:created>
  <dcterms:modified xsi:type="dcterms:W3CDTF">2023-01-22T14:04:01Z</dcterms:modified>
</cp:coreProperties>
</file>