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6148F-0E96-4A1D-A0EA-01319B0A9306}" v="5" dt="2023-01-31T14:02:43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6656148F-0E96-4A1D-A0EA-01319B0A9306}"/>
    <pc:docChg chg="undo custSel addSld modSld">
      <pc:chgData name="Itamar Zukerman" userId="a40e98156ed2cf93" providerId="LiveId" clId="{6656148F-0E96-4A1D-A0EA-01319B0A9306}" dt="2023-01-31T14:03:12.728" v="235" actId="1076"/>
      <pc:docMkLst>
        <pc:docMk/>
      </pc:docMkLst>
      <pc:sldChg chg="modSp mod">
        <pc:chgData name="Itamar Zukerman" userId="a40e98156ed2cf93" providerId="LiveId" clId="{6656148F-0E96-4A1D-A0EA-01319B0A9306}" dt="2023-01-31T13:50:23.163" v="62" actId="20577"/>
        <pc:sldMkLst>
          <pc:docMk/>
          <pc:sldMk cId="2097065402" sldId="269"/>
        </pc:sldMkLst>
        <pc:spChg chg="mod">
          <ac:chgData name="Itamar Zukerman" userId="a40e98156ed2cf93" providerId="LiveId" clId="{6656148F-0E96-4A1D-A0EA-01319B0A9306}" dt="2023-01-31T13:50:23.163" v="62" actId="20577"/>
          <ac:spMkLst>
            <pc:docMk/>
            <pc:sldMk cId="2097065402" sldId="269"/>
            <ac:spMk id="3" creationId="{E659028D-0CCC-E802-0D39-31DEE7A72529}"/>
          </ac:spMkLst>
        </pc:spChg>
      </pc:sldChg>
      <pc:sldChg chg="addSp modSp new mod">
        <pc:chgData name="Itamar Zukerman" userId="a40e98156ed2cf93" providerId="LiveId" clId="{6656148F-0E96-4A1D-A0EA-01319B0A9306}" dt="2023-01-31T14:03:12.728" v="235" actId="1076"/>
        <pc:sldMkLst>
          <pc:docMk/>
          <pc:sldMk cId="3424932566" sldId="270"/>
        </pc:sldMkLst>
        <pc:spChg chg="mod">
          <ac:chgData name="Itamar Zukerman" userId="a40e98156ed2cf93" providerId="LiveId" clId="{6656148F-0E96-4A1D-A0EA-01319B0A9306}" dt="2023-01-31T13:52:53.237" v="109" actId="313"/>
          <ac:spMkLst>
            <pc:docMk/>
            <pc:sldMk cId="3424932566" sldId="270"/>
            <ac:spMk id="2" creationId="{B87DD405-8473-5E7D-7081-3B3CA1049BCA}"/>
          </ac:spMkLst>
        </pc:spChg>
        <pc:spChg chg="mod">
          <ac:chgData name="Itamar Zukerman" userId="a40e98156ed2cf93" providerId="LiveId" clId="{6656148F-0E96-4A1D-A0EA-01319B0A9306}" dt="2023-01-31T13:53:25.123" v="156" actId="20577"/>
          <ac:spMkLst>
            <pc:docMk/>
            <pc:sldMk cId="3424932566" sldId="270"/>
            <ac:spMk id="3" creationId="{44BC2027-B903-CB2F-4AA2-D9D26E539362}"/>
          </ac:spMkLst>
        </pc:spChg>
        <pc:spChg chg="add mod">
          <ac:chgData name="Itamar Zukerman" userId="a40e98156ed2cf93" providerId="LiveId" clId="{6656148F-0E96-4A1D-A0EA-01319B0A9306}" dt="2023-01-31T14:01:04.893" v="172" actId="20577"/>
          <ac:spMkLst>
            <pc:docMk/>
            <pc:sldMk cId="3424932566" sldId="270"/>
            <ac:spMk id="4" creationId="{BE38A721-E842-4AE4-85C6-E4E8861BF3B0}"/>
          </ac:spMkLst>
        </pc:spChg>
        <pc:spChg chg="add mod">
          <ac:chgData name="Itamar Zukerman" userId="a40e98156ed2cf93" providerId="LiveId" clId="{6656148F-0E96-4A1D-A0EA-01319B0A9306}" dt="2023-01-31T14:03:06.660" v="233" actId="1076"/>
          <ac:spMkLst>
            <pc:docMk/>
            <pc:sldMk cId="3424932566" sldId="270"/>
            <ac:spMk id="5" creationId="{48347B28-1E6A-36FC-87D9-AEB4350F36D6}"/>
          </ac:spMkLst>
        </pc:spChg>
        <pc:spChg chg="add mod">
          <ac:chgData name="Itamar Zukerman" userId="a40e98156ed2cf93" providerId="LiveId" clId="{6656148F-0E96-4A1D-A0EA-01319B0A9306}" dt="2023-01-31T14:01:45.688" v="195" actId="1076"/>
          <ac:spMkLst>
            <pc:docMk/>
            <pc:sldMk cId="3424932566" sldId="270"/>
            <ac:spMk id="6" creationId="{0386F0DD-7028-42A6-3DC0-88D8F6A0DEE5}"/>
          </ac:spMkLst>
        </pc:spChg>
        <pc:spChg chg="add mod">
          <ac:chgData name="Itamar Zukerman" userId="a40e98156ed2cf93" providerId="LiveId" clId="{6656148F-0E96-4A1D-A0EA-01319B0A9306}" dt="2023-01-31T14:03:12.728" v="235" actId="1076"/>
          <ac:spMkLst>
            <pc:docMk/>
            <pc:sldMk cId="3424932566" sldId="270"/>
            <ac:spMk id="9" creationId="{DD0E118D-A996-0AC3-FC76-1D79C8EC96B5}"/>
          </ac:spMkLst>
        </pc:spChg>
        <pc:spChg chg="add mod">
          <ac:chgData name="Itamar Zukerman" userId="a40e98156ed2cf93" providerId="LiveId" clId="{6656148F-0E96-4A1D-A0EA-01319B0A9306}" dt="2023-01-31T14:02:07.278" v="204" actId="571"/>
          <ac:spMkLst>
            <pc:docMk/>
            <pc:sldMk cId="3424932566" sldId="270"/>
            <ac:spMk id="10" creationId="{ABF524B4-0166-131A-F248-ECC4F068692E}"/>
          </ac:spMkLst>
        </pc:spChg>
        <pc:spChg chg="add mod">
          <ac:chgData name="Itamar Zukerman" userId="a40e98156ed2cf93" providerId="LiveId" clId="{6656148F-0E96-4A1D-A0EA-01319B0A9306}" dt="2023-01-31T14:02:30.859" v="226" actId="1076"/>
          <ac:spMkLst>
            <pc:docMk/>
            <pc:sldMk cId="3424932566" sldId="270"/>
            <ac:spMk id="11" creationId="{C43F46F1-EBB0-42B4-7E33-BA6BBF465270}"/>
          </ac:spMkLst>
        </pc:spChg>
        <pc:spChg chg="add mod">
          <ac:chgData name="Itamar Zukerman" userId="a40e98156ed2cf93" providerId="LiveId" clId="{6656148F-0E96-4A1D-A0EA-01319B0A9306}" dt="2023-01-31T14:02:26.217" v="225" actId="1076"/>
          <ac:spMkLst>
            <pc:docMk/>
            <pc:sldMk cId="3424932566" sldId="270"/>
            <ac:spMk id="12" creationId="{20AF2C52-E676-EAFB-57E3-FDF3C944BA2D}"/>
          </ac:spMkLst>
        </pc:spChg>
        <pc:spChg chg="add mod">
          <ac:chgData name="Itamar Zukerman" userId="a40e98156ed2cf93" providerId="LiveId" clId="{6656148F-0E96-4A1D-A0EA-01319B0A9306}" dt="2023-01-31T14:02:48.087" v="232" actId="20577"/>
          <ac:spMkLst>
            <pc:docMk/>
            <pc:sldMk cId="3424932566" sldId="270"/>
            <ac:spMk id="15" creationId="{31CC5995-484C-13AF-E031-6C09C83DBFE3}"/>
          </ac:spMkLst>
        </pc:spChg>
        <pc:cxnChg chg="add mod">
          <ac:chgData name="Itamar Zukerman" userId="a40e98156ed2cf93" providerId="LiveId" clId="{6656148F-0E96-4A1D-A0EA-01319B0A9306}" dt="2023-01-31T14:03:09.733" v="234" actId="1076"/>
          <ac:cxnSpMkLst>
            <pc:docMk/>
            <pc:sldMk cId="3424932566" sldId="270"/>
            <ac:cxnSpMk id="8" creationId="{6DD46927-D7A9-23E3-C594-0FFD402F1996}"/>
          </ac:cxnSpMkLst>
        </pc:cxnChg>
        <pc:cxnChg chg="add">
          <ac:chgData name="Itamar Zukerman" userId="a40e98156ed2cf93" providerId="LiveId" clId="{6656148F-0E96-4A1D-A0EA-01319B0A9306}" dt="2023-01-31T14:02:38.918" v="227" actId="11529"/>
          <ac:cxnSpMkLst>
            <pc:docMk/>
            <pc:sldMk cId="3424932566" sldId="270"/>
            <ac:cxnSpMk id="14" creationId="{E8B7D69E-6302-4123-47AF-11164B83D2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4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6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 cap="none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Tx/>
        <a:buNone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F2DD615-AF79-F84D-A0C9-080410F5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C760D4-BAE1-A87D-D830-E0C879CA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31.01.23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8241-562C-DD9D-F24C-3F5A45414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r="22545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A70CF5-C2B3-344B-BB8E-BCF10FB3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8AE6D9-B3ED-3AA5-6D35-AC951062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צור בתרגיל הלולאה המקוננת את לוח הכפל</a:t>
            </a:r>
            <a:endParaRPr lang="en-US" dirty="0"/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DA4DB58-2353-DA85-6D30-56695750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7"/>
          <a:stretch/>
        </p:blipFill>
        <p:spPr>
          <a:xfrm>
            <a:off x="2709122" y="2648969"/>
            <a:ext cx="3914804" cy="31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3637BB-8F04-871D-8EED-2C19ECB1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table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153066-7B0F-4F71-8432-F9F00219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528" y="1668672"/>
            <a:ext cx="5903105" cy="4040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('&lt;table border="3"&gt;');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for (let x = 1; x &lt;= 10; x++)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           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document.write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('&lt;tr&gt;');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>
                    <a:alpha val="60000"/>
                  </a:srgbClr>
                </a:solidFill>
              </a:rPr>
              <a:t>for (let y = 1; y &lt;= 10; y++)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>
                    <a:alpha val="60000"/>
                  </a:srgbClr>
                </a:solidFill>
              </a:rPr>
              <a:t>                </a:t>
            </a:r>
            <a:r>
              <a:rPr lang="en-US" dirty="0" err="1">
                <a:solidFill>
                  <a:srgbClr val="0070C0">
                    <a:alpha val="60000"/>
                  </a:srgbClr>
                </a:solidFill>
              </a:rPr>
              <a:t>document.write</a:t>
            </a:r>
            <a:r>
              <a:rPr lang="en-US" dirty="0">
                <a:solidFill>
                  <a:srgbClr val="0070C0">
                    <a:alpha val="60000"/>
                  </a:srgbClr>
                </a:solidFill>
              </a:rPr>
              <a:t>('&lt;td&gt;’ +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x</a:t>
            </a:r>
            <a:r>
              <a:rPr lang="en-US" dirty="0">
                <a:solidFill>
                  <a:srgbClr val="0070C0">
                    <a:alpha val="60000"/>
                  </a:srgbClr>
                </a:solidFill>
              </a:rPr>
              <a:t> * y+‘&lt;/td&gt;');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>
                    <a:alpha val="60000"/>
                  </a:srgbClr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           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document.write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('&lt;/tr&gt;');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('&lt;/table&gt;');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86FC04C0-70D7-D3A7-8D31-57B554D6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34609"/>
              </p:ext>
            </p:extLst>
          </p:nvPr>
        </p:nvGraphicFramePr>
        <p:xfrm>
          <a:off x="7673676" y="1763463"/>
          <a:ext cx="3445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887">
                  <a:extLst>
                    <a:ext uri="{9D8B030D-6E8A-4147-A177-3AD203B41FA5}">
                      <a16:colId xmlns:a16="http://schemas.microsoft.com/office/drawing/2014/main" val="2088023511"/>
                    </a:ext>
                  </a:extLst>
                </a:gridCol>
                <a:gridCol w="1722887">
                  <a:extLst>
                    <a:ext uri="{9D8B030D-6E8A-4147-A177-3AD203B41FA5}">
                      <a16:colId xmlns:a16="http://schemas.microsoft.com/office/drawing/2014/main" val="415991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8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9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6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2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5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0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1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0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62F1CB-AA6A-7646-8F5E-211B048E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 = שלולית בוץ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E06B8B-325C-BC7C-D865-D4C7D3DF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בתרגיל לוח הכפל מלא את המספרים מ-1 עד 100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צבע את הרקע של התאים שמכילים מספר זוגי באדום.</a:t>
            </a:r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964309B-4150-518C-21C0-C79507E5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94034"/>
              </p:ext>
            </p:extLst>
          </p:nvPr>
        </p:nvGraphicFramePr>
        <p:xfrm>
          <a:off x="884687" y="222266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886050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747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4239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8718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9955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01731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153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462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9070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534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4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0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3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DFAB18-DB2B-2073-C791-63B4AEDD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1CB132-B6C9-9899-30F5-B8D907EF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60046"/>
            <a:ext cx="10213200" cy="4040191"/>
          </a:xfrm>
        </p:spPr>
        <p:txBody>
          <a:bodyPr/>
          <a:lstStyle/>
          <a:p>
            <a:r>
              <a:rPr lang="en-US" dirty="0"/>
              <a:t>Property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e-IL" dirty="0">
                <a:sym typeface="Wingdings" panose="05000000000000000000" pitchFamily="2" charset="2"/>
              </a:rPr>
              <a:t>מאפשר להוסיף תוכן לדף בנקודה מוגדרת</a:t>
            </a:r>
          </a:p>
          <a:p>
            <a:r>
              <a:rPr lang="en-US" dirty="0"/>
              <a:t> &lt;h1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id="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alice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"</a:t>
            </a:r>
            <a:r>
              <a:rPr lang="en-US" dirty="0"/>
              <a:t>&gt;Who is Alice...Click&lt;/h1&gt;</a:t>
            </a:r>
            <a:endParaRPr lang="he-IL" dirty="0"/>
          </a:p>
          <a:p>
            <a:r>
              <a:rPr lang="en-US" dirty="0"/>
              <a:t> let </a:t>
            </a:r>
            <a:r>
              <a:rPr lang="en-US" dirty="0" err="1"/>
              <a:t>alice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'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alice</a:t>
            </a:r>
            <a:r>
              <a:rPr lang="en-US" dirty="0"/>
              <a:t>');</a:t>
            </a:r>
            <a:endParaRPr lang="he-IL" dirty="0"/>
          </a:p>
          <a:p>
            <a:r>
              <a:rPr lang="en-US" dirty="0" err="1"/>
              <a:t>alice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.innerHTML</a:t>
            </a:r>
            <a:r>
              <a:rPr lang="en-US" dirty="0"/>
              <a:t>= “Content”;</a:t>
            </a:r>
          </a:p>
        </p:txBody>
      </p:sp>
    </p:spTree>
    <p:extLst>
      <p:ext uri="{BB962C8B-B14F-4D97-AF65-F5344CB8AC3E}">
        <p14:creationId xmlns:p14="http://schemas.microsoft.com/office/powerpoint/2010/main" val="401101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868D6-0A0E-5AD0-F0D4-403F0A11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59028D-0CCC-E802-0D39-31DEE7A7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שינוי אלמנט בדף</a:t>
            </a:r>
          </a:p>
          <a:p>
            <a:pPr lvl="1" algn="r" rtl="1"/>
            <a:r>
              <a:rPr lang="he-IL" dirty="0"/>
              <a:t>גודל</a:t>
            </a:r>
            <a:r>
              <a:rPr lang="en-US" dirty="0"/>
              <a:t> - </a:t>
            </a:r>
            <a:r>
              <a:rPr lang="he-IL" dirty="0"/>
              <a:t> </a:t>
            </a:r>
            <a:r>
              <a:rPr lang="en-US" dirty="0"/>
              <a:t>scale(x,y) ,</a:t>
            </a:r>
            <a:r>
              <a:rPr lang="en-US" dirty="0" err="1"/>
              <a:t>scaleX</a:t>
            </a:r>
            <a:r>
              <a:rPr lang="en-US" dirty="0"/>
              <a:t>(), </a:t>
            </a:r>
            <a:r>
              <a:rPr lang="en-US" dirty="0" err="1"/>
              <a:t>scaleY</a:t>
            </a:r>
            <a:r>
              <a:rPr lang="en-US" dirty="0"/>
              <a:t>()</a:t>
            </a:r>
            <a:endParaRPr lang="he-IL" dirty="0"/>
          </a:p>
          <a:p>
            <a:pPr lvl="1" algn="r" rtl="1"/>
            <a:r>
              <a:rPr lang="he-IL" dirty="0"/>
              <a:t>מיקום</a:t>
            </a:r>
            <a:r>
              <a:rPr lang="en-US" dirty="0"/>
              <a:t> - </a:t>
            </a:r>
            <a:r>
              <a:rPr lang="he-IL" dirty="0"/>
              <a:t> </a:t>
            </a:r>
            <a:r>
              <a:rPr lang="en-US" dirty="0" err="1"/>
              <a:t>transltate</a:t>
            </a:r>
            <a:endParaRPr lang="he-IL" dirty="0"/>
          </a:p>
          <a:p>
            <a:pPr lvl="1" algn="r" rtl="1"/>
            <a:r>
              <a:rPr lang="he-IL" dirty="0"/>
              <a:t>סיבוב</a:t>
            </a:r>
            <a:r>
              <a:rPr lang="en-US" dirty="0"/>
              <a:t> –</a:t>
            </a:r>
            <a:r>
              <a:rPr lang="he-IL" dirty="0"/>
              <a:t> </a:t>
            </a:r>
            <a:r>
              <a:rPr lang="en-US" dirty="0"/>
              <a:t>rotate(20deg)</a:t>
            </a:r>
            <a:endParaRPr lang="he-IL" dirty="0"/>
          </a:p>
          <a:p>
            <a:pPr lvl="1" algn="r" rtl="1"/>
            <a:r>
              <a:rPr lang="he-IL" dirty="0"/>
              <a:t>עיוות</a:t>
            </a:r>
            <a:r>
              <a:rPr lang="en-US" dirty="0"/>
              <a:t> </a:t>
            </a:r>
            <a:r>
              <a:rPr lang="he-IL" dirty="0"/>
              <a:t> - </a:t>
            </a:r>
            <a:r>
              <a:rPr lang="en-US" dirty="0"/>
              <a:t>skew(20deg,40deg)</a:t>
            </a:r>
          </a:p>
        </p:txBody>
      </p:sp>
    </p:spTree>
    <p:extLst>
      <p:ext uri="{BB962C8B-B14F-4D97-AF65-F5344CB8AC3E}">
        <p14:creationId xmlns:p14="http://schemas.microsoft.com/office/powerpoint/2010/main" val="209706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DD405-8473-5E7D-7081-3B3CA104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BC2027-B903-CB2F-4AA2-D9D26E53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כיצד נראה המעבר בין המצבים.</a:t>
            </a:r>
          </a:p>
          <a:p>
            <a:pPr algn="r" rtl="1"/>
            <a:r>
              <a:rPr lang="he-IL" dirty="0"/>
              <a:t>ניתן להגדיר על כל פרמטר של האלמנט.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38A721-E842-4AE4-85C6-E4E8861BF3B0}"/>
              </a:ext>
            </a:extLst>
          </p:cNvPr>
          <p:cNvSpPr/>
          <p:nvPr/>
        </p:nvSpPr>
        <p:spPr>
          <a:xfrm>
            <a:off x="4399472" y="3019245"/>
            <a:ext cx="2691441" cy="185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8347B28-1E6A-36FC-87D9-AEB4350F36D6}"/>
              </a:ext>
            </a:extLst>
          </p:cNvPr>
          <p:cNvSpPr/>
          <p:nvPr/>
        </p:nvSpPr>
        <p:spPr>
          <a:xfrm>
            <a:off x="4399472" y="4917103"/>
            <a:ext cx="2691441" cy="382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386F0DD-7028-42A6-3DC0-88D8F6A0DEE5}"/>
              </a:ext>
            </a:extLst>
          </p:cNvPr>
          <p:cNvSpPr txBox="1"/>
          <p:nvPr/>
        </p:nvSpPr>
        <p:spPr>
          <a:xfrm>
            <a:off x="5537834" y="255502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רגיל</a:t>
            </a:r>
            <a:endParaRPr lang="en-US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DD46927-D7A9-23E3-C594-0FFD402F1996}"/>
              </a:ext>
            </a:extLst>
          </p:cNvPr>
          <p:cNvCxnSpPr/>
          <p:nvPr/>
        </p:nvCxnSpPr>
        <p:spPr>
          <a:xfrm>
            <a:off x="7090913" y="5115510"/>
            <a:ext cx="62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D0E118D-A996-0AC3-FC76-1D79C8EC96B5}"/>
              </a:ext>
            </a:extLst>
          </p:cNvPr>
          <p:cNvSpPr txBox="1"/>
          <p:nvPr/>
        </p:nvSpPr>
        <p:spPr>
          <a:xfrm>
            <a:off x="7720642" y="4917103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מוסתר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BF524B4-0166-131A-F248-ECC4F068692E}"/>
              </a:ext>
            </a:extLst>
          </p:cNvPr>
          <p:cNvSpPr/>
          <p:nvPr/>
        </p:nvSpPr>
        <p:spPr>
          <a:xfrm>
            <a:off x="1078302" y="3019245"/>
            <a:ext cx="2691441" cy="185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43F46F1-EBB0-42B4-7E33-BA6BBF465270}"/>
              </a:ext>
            </a:extLst>
          </p:cNvPr>
          <p:cNvSpPr/>
          <p:nvPr/>
        </p:nvSpPr>
        <p:spPr>
          <a:xfrm>
            <a:off x="1078300" y="4491008"/>
            <a:ext cx="2691441" cy="382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0AF2C52-E676-EAFB-57E3-FDF3C944BA2D}"/>
              </a:ext>
            </a:extLst>
          </p:cNvPr>
          <p:cNvSpPr txBox="1"/>
          <p:nvPr/>
        </p:nvSpPr>
        <p:spPr>
          <a:xfrm>
            <a:off x="1297751" y="2727771"/>
            <a:ext cx="22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סמן העכבר על התמונה</a:t>
            </a:r>
            <a:endParaRPr lang="en-US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8B7D69E-6302-4123-47AF-11164B83D25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724619" y="4682466"/>
            <a:ext cx="353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1CC5995-484C-13AF-E031-6C09C83DBFE3}"/>
              </a:ext>
            </a:extLst>
          </p:cNvPr>
          <p:cNvSpPr txBox="1"/>
          <p:nvPr/>
        </p:nvSpPr>
        <p:spPr>
          <a:xfrm>
            <a:off x="225763" y="450459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גלוי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101B8B-0E6A-0449-61C5-5FA70D6C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20F25EC-71D4-6D92-D864-4347E7FB39B7}"/>
              </a:ext>
            </a:extLst>
          </p:cNvPr>
          <p:cNvSpPr txBox="1"/>
          <p:nvPr/>
        </p:nvSpPr>
        <p:spPr>
          <a:xfrm>
            <a:off x="0" y="2065463"/>
            <a:ext cx="8563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("&lt;table border='3'&gt;");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("&lt;tr&gt;");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 x = 1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 &lt;= 50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 = x + 1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 {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          console.log(x);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("&lt;td&gt;" + x + ". Happy &lt;/td&gt;");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("&lt;/tr&gt;");</a:t>
            </a:r>
          </a:p>
          <a:p>
            <a:pPr algn="l" rtl="0"/>
            <a:r>
              <a:rPr 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("&lt;/table&gt;");</a:t>
            </a:r>
          </a:p>
        </p:txBody>
      </p:sp>
      <p:graphicFrame>
        <p:nvGraphicFramePr>
          <p:cNvPr id="8" name="טבלה 8">
            <a:extLst>
              <a:ext uri="{FF2B5EF4-FFF2-40B4-BE49-F238E27FC236}">
                <a16:creationId xmlns:a16="http://schemas.microsoft.com/office/drawing/2014/main" id="{7520D756-366B-E3B1-AE25-7BF1D0D5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7096"/>
              </p:ext>
            </p:extLst>
          </p:nvPr>
        </p:nvGraphicFramePr>
        <p:xfrm>
          <a:off x="8300289" y="1961869"/>
          <a:ext cx="3178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78">
                  <a:extLst>
                    <a:ext uri="{9D8B030D-6E8A-4147-A177-3AD203B41FA5}">
                      <a16:colId xmlns:a16="http://schemas.microsoft.com/office/drawing/2014/main" val="144818663"/>
                    </a:ext>
                  </a:extLst>
                </a:gridCol>
                <a:gridCol w="1589178">
                  <a:extLst>
                    <a:ext uri="{9D8B030D-6E8A-4147-A177-3AD203B41FA5}">
                      <a16:colId xmlns:a16="http://schemas.microsoft.com/office/drawing/2014/main" val="239131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=x+1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3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5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A00BD-B0A5-D620-17B2-4552F46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30B323-6841-99E1-9147-753BCC20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מתודה של </a:t>
            </a:r>
            <a:r>
              <a:rPr lang="he-IL" dirty="0" err="1"/>
              <a:t>האוביקט</a:t>
            </a:r>
            <a:r>
              <a:rPr lang="he-IL" dirty="0"/>
              <a:t> – </a:t>
            </a:r>
            <a:r>
              <a:rPr lang="en-US" dirty="0"/>
              <a:t>document</a:t>
            </a:r>
          </a:p>
          <a:p>
            <a:pPr algn="r" rtl="1"/>
            <a:r>
              <a:rPr lang="he-IL" dirty="0"/>
              <a:t>בעזרת המתודה ניתן להגיע לכל אלמנט בדף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57ABFD-8668-45BD-A3B4-AF93461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74386"/>
          </a:xfrm>
        </p:spPr>
        <p:txBody>
          <a:bodyPr/>
          <a:lstStyle/>
          <a:p>
            <a:pPr algn="ctr"/>
            <a:r>
              <a:rPr lang="en-US" dirty="0"/>
              <a:t>Equality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0E3F0D-8409-F9E4-8A8A-1E5431E4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16325"/>
            <a:ext cx="10213200" cy="5469147"/>
          </a:xfrm>
        </p:spPr>
        <p:txBody>
          <a:bodyPr/>
          <a:lstStyle/>
          <a:p>
            <a:pPr algn="r" rtl="1"/>
            <a:r>
              <a:rPr lang="en-US" dirty="0"/>
              <a:t>==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בדיקה של הערך (</a:t>
            </a:r>
            <a:r>
              <a:rPr lang="en-US" dirty="0">
                <a:sym typeface="Wingdings" panose="05000000000000000000" pitchFamily="2" charset="2"/>
              </a:rPr>
              <a:t>Value</a:t>
            </a:r>
            <a:r>
              <a:rPr lang="he-IL" dirty="0"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 ,</a:t>
            </a:r>
            <a:r>
              <a:rPr lang="he-IL" dirty="0">
                <a:sym typeface="Wingdings" panose="05000000000000000000" pitchFamily="2" charset="2"/>
              </a:rPr>
              <a:t>ללא בדיקה של הסוג </a:t>
            </a:r>
            <a:r>
              <a:rPr lang="en-US" dirty="0">
                <a:sym typeface="Wingdings" panose="05000000000000000000" pitchFamily="2" charset="2"/>
              </a:rPr>
              <a:t>(Type)</a:t>
            </a:r>
          </a:p>
          <a:p>
            <a:pPr algn="r" rtl="1"/>
            <a:r>
              <a:rPr lang="en-US" dirty="0">
                <a:sym typeface="Wingdings" panose="05000000000000000000" pitchFamily="2" charset="2"/>
              </a:rPr>
              <a:t>===</a:t>
            </a:r>
            <a:r>
              <a:rPr lang="he-IL" dirty="0">
                <a:sym typeface="Wingdings" panose="05000000000000000000" pitchFamily="2" charset="2"/>
              </a:rPr>
              <a:t>  בדיקה של הסוג ושל הערך.</a:t>
            </a:r>
          </a:p>
          <a:p>
            <a:pPr marL="0" indent="0" algn="l">
              <a:buNone/>
            </a:pPr>
            <a:r>
              <a:rPr lang="en-US" dirty="0"/>
              <a:t> let a = 10;</a:t>
            </a:r>
          </a:p>
          <a:p>
            <a:pPr marL="0" indent="0" algn="l">
              <a:buNone/>
            </a:pPr>
            <a:r>
              <a:rPr lang="he-IL" dirty="0"/>
              <a:t> </a:t>
            </a:r>
            <a:r>
              <a:rPr lang="en-US" dirty="0"/>
              <a:t>let b = "10";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       if (a === b) {</a:t>
            </a:r>
          </a:p>
          <a:p>
            <a:pPr marL="0" indent="0" algn="l">
              <a:buNone/>
            </a:pPr>
            <a:r>
              <a:rPr lang="en-US" dirty="0"/>
              <a:t>            alert("</a:t>
            </a:r>
            <a:r>
              <a:rPr lang="he-IL" dirty="0"/>
              <a:t>היי </a:t>
            </a:r>
            <a:r>
              <a:rPr lang="he-IL" dirty="0" err="1"/>
              <a:t>עיזבי</a:t>
            </a:r>
            <a:r>
              <a:rPr lang="he-IL" dirty="0"/>
              <a:t>");</a:t>
            </a:r>
          </a:p>
          <a:p>
            <a:pPr marL="0" indent="0" algn="l">
              <a:buNone/>
            </a:pPr>
            <a:r>
              <a:rPr lang="he-IL" dirty="0"/>
              <a:t>        } </a:t>
            </a:r>
            <a:r>
              <a:rPr lang="en-US" dirty="0"/>
              <a:t>else {</a:t>
            </a:r>
          </a:p>
          <a:p>
            <a:pPr marL="0" indent="0" algn="l">
              <a:buNone/>
            </a:pPr>
            <a:r>
              <a:rPr lang="en-US" dirty="0"/>
              <a:t>            alert("a is not b");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6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80F27-52AD-572E-D7E3-1AB7D002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 if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F35EA2-4E72-578D-B752-564260A5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אם גיל המשתמש קטן או שווה ל 12 מחיר הכרטיס 50 ₪</a:t>
            </a:r>
          </a:p>
          <a:p>
            <a:pPr algn="r" rtl="1"/>
            <a:r>
              <a:rPr lang="he-IL" dirty="0"/>
              <a:t>אם גיל המשתמש גדול או שווה 65  מחיר הכרטיס 50 ₪ </a:t>
            </a:r>
          </a:p>
          <a:p>
            <a:pPr algn="r" rtl="1"/>
            <a:r>
              <a:rPr lang="en-US" dirty="0"/>
              <a:t>If(age &lt;=12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||</a:t>
            </a:r>
            <a:r>
              <a:rPr lang="en-US" dirty="0"/>
              <a:t> age&gt;= 65){}</a:t>
            </a:r>
          </a:p>
          <a:p>
            <a:pPr algn="r" rtl="1"/>
            <a:r>
              <a:rPr lang="he-IL" dirty="0"/>
              <a:t>כדי שהתנאי יתקיים אחד מהתנאים צריך להתקיים.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אם שם המשתמש </a:t>
            </a:r>
            <a:r>
              <a:rPr lang="en-US" dirty="0" err="1"/>
              <a:t>Avi</a:t>
            </a:r>
            <a:r>
              <a:rPr lang="he-IL" dirty="0"/>
              <a:t> והסיסמה היא 123</a:t>
            </a:r>
          </a:p>
          <a:p>
            <a:pPr algn="r" rtl="1"/>
            <a:r>
              <a:rPr lang="en-US" dirty="0"/>
              <a:t>If(user == “</a:t>
            </a:r>
            <a:r>
              <a:rPr lang="en-US" dirty="0" err="1"/>
              <a:t>Avi</a:t>
            </a:r>
            <a:r>
              <a:rPr lang="en-US" dirty="0"/>
              <a:t>” </a:t>
            </a:r>
            <a:r>
              <a:rPr lang="en-US" dirty="0">
                <a:solidFill>
                  <a:srgbClr val="00B050">
                    <a:alpha val="60000"/>
                  </a:srgbClr>
                </a:solidFill>
              </a:rPr>
              <a:t>&amp;&amp;</a:t>
            </a:r>
            <a:r>
              <a:rPr lang="en-US" dirty="0"/>
              <a:t> pass == “123”)</a:t>
            </a:r>
          </a:p>
          <a:p>
            <a:pPr algn="r" rtl="1"/>
            <a:r>
              <a:rPr lang="he-IL" dirty="0"/>
              <a:t>שני התנאים צריכים להתקיים.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0E79C8-5401-EA72-7D89-BFFB870D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54C9FD-4965-15BC-C63D-72B3AE06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סרט שהכניסה אליו מוגבלת מגיל 16 </a:t>
            </a:r>
          </a:p>
          <a:p>
            <a:pPr algn="r" rtl="1"/>
            <a:r>
              <a:rPr lang="he-IL" dirty="0"/>
              <a:t>אם גיל המשתמש גדול או שווה 16 הוא יכול להיכנס</a:t>
            </a:r>
          </a:p>
          <a:p>
            <a:pPr algn="r" rtl="1"/>
            <a:r>
              <a:rPr lang="he-IL" dirty="0"/>
              <a:t>אם גיל המשתמש קטן מ – 16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Go Home</a:t>
            </a:r>
          </a:p>
          <a:p>
            <a:pPr algn="r" rtl="1"/>
            <a:r>
              <a:rPr lang="he-IL" dirty="0"/>
              <a:t>אם גיל המשתמש קטן מ- 16  אבל הורה נוכח הוא יכול להיכנס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29E1427-A383-C85C-41BD-418BB5CC34DD}"/>
              </a:ext>
            </a:extLst>
          </p:cNvPr>
          <p:cNvSpPr/>
          <p:nvPr/>
        </p:nvSpPr>
        <p:spPr>
          <a:xfrm>
            <a:off x="3295292" y="4321834"/>
            <a:ext cx="2553418" cy="19236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F1F94DC-2C61-767D-ADBA-03AE8C45ED33}"/>
              </a:ext>
            </a:extLst>
          </p:cNvPr>
          <p:cNvSpPr/>
          <p:nvPr/>
        </p:nvSpPr>
        <p:spPr>
          <a:xfrm>
            <a:off x="4088921" y="4511615"/>
            <a:ext cx="1328468" cy="36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9135FDC-CD30-32FB-04B7-551866F2CD68}"/>
              </a:ext>
            </a:extLst>
          </p:cNvPr>
          <p:cNvSpPr txBox="1"/>
          <p:nvPr/>
        </p:nvSpPr>
        <p:spPr>
          <a:xfrm>
            <a:off x="3429765" y="4511615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Age: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AE48C80-5F56-CBB5-A9B4-83E600C3E717}"/>
              </a:ext>
            </a:extLst>
          </p:cNvPr>
          <p:cNvSpPr txBox="1"/>
          <p:nvPr/>
        </p:nvSpPr>
        <p:spPr>
          <a:xfrm>
            <a:off x="3436275" y="5023439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2BCFE5A-49D1-2BD0-D4AF-57A7B11BE98E}"/>
              </a:ext>
            </a:extLst>
          </p:cNvPr>
          <p:cNvSpPr/>
          <p:nvPr/>
        </p:nvSpPr>
        <p:spPr>
          <a:xfrm>
            <a:off x="4339087" y="5076803"/>
            <a:ext cx="329360" cy="28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D06F7B2-F2F2-B538-01C9-D251DA71581D}"/>
              </a:ext>
            </a:extLst>
          </p:cNvPr>
          <p:cNvSpPr txBox="1"/>
          <p:nvPr/>
        </p:nvSpPr>
        <p:spPr>
          <a:xfrm>
            <a:off x="6343292" y="491560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Checkbox.</a:t>
            </a:r>
            <a:r>
              <a:rPr lang="en-US" dirty="0" err="1">
                <a:solidFill>
                  <a:srgbClr val="00B050"/>
                </a:solidFill>
              </a:rPr>
              <a:t>checked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AEECF37-A537-F6BA-A7FC-225C600080A6}"/>
              </a:ext>
            </a:extLst>
          </p:cNvPr>
          <p:cNvCxnSpPr>
            <a:cxnSpLocks/>
          </p:cNvCxnSpPr>
          <p:nvPr/>
        </p:nvCxnSpPr>
        <p:spPr>
          <a:xfrm flipH="1" flipV="1">
            <a:off x="7142672" y="5283679"/>
            <a:ext cx="494775" cy="43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62255B2-097F-4626-053D-85B70CE49C49}"/>
              </a:ext>
            </a:extLst>
          </p:cNvPr>
          <p:cNvSpPr txBox="1"/>
          <p:nvPr/>
        </p:nvSpPr>
        <p:spPr>
          <a:xfrm>
            <a:off x="6096000" y="57192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שם המשתנה שמכיל את ההפניה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044FEA-A7DE-331F-60C0-2A66A556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Style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B4C0D2-7582-3CB0-9A02-2826ABAB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11804"/>
            <a:ext cx="10213200" cy="4040191"/>
          </a:xfrm>
        </p:spPr>
        <p:txBody>
          <a:bodyPr/>
          <a:lstStyle/>
          <a:p>
            <a:r>
              <a:rPr lang="en-US" dirty="0" err="1"/>
              <a:t>Document.body.style.background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</a:rPr>
              <a:t>C</a:t>
            </a:r>
            <a:r>
              <a:rPr lang="en-US" dirty="0" err="1"/>
              <a:t>olor</a:t>
            </a:r>
            <a:r>
              <a:rPr lang="en-US" dirty="0"/>
              <a:t> = ‘red’;</a:t>
            </a:r>
          </a:p>
          <a:p>
            <a:r>
              <a:rPr lang="en-US" dirty="0"/>
              <a:t>Body{</a:t>
            </a:r>
          </a:p>
          <a:p>
            <a:pPr lvl="1"/>
            <a:r>
              <a:rPr lang="en-US" dirty="0" err="1"/>
              <a:t>Background-color:red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c = a – b;</a:t>
            </a:r>
          </a:p>
        </p:txBody>
      </p:sp>
    </p:spTree>
    <p:extLst>
      <p:ext uri="{BB962C8B-B14F-4D97-AF65-F5344CB8AC3E}">
        <p14:creationId xmlns:p14="http://schemas.microsoft.com/office/powerpoint/2010/main" val="357938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956266-FB7A-4BAE-BDDD-256FDFBA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88B7B-8C76-D569-041E-2C24369E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x + 1;</a:t>
            </a:r>
          </a:p>
          <a:p>
            <a:r>
              <a:rPr lang="en-US" dirty="0"/>
              <a:t>x += 1;</a:t>
            </a:r>
          </a:p>
          <a:p>
            <a:r>
              <a:rPr lang="en-US" dirty="0"/>
              <a:t>x++ / x--</a:t>
            </a:r>
          </a:p>
          <a:p>
            <a:endParaRPr lang="en-US" dirty="0"/>
          </a:p>
          <a:p>
            <a:r>
              <a:rPr lang="en-US" dirty="0"/>
              <a:t>for(let x = 10; x &gt; 1; x--){}</a:t>
            </a:r>
          </a:p>
        </p:txBody>
      </p:sp>
    </p:spTree>
    <p:extLst>
      <p:ext uri="{BB962C8B-B14F-4D97-AF65-F5344CB8AC3E}">
        <p14:creationId xmlns:p14="http://schemas.microsoft.com/office/powerpoint/2010/main" val="9356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57248-7B99-A2E9-0658-9EAFF518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/>
          <a:lstStyle/>
          <a:p>
            <a:pPr algn="ctr"/>
            <a:r>
              <a:rPr lang="en-US" dirty="0"/>
              <a:t>Nested Loop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D28CAA7-0213-77EC-E205-4DA3E9F1F2FB}"/>
              </a:ext>
            </a:extLst>
          </p:cNvPr>
          <p:cNvSpPr txBox="1"/>
          <p:nvPr/>
        </p:nvSpPr>
        <p:spPr>
          <a:xfrm>
            <a:off x="1788737" y="2242868"/>
            <a:ext cx="536717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/>
              <a:t> </a:t>
            </a:r>
            <a:r>
              <a:rPr lang="en-US" sz="2000" dirty="0" err="1"/>
              <a:t>document.write</a:t>
            </a:r>
            <a:r>
              <a:rPr lang="en-US" sz="2000" dirty="0"/>
              <a:t>('&lt;table border="3"&gt;');</a:t>
            </a:r>
          </a:p>
          <a:p>
            <a:pPr algn="l" rtl="0"/>
            <a:r>
              <a:rPr lang="en-US" sz="2000" dirty="0">
                <a:solidFill>
                  <a:srgbClr val="FF0000"/>
                </a:solidFill>
              </a:rPr>
              <a:t>        for (let x = 1; x &lt;= 10; x++) {</a:t>
            </a:r>
          </a:p>
          <a:p>
            <a:pPr algn="l" rtl="0"/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document.write</a:t>
            </a:r>
            <a:r>
              <a:rPr lang="en-US" sz="2000" dirty="0">
                <a:solidFill>
                  <a:srgbClr val="FF0000"/>
                </a:solidFill>
              </a:rPr>
              <a:t>('&lt;tr&gt;’);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pPr algn="l" rtl="0"/>
            <a:r>
              <a:rPr lang="en-US" sz="2000" dirty="0">
                <a:solidFill>
                  <a:srgbClr val="0070C0"/>
                </a:solidFill>
              </a:rPr>
              <a:t>            for (let y = 1; y &lt;= 10; y++) {</a:t>
            </a:r>
          </a:p>
          <a:p>
            <a:pPr algn="l" rtl="0"/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document.write</a:t>
            </a:r>
            <a:r>
              <a:rPr lang="en-US" sz="2000" dirty="0">
                <a:solidFill>
                  <a:srgbClr val="0070C0"/>
                </a:solidFill>
              </a:rPr>
              <a:t>('&lt;td&gt; Happy &lt;/td&gt;');</a:t>
            </a:r>
          </a:p>
          <a:p>
            <a:pPr algn="l" rtl="0"/>
            <a:r>
              <a:rPr lang="en-US" sz="2000" dirty="0">
                <a:solidFill>
                  <a:srgbClr val="0070C0"/>
                </a:solidFill>
              </a:rPr>
              <a:t>            }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/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document.write</a:t>
            </a:r>
            <a:r>
              <a:rPr lang="en-US" sz="2000" dirty="0">
                <a:solidFill>
                  <a:srgbClr val="FF0000"/>
                </a:solidFill>
              </a:rPr>
              <a:t>('&lt;/tr&gt;');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document.write</a:t>
            </a:r>
            <a:r>
              <a:rPr lang="en-US" sz="2000" dirty="0"/>
              <a:t>('&lt;/table&gt;');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DED5850F-C993-F6FC-480C-06C7F82EFBA4}"/>
              </a:ext>
            </a:extLst>
          </p:cNvPr>
          <p:cNvSpPr/>
          <p:nvPr/>
        </p:nvSpPr>
        <p:spPr>
          <a:xfrm>
            <a:off x="7548113" y="2096219"/>
            <a:ext cx="2708695" cy="2708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C4C65470-530E-7AA1-B72C-BCFA76762E56}"/>
              </a:ext>
            </a:extLst>
          </p:cNvPr>
          <p:cNvSpPr/>
          <p:nvPr/>
        </p:nvSpPr>
        <p:spPr>
          <a:xfrm>
            <a:off x="8059378" y="2607484"/>
            <a:ext cx="1686164" cy="1686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9AC9F94D-0543-5123-7597-CC69E6F3F25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902460" y="1595887"/>
            <a:ext cx="1" cy="50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9092269-6649-A15F-D2AD-4F9AF34D3A88}"/>
              </a:ext>
            </a:extLst>
          </p:cNvPr>
          <p:cNvSpPr txBox="1"/>
          <p:nvPr/>
        </p:nvSpPr>
        <p:spPr>
          <a:xfrm>
            <a:off x="8728753" y="210322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9D5C56D-179E-AE5B-B989-141DEAADB144}"/>
              </a:ext>
            </a:extLst>
          </p:cNvPr>
          <p:cNvCxnSpPr>
            <a:stCxn id="7" idx="7"/>
          </p:cNvCxnSpPr>
          <p:nvPr/>
        </p:nvCxnSpPr>
        <p:spPr>
          <a:xfrm flipV="1">
            <a:off x="9860129" y="2096218"/>
            <a:ext cx="396679" cy="39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AA9A8E5-E02F-5B27-E985-850CEAF62B45}"/>
              </a:ext>
            </a:extLst>
          </p:cNvPr>
          <p:cNvSpPr txBox="1"/>
          <p:nvPr/>
        </p:nvSpPr>
        <p:spPr>
          <a:xfrm flipH="1">
            <a:off x="10156382" y="1834051"/>
            <a:ext cx="2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8B178429-CA46-47C6-B2C5-400517ED862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589999" y="2103226"/>
            <a:ext cx="354793" cy="38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69E291A-6AD6-41EC-FA94-DCF181ADA01E}"/>
              </a:ext>
            </a:extLst>
          </p:cNvPr>
          <p:cNvSpPr txBox="1"/>
          <p:nvPr/>
        </p:nvSpPr>
        <p:spPr>
          <a:xfrm>
            <a:off x="7263419" y="16613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8386AC5-DEB7-6813-826C-CE6DD499756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02459" y="2398143"/>
            <a:ext cx="1" cy="209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8E5460C-CA29-CB27-8357-136B212D3E3C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9498609" y="2669751"/>
            <a:ext cx="22263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B6AF9F0-6150-263D-72F7-9988DD994DD3}"/>
              </a:ext>
            </a:extLst>
          </p:cNvPr>
          <p:cNvSpPr txBox="1"/>
          <p:nvPr/>
        </p:nvSpPr>
        <p:spPr>
          <a:xfrm flipH="1">
            <a:off x="9670326" y="2405348"/>
            <a:ext cx="2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734D23A1-7B2D-B0AB-1273-86F1B020CCB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151962" y="2669751"/>
            <a:ext cx="154349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7626B8BF-C728-913B-9645-7487686D19C0}"/>
              </a:ext>
            </a:extLst>
          </p:cNvPr>
          <p:cNvSpPr txBox="1"/>
          <p:nvPr/>
        </p:nvSpPr>
        <p:spPr>
          <a:xfrm>
            <a:off x="7824192" y="2405341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E9C9230-43F2-D39A-6827-8B03C7769C16}"/>
              </a:ext>
            </a:extLst>
          </p:cNvPr>
          <p:cNvSpPr txBox="1"/>
          <p:nvPr/>
        </p:nvSpPr>
        <p:spPr>
          <a:xfrm>
            <a:off x="8728753" y="129830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577844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94"/>
      </a:accent1>
      <a:accent2>
        <a:srgbClr val="D517D2"/>
      </a:accent2>
      <a:accent3>
        <a:srgbClr val="9B29E7"/>
      </a:accent3>
      <a:accent4>
        <a:srgbClr val="4C2CD9"/>
      </a:accent4>
      <a:accent5>
        <a:srgbClr val="2955E7"/>
      </a:accent5>
      <a:accent6>
        <a:srgbClr val="1792D5"/>
      </a:accent6>
      <a:hlink>
        <a:srgbClr val="349C61"/>
      </a:hlink>
      <a:folHlink>
        <a:srgbClr val="7F7F7F"/>
      </a:folHlink>
    </a:clrScheme>
    <a:fontScheme name="Frosted Leaf">
      <a:majorFont>
        <a:latin typeface="Narkisim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670</Words>
  <Application>Microsoft Office PowerPoint</Application>
  <PresentationFormat>מסך רחב</PresentationFormat>
  <Paragraphs>145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Consolas</vt:lpstr>
      <vt:lpstr>Narkisim</vt:lpstr>
      <vt:lpstr>Wingdings</vt:lpstr>
      <vt:lpstr>FrostyVTI</vt:lpstr>
      <vt:lpstr>JavaScript</vt:lpstr>
      <vt:lpstr>For loop</vt:lpstr>
      <vt:lpstr>getElementById()</vt:lpstr>
      <vt:lpstr>Equality </vt:lpstr>
      <vt:lpstr>Complex if</vt:lpstr>
      <vt:lpstr>תרגילון</vt:lpstr>
      <vt:lpstr>JavaScript Style</vt:lpstr>
      <vt:lpstr>Shorten</vt:lpstr>
      <vt:lpstr>Nested Loop</vt:lpstr>
      <vt:lpstr>תרגילון</vt:lpstr>
      <vt:lpstr>Multiple table </vt:lpstr>
      <vt:lpstr>ש.ב = שלולית בוץ</vt:lpstr>
      <vt:lpstr>innerHTML</vt:lpstr>
      <vt:lpstr>Transform</vt:lpstr>
      <vt:lpstr>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Itamar Zukerman</dc:creator>
  <cp:lastModifiedBy>Itamar Zukerman</cp:lastModifiedBy>
  <cp:revision>1</cp:revision>
  <dcterms:created xsi:type="dcterms:W3CDTF">2023-01-31T07:14:17Z</dcterms:created>
  <dcterms:modified xsi:type="dcterms:W3CDTF">2023-01-31T14:03:15Z</dcterms:modified>
</cp:coreProperties>
</file>