
<file path=[Content_Types].xml><?xml version="1.0" encoding="utf-8"?>
<Types xmlns="http://schemas.openxmlformats.org/package/2006/content-types">
  <Override PartName="/_rels/.rels" ContentType="application/vnd.openxmlformats-package.relationships+xml"/>
  <Override PartName="/ppt/notesSlides/notesSlide4.xml" ContentType="application/vnd.openxmlformats-officedocument.presentationml.notesSlide+xml"/>
  <Override PartName="/ppt/notesSlides/_rels/notesSlide19.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20.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21.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16.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2.xml.rels" ContentType="application/vnd.openxmlformats-package.relationships+xml"/>
  <Override PartName="/ppt/notesSlides/_rels/notesSlide26.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30.xml.rels" ContentType="application/vnd.openxmlformats-package.relationships+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notesSlide29.xml" ContentType="application/vnd.openxmlformats-officedocument.presentationml.notesSlide+xml"/>
  <Override PartName="/ppt/_rels/presentation.xml.rels" ContentType="application/vnd.openxmlformats-package.relationships+xml"/>
  <Override PartName="/ppt/media/image7.png" ContentType="image/png"/>
  <Override PartName="/ppt/media/image16.png" ContentType="image/png"/>
  <Override PartName="/ppt/media/image12.png" ContentType="image/png"/>
  <Override PartName="/ppt/media/image8.png" ContentType="image/png"/>
  <Override PartName="/ppt/media/image4.png" ContentType="image/png"/>
  <Override PartName="/ppt/media/image17.png" ContentType="image/png"/>
  <Override PartName="/ppt/media/image13.png" ContentType="image/png"/>
  <Override PartName="/ppt/media/image11.jpeg" ContentType="image/jpeg"/>
  <Override PartName="/ppt/media/image9.png" ContentType="image/png"/>
  <Override PartName="/ppt/media/image5.png" ContentType="image/png"/>
  <Override PartName="/ppt/media/image20.png" ContentType="image/png"/>
  <Override PartName="/ppt/media/image18.png" ContentType="image/png"/>
  <Override PartName="/ppt/media/image14.png" ContentType="image/png"/>
  <Override PartName="/ppt/media/image10.png" ContentType="image/png"/>
  <Override PartName="/ppt/media/image6.png" ContentType="image/png"/>
  <Override PartName="/ppt/media/image21.png" ContentType="image/png"/>
  <Override PartName="/ppt/media/image19.png" ContentType="image/png"/>
  <Override PartName="/ppt/media/image15.png" ContentType="image/png"/>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343040"/>
            <a:ext cx="5486040" cy="4114440"/>
          </a:xfrm>
          <a:prstGeom prst="rect">
            <a:avLst/>
          </a:prstGeom>
        </p:spPr>
        <p:txBody>
          <a:bodyPr bIns="0" lIns="0" rIns="0" tIns="0" wrap="none"/>
          <a:p>
            <a:r>
              <a:rPr lang="en-US"/>
              <a:t>Click to edit the notes format</a:t>
            </a:r>
            <a:endParaRPr/>
          </a:p>
        </p:txBody>
      </p:sp>
      <p:sp>
        <p:nvSpPr>
          <p:cNvPr id="141" name="PlaceHolder 2"/>
          <p:cNvSpPr>
            <a:spLocks noGrp="1"/>
          </p:cNvSpPr>
          <p:nvPr>
            <p:ph type="hdr"/>
          </p:nvPr>
        </p:nvSpPr>
        <p:spPr>
          <a:xfrm>
            <a:off x="0" y="0"/>
            <a:ext cx="2976120" cy="456840"/>
          </a:xfrm>
          <a:prstGeom prst="rect">
            <a:avLst/>
          </a:prstGeom>
        </p:spPr>
        <p:txBody>
          <a:bodyPr bIns="0" lIns="0" rIns="0" tIns="0" wrap="none"/>
          <a:p>
            <a:r>
              <a:rPr lang="en-US" sz="1400"/>
              <a:t>&lt;header&gt;</a:t>
            </a:r>
            <a:endParaRPr/>
          </a:p>
        </p:txBody>
      </p:sp>
      <p:sp>
        <p:nvSpPr>
          <p:cNvPr id="142" name="PlaceHolder 3"/>
          <p:cNvSpPr>
            <a:spLocks noGrp="1"/>
          </p:cNvSpPr>
          <p:nvPr>
            <p:ph type="dt"/>
          </p:nvPr>
        </p:nvSpPr>
        <p:spPr>
          <a:xfrm>
            <a:off x="3881520" y="0"/>
            <a:ext cx="2976120" cy="456840"/>
          </a:xfrm>
          <a:prstGeom prst="rect">
            <a:avLst/>
          </a:prstGeom>
        </p:spPr>
        <p:txBody>
          <a:bodyPr bIns="0" lIns="0" rIns="0" tIns="0" wrap="none"/>
          <a:p>
            <a:pPr algn="r"/>
            <a:r>
              <a:rPr lang="en-US" sz="1400"/>
              <a:t>&lt;date/time&gt;</a:t>
            </a:r>
            <a:endParaRPr/>
          </a:p>
        </p:txBody>
      </p:sp>
      <p:sp>
        <p:nvSpPr>
          <p:cNvPr id="143" name="PlaceHolder 4"/>
          <p:cNvSpPr>
            <a:spLocks noGrp="1"/>
          </p:cNvSpPr>
          <p:nvPr>
            <p:ph type="ftr"/>
          </p:nvPr>
        </p:nvSpPr>
        <p:spPr>
          <a:xfrm>
            <a:off x="0" y="8686800"/>
            <a:ext cx="2976120" cy="456840"/>
          </a:xfrm>
          <a:prstGeom prst="rect">
            <a:avLst/>
          </a:prstGeom>
        </p:spPr>
        <p:txBody>
          <a:bodyPr anchor="b" bIns="0" lIns="0" rIns="0" tIns="0" wrap="none"/>
          <a:p>
            <a:r>
              <a:rPr lang="en-US" sz="1400"/>
              <a:t>&lt;footer&gt;</a:t>
            </a:r>
            <a:endParaRPr/>
          </a:p>
        </p:txBody>
      </p:sp>
      <p:sp>
        <p:nvSpPr>
          <p:cNvPr id="144" name="PlaceHolder 5"/>
          <p:cNvSpPr>
            <a:spLocks noGrp="1"/>
          </p:cNvSpPr>
          <p:nvPr>
            <p:ph type="sldNum"/>
          </p:nvPr>
        </p:nvSpPr>
        <p:spPr>
          <a:xfrm>
            <a:off x="3881520" y="8686800"/>
            <a:ext cx="2976120" cy="456840"/>
          </a:xfrm>
          <a:prstGeom prst="rect">
            <a:avLst/>
          </a:prstGeom>
        </p:spPr>
        <p:txBody>
          <a:bodyPr anchor="b" bIns="0" lIns="0" rIns="0" tIns="0" wrap="none"/>
          <a:p>
            <a:pPr algn="r"/>
            <a:fld id="{01B1A1A1-D121-4101-9121-B10101E1E1C1}" type="slidenum">
              <a:rPr lang="en-US" sz="1400"/>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0" y="0"/>
            <a:ext cx="11796480" cy="11796480"/>
          </a:xfrm>
          <a:prstGeom prst="rect">
            <a:avLst/>
          </a:prstGeom>
        </p:spPr>
        <p:txBody>
          <a:bodyPr bIns="45000" lIns="90000" rIns="90000" tIns="45000"/>
          <a:p>
            <a:pPr>
              <a:lnSpc>
                <a:spcPct val="100000"/>
              </a:lnSpc>
            </a:pPr>
            <a:fld id="{E15171C1-E101-41A1-A141-41A1218181B1}" type="slidenum">
              <a:rPr lang="en-US">
                <a:solidFill>
                  <a:srgbClr val="000000"/>
                </a:solidFill>
                <a:latin typeface="Arial"/>
                <a:ea typeface="+mn-ea"/>
              </a:rPr>
              <a:t>&lt;number&gt;</a:t>
            </a:fld>
            <a:endParaRPr/>
          </a:p>
        </p:txBody>
      </p:sp>
      <p:sp>
        <p:nvSpPr>
          <p:cNvPr id="271"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CustomShape 1"/>
          <p:cNvSpPr/>
          <p:nvPr/>
        </p:nvSpPr>
        <p:spPr>
          <a:xfrm>
            <a:off x="0" y="0"/>
            <a:ext cx="11796480" cy="11796480"/>
          </a:xfrm>
          <a:prstGeom prst="rect">
            <a:avLst/>
          </a:prstGeom>
        </p:spPr>
        <p:txBody>
          <a:bodyPr bIns="45000" lIns="90000" rIns="90000" tIns="45000"/>
          <a:p>
            <a:pPr>
              <a:lnSpc>
                <a:spcPct val="100000"/>
              </a:lnSpc>
            </a:pPr>
            <a:fld id="{A1011111-E161-41D1-A1E1-71E171C1D181}" type="slidenum">
              <a:rPr lang="en-US">
                <a:solidFill>
                  <a:srgbClr val="000000"/>
                </a:solidFill>
                <a:latin typeface="Arial"/>
                <a:ea typeface="+mn-ea"/>
              </a:rPr>
              <a:t>&lt;number&gt;</a:t>
            </a:fld>
            <a:endParaRPr/>
          </a:p>
        </p:txBody>
      </p:sp>
      <p:sp>
        <p:nvSpPr>
          <p:cNvPr id="289"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CustomShape 1"/>
          <p:cNvSpPr/>
          <p:nvPr/>
        </p:nvSpPr>
        <p:spPr>
          <a:xfrm>
            <a:off x="0" y="0"/>
            <a:ext cx="11796480" cy="11796480"/>
          </a:xfrm>
          <a:prstGeom prst="rect">
            <a:avLst/>
          </a:prstGeom>
        </p:spPr>
        <p:txBody>
          <a:bodyPr bIns="45000" lIns="90000" rIns="90000" tIns="45000"/>
          <a:p>
            <a:pPr>
              <a:lnSpc>
                <a:spcPct val="100000"/>
              </a:lnSpc>
            </a:pPr>
            <a:fld id="{31214161-D161-4181-91B1-51D17131E101}" type="slidenum">
              <a:rPr lang="en-US">
                <a:solidFill>
                  <a:srgbClr val="000000"/>
                </a:solidFill>
                <a:latin typeface="Arial"/>
                <a:ea typeface="+mn-ea"/>
              </a:rPr>
              <a:t>&lt;number&gt;</a:t>
            </a:fld>
            <a:endParaRPr/>
          </a:p>
        </p:txBody>
      </p:sp>
      <p:sp>
        <p:nvSpPr>
          <p:cNvPr id="291"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CustomShape 1"/>
          <p:cNvSpPr/>
          <p:nvPr/>
        </p:nvSpPr>
        <p:spPr>
          <a:xfrm>
            <a:off x="0" y="0"/>
            <a:ext cx="11796480" cy="11796480"/>
          </a:xfrm>
          <a:prstGeom prst="rect">
            <a:avLst/>
          </a:prstGeom>
        </p:spPr>
        <p:txBody>
          <a:bodyPr bIns="45000" lIns="90000" rIns="90000" tIns="45000"/>
          <a:p>
            <a:pPr>
              <a:lnSpc>
                <a:spcPct val="100000"/>
              </a:lnSpc>
            </a:pPr>
            <a:fld id="{11F101A1-F1E1-41E1-B1F1-E191D12171A1}" type="slidenum">
              <a:rPr lang="en-US">
                <a:solidFill>
                  <a:srgbClr val="000000"/>
                </a:solidFill>
                <a:latin typeface="Arial"/>
                <a:ea typeface="+mn-ea"/>
              </a:rPr>
              <a:t>&lt;number&gt;</a:t>
            </a:fld>
            <a:endParaRPr/>
          </a:p>
        </p:txBody>
      </p:sp>
      <p:sp>
        <p:nvSpPr>
          <p:cNvPr id="293"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CustomShape 1"/>
          <p:cNvSpPr/>
          <p:nvPr/>
        </p:nvSpPr>
        <p:spPr>
          <a:xfrm>
            <a:off x="0" y="0"/>
            <a:ext cx="11796480" cy="11796480"/>
          </a:xfrm>
          <a:prstGeom prst="rect">
            <a:avLst/>
          </a:prstGeom>
        </p:spPr>
        <p:txBody>
          <a:bodyPr bIns="45000" lIns="90000" rIns="90000" tIns="45000"/>
          <a:p>
            <a:pPr>
              <a:lnSpc>
                <a:spcPct val="100000"/>
              </a:lnSpc>
            </a:pPr>
            <a:fld id="{E1A10131-1161-4101-8161-31B171E12191}" type="slidenum">
              <a:rPr lang="en-US">
                <a:solidFill>
                  <a:srgbClr val="000000"/>
                </a:solidFill>
                <a:latin typeface="Arial"/>
                <a:ea typeface="+mn-ea"/>
              </a:rPr>
              <a:t>&lt;number&gt;</a:t>
            </a:fld>
            <a:endParaRPr/>
          </a:p>
        </p:txBody>
      </p:sp>
      <p:sp>
        <p:nvSpPr>
          <p:cNvPr id="295"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CustomShape 1"/>
          <p:cNvSpPr/>
          <p:nvPr/>
        </p:nvSpPr>
        <p:spPr>
          <a:xfrm>
            <a:off x="0" y="0"/>
            <a:ext cx="11796480" cy="11796480"/>
          </a:xfrm>
          <a:prstGeom prst="rect">
            <a:avLst/>
          </a:prstGeom>
        </p:spPr>
        <p:txBody>
          <a:bodyPr bIns="45000" lIns="90000" rIns="90000" tIns="45000"/>
          <a:p>
            <a:pPr>
              <a:lnSpc>
                <a:spcPct val="100000"/>
              </a:lnSpc>
            </a:pPr>
            <a:fld id="{E14131F1-4131-4171-9111-C13171A1D1F1}" type="slidenum">
              <a:rPr lang="en-US">
                <a:solidFill>
                  <a:srgbClr val="000000"/>
                </a:solidFill>
                <a:latin typeface="Arial"/>
                <a:ea typeface="+mn-ea"/>
              </a:rPr>
              <a:t>&lt;number&gt;</a:t>
            </a:fld>
            <a:endParaRPr/>
          </a:p>
        </p:txBody>
      </p:sp>
      <p:sp>
        <p:nvSpPr>
          <p:cNvPr id="297"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CustomShape 1"/>
          <p:cNvSpPr/>
          <p:nvPr/>
        </p:nvSpPr>
        <p:spPr>
          <a:xfrm>
            <a:off x="0" y="0"/>
            <a:ext cx="11796480" cy="11796480"/>
          </a:xfrm>
          <a:prstGeom prst="rect">
            <a:avLst/>
          </a:prstGeom>
        </p:spPr>
        <p:txBody>
          <a:bodyPr bIns="45000" lIns="90000" rIns="90000" tIns="45000"/>
          <a:p>
            <a:pPr>
              <a:lnSpc>
                <a:spcPct val="100000"/>
              </a:lnSpc>
            </a:pPr>
            <a:fld id="{91C12131-71B1-4111-B1C1-B1110131F151}" type="slidenum">
              <a:rPr lang="en-US">
                <a:solidFill>
                  <a:srgbClr val="000000"/>
                </a:solidFill>
                <a:latin typeface="Arial"/>
                <a:ea typeface="+mn-ea"/>
              </a:rPr>
              <a:t>&lt;number&gt;</a:t>
            </a:fld>
            <a:endParaRPr/>
          </a:p>
        </p:txBody>
      </p:sp>
      <p:sp>
        <p:nvSpPr>
          <p:cNvPr id="299"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CustomShape 1"/>
          <p:cNvSpPr/>
          <p:nvPr/>
        </p:nvSpPr>
        <p:spPr>
          <a:xfrm>
            <a:off x="0" y="0"/>
            <a:ext cx="11796480" cy="11796480"/>
          </a:xfrm>
          <a:prstGeom prst="rect">
            <a:avLst/>
          </a:prstGeom>
        </p:spPr>
        <p:txBody>
          <a:bodyPr bIns="45000" lIns="90000" rIns="90000" tIns="45000"/>
          <a:p>
            <a:pPr>
              <a:lnSpc>
                <a:spcPct val="100000"/>
              </a:lnSpc>
            </a:pPr>
            <a:fld id="{71D121E1-C1A1-4111-81B1-D1D141E111D1}" type="slidenum">
              <a:rPr lang="en-US">
                <a:solidFill>
                  <a:srgbClr val="000000"/>
                </a:solidFill>
                <a:latin typeface="Arial"/>
                <a:ea typeface="+mn-ea"/>
              </a:rPr>
              <a:t>&lt;number&gt;</a:t>
            </a:fld>
            <a:endParaRPr/>
          </a:p>
        </p:txBody>
      </p:sp>
      <p:sp>
        <p:nvSpPr>
          <p:cNvPr id="301"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CustomShape 1"/>
          <p:cNvSpPr/>
          <p:nvPr/>
        </p:nvSpPr>
        <p:spPr>
          <a:xfrm>
            <a:off x="0" y="0"/>
            <a:ext cx="11796480" cy="11796480"/>
          </a:xfrm>
          <a:prstGeom prst="rect">
            <a:avLst/>
          </a:prstGeom>
        </p:spPr>
        <p:txBody>
          <a:bodyPr bIns="45000" lIns="90000" rIns="90000" tIns="45000"/>
          <a:p>
            <a:pPr>
              <a:lnSpc>
                <a:spcPct val="100000"/>
              </a:lnSpc>
            </a:pPr>
            <a:fld id="{9161B171-2131-41F1-8171-A1C1D1B171B1}" type="slidenum">
              <a:rPr lang="en-US">
                <a:solidFill>
                  <a:srgbClr val="000000"/>
                </a:solidFill>
                <a:latin typeface="Arial"/>
                <a:ea typeface="+mn-ea"/>
              </a:rPr>
              <a:t>&lt;number&gt;</a:t>
            </a:fld>
            <a:endParaRPr/>
          </a:p>
        </p:txBody>
      </p:sp>
      <p:sp>
        <p:nvSpPr>
          <p:cNvPr id="303"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4" name="CustomShape 1"/>
          <p:cNvSpPr/>
          <p:nvPr/>
        </p:nvSpPr>
        <p:spPr>
          <a:xfrm>
            <a:off x="0" y="0"/>
            <a:ext cx="11796480" cy="11796480"/>
          </a:xfrm>
          <a:prstGeom prst="rect">
            <a:avLst/>
          </a:prstGeom>
        </p:spPr>
        <p:txBody>
          <a:bodyPr bIns="45000" lIns="90000" rIns="90000" tIns="45000"/>
          <a:p>
            <a:pPr>
              <a:lnSpc>
                <a:spcPct val="100000"/>
              </a:lnSpc>
            </a:pPr>
            <a:fld id="{C1B1D151-51B1-4191-B1C1-B10191013121}" type="slidenum">
              <a:rPr lang="en-US">
                <a:solidFill>
                  <a:srgbClr val="000000"/>
                </a:solidFill>
                <a:latin typeface="Arial"/>
                <a:ea typeface="+mn-ea"/>
              </a:rPr>
              <a:t>&lt;number&gt;</a:t>
            </a:fld>
            <a:endParaRPr/>
          </a:p>
        </p:txBody>
      </p:sp>
      <p:sp>
        <p:nvSpPr>
          <p:cNvPr id="305"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CustomShape 1"/>
          <p:cNvSpPr/>
          <p:nvPr/>
        </p:nvSpPr>
        <p:spPr>
          <a:xfrm>
            <a:off x="0" y="0"/>
            <a:ext cx="11796480" cy="11796480"/>
          </a:xfrm>
          <a:prstGeom prst="rect">
            <a:avLst/>
          </a:prstGeom>
        </p:spPr>
        <p:txBody>
          <a:bodyPr bIns="45000" lIns="90000" rIns="90000" tIns="45000"/>
          <a:p>
            <a:pPr>
              <a:lnSpc>
                <a:spcPct val="100000"/>
              </a:lnSpc>
            </a:pPr>
            <a:fld id="{81C15191-2191-4111-B111-F1D191B191A1}" type="slidenum">
              <a:rPr lang="en-US">
                <a:solidFill>
                  <a:srgbClr val="000000"/>
                </a:solidFill>
                <a:latin typeface="Arial"/>
                <a:ea typeface="+mn-ea"/>
              </a:rPr>
              <a:t>&lt;number&gt;</a:t>
            </a:fld>
            <a:endParaRPr/>
          </a:p>
        </p:txBody>
      </p:sp>
      <p:sp>
        <p:nvSpPr>
          <p:cNvPr id="307"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0" y="0"/>
            <a:ext cx="11796480" cy="11796480"/>
          </a:xfrm>
          <a:prstGeom prst="rect">
            <a:avLst/>
          </a:prstGeom>
        </p:spPr>
        <p:txBody>
          <a:bodyPr bIns="45000" lIns="90000" rIns="90000" tIns="45000"/>
          <a:p>
            <a:pPr>
              <a:lnSpc>
                <a:spcPct val="100000"/>
              </a:lnSpc>
            </a:pPr>
            <a:fld id="{E16171B1-4141-4161-B1D1-F151516121F1}" type="slidenum">
              <a:rPr lang="en-US">
                <a:solidFill>
                  <a:srgbClr val="000000"/>
                </a:solidFill>
                <a:latin typeface="Arial"/>
                <a:ea typeface="+mn-ea"/>
              </a:rPr>
              <a:t>&lt;number&gt;</a:t>
            </a:fld>
            <a:endParaRPr/>
          </a:p>
        </p:txBody>
      </p:sp>
      <p:sp>
        <p:nvSpPr>
          <p:cNvPr id="273"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CustomShape 1"/>
          <p:cNvSpPr/>
          <p:nvPr/>
        </p:nvSpPr>
        <p:spPr>
          <a:xfrm>
            <a:off x="0" y="0"/>
            <a:ext cx="11796480" cy="11796480"/>
          </a:xfrm>
          <a:prstGeom prst="rect">
            <a:avLst/>
          </a:prstGeom>
        </p:spPr>
        <p:txBody>
          <a:bodyPr bIns="45000" lIns="90000" rIns="90000" tIns="45000"/>
          <a:p>
            <a:pPr>
              <a:lnSpc>
                <a:spcPct val="100000"/>
              </a:lnSpc>
            </a:pPr>
            <a:fld id="{C171B1F1-E1D1-4121-A1F1-31F111C16191}" type="slidenum">
              <a:rPr lang="en-US">
                <a:solidFill>
                  <a:srgbClr val="000000"/>
                </a:solidFill>
                <a:latin typeface="Arial"/>
                <a:ea typeface="+mn-ea"/>
              </a:rPr>
              <a:t>&lt;number&gt;</a:t>
            </a:fld>
            <a:endParaRPr/>
          </a:p>
        </p:txBody>
      </p:sp>
      <p:sp>
        <p:nvSpPr>
          <p:cNvPr id="309"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CustomShape 1"/>
          <p:cNvSpPr/>
          <p:nvPr/>
        </p:nvSpPr>
        <p:spPr>
          <a:xfrm>
            <a:off x="0" y="0"/>
            <a:ext cx="11796480" cy="11796480"/>
          </a:xfrm>
          <a:prstGeom prst="rect">
            <a:avLst/>
          </a:prstGeom>
        </p:spPr>
        <p:txBody>
          <a:bodyPr bIns="45000" lIns="90000" rIns="90000" tIns="45000"/>
          <a:p>
            <a:pPr>
              <a:lnSpc>
                <a:spcPct val="100000"/>
              </a:lnSpc>
            </a:pPr>
            <a:fld id="{81915131-A171-4161-91E1-F12151213121}" type="slidenum">
              <a:rPr lang="en-US">
                <a:solidFill>
                  <a:srgbClr val="000000"/>
                </a:solidFill>
                <a:latin typeface="Arial"/>
                <a:ea typeface="+mn-ea"/>
              </a:rPr>
              <a:t>&lt;number&gt;</a:t>
            </a:fld>
            <a:endParaRPr/>
          </a:p>
        </p:txBody>
      </p:sp>
      <p:sp>
        <p:nvSpPr>
          <p:cNvPr id="311"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0" y="0"/>
            <a:ext cx="11796480" cy="11796480"/>
          </a:xfrm>
          <a:prstGeom prst="rect">
            <a:avLst/>
          </a:prstGeom>
        </p:spPr>
        <p:txBody>
          <a:bodyPr bIns="45000" lIns="90000" rIns="90000" tIns="45000"/>
          <a:p>
            <a:pPr>
              <a:lnSpc>
                <a:spcPct val="100000"/>
              </a:lnSpc>
            </a:pPr>
            <a:fld id="{31E1D1C1-5161-41E1-91E1-D1A1F11101D1}" type="slidenum">
              <a:rPr lang="en-US">
                <a:solidFill>
                  <a:srgbClr val="000000"/>
                </a:solidFill>
                <a:latin typeface="Arial"/>
                <a:ea typeface="+mn-ea"/>
              </a:rPr>
              <a:t>&lt;number&gt;</a:t>
            </a:fld>
            <a:endParaRPr/>
          </a:p>
        </p:txBody>
      </p:sp>
      <p:sp>
        <p:nvSpPr>
          <p:cNvPr id="313"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CustomShape 1"/>
          <p:cNvSpPr/>
          <p:nvPr/>
        </p:nvSpPr>
        <p:spPr>
          <a:xfrm>
            <a:off x="0" y="0"/>
            <a:ext cx="11796480" cy="11796480"/>
          </a:xfrm>
          <a:prstGeom prst="rect">
            <a:avLst/>
          </a:prstGeom>
        </p:spPr>
        <p:txBody>
          <a:bodyPr bIns="45000" lIns="90000" rIns="90000" tIns="45000"/>
          <a:p>
            <a:pPr>
              <a:lnSpc>
                <a:spcPct val="100000"/>
              </a:lnSpc>
            </a:pPr>
            <a:fld id="{718161B1-D171-41C1-91F1-41412101D1C1}" type="slidenum">
              <a:rPr lang="en-US">
                <a:solidFill>
                  <a:srgbClr val="000000"/>
                </a:solidFill>
                <a:latin typeface="Arial"/>
                <a:ea typeface="+mn-ea"/>
              </a:rPr>
              <a:t>&lt;number&gt;</a:t>
            </a:fld>
            <a:endParaRPr/>
          </a:p>
        </p:txBody>
      </p:sp>
      <p:sp>
        <p:nvSpPr>
          <p:cNvPr id="315"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0" y="0"/>
            <a:ext cx="11796480" cy="11796480"/>
          </a:xfrm>
          <a:prstGeom prst="rect">
            <a:avLst/>
          </a:prstGeom>
        </p:spPr>
        <p:txBody>
          <a:bodyPr bIns="45000" lIns="90000" rIns="90000" tIns="45000"/>
          <a:p>
            <a:pPr>
              <a:lnSpc>
                <a:spcPct val="100000"/>
              </a:lnSpc>
            </a:pPr>
            <a:fld id="{51919121-E151-41E1-B191-61F1019161A1}" type="slidenum">
              <a:rPr lang="en-US">
                <a:solidFill>
                  <a:srgbClr val="000000"/>
                </a:solidFill>
                <a:latin typeface="Arial"/>
                <a:ea typeface="+mn-ea"/>
              </a:rPr>
              <a:t>&lt;number&gt;</a:t>
            </a:fld>
            <a:endParaRPr/>
          </a:p>
        </p:txBody>
      </p:sp>
      <p:sp>
        <p:nvSpPr>
          <p:cNvPr id="317"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0" y="0"/>
            <a:ext cx="11796480" cy="11796480"/>
          </a:xfrm>
          <a:prstGeom prst="rect">
            <a:avLst/>
          </a:prstGeom>
        </p:spPr>
        <p:txBody>
          <a:bodyPr bIns="45000" lIns="90000" rIns="90000" tIns="45000"/>
          <a:p>
            <a:pPr>
              <a:lnSpc>
                <a:spcPct val="100000"/>
              </a:lnSpc>
            </a:pPr>
            <a:fld id="{D151A191-5161-41D1-A151-619151817181}" type="slidenum">
              <a:rPr lang="en-US">
                <a:solidFill>
                  <a:srgbClr val="000000"/>
                </a:solidFill>
                <a:latin typeface="Arial"/>
                <a:ea typeface="+mn-ea"/>
              </a:rPr>
              <a:t>&lt;number&gt;</a:t>
            </a:fld>
            <a:endParaRPr/>
          </a:p>
        </p:txBody>
      </p:sp>
      <p:sp>
        <p:nvSpPr>
          <p:cNvPr id="319"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CustomShape 1"/>
          <p:cNvSpPr/>
          <p:nvPr/>
        </p:nvSpPr>
        <p:spPr>
          <a:xfrm>
            <a:off x="0" y="0"/>
            <a:ext cx="11796480" cy="11796480"/>
          </a:xfrm>
          <a:prstGeom prst="rect">
            <a:avLst/>
          </a:prstGeom>
        </p:spPr>
        <p:txBody>
          <a:bodyPr bIns="45000" lIns="90000" rIns="90000" tIns="45000"/>
          <a:p>
            <a:pPr>
              <a:lnSpc>
                <a:spcPct val="100000"/>
              </a:lnSpc>
            </a:pPr>
            <a:fld id="{410161F1-4111-4171-8131-718111C191B1}" type="slidenum">
              <a:rPr lang="en-US">
                <a:solidFill>
                  <a:srgbClr val="000000"/>
                </a:solidFill>
                <a:latin typeface="Arial"/>
                <a:ea typeface="+mn-ea"/>
              </a:rPr>
              <a:t>&lt;number&gt;</a:t>
            </a:fld>
            <a:endParaRPr/>
          </a:p>
        </p:txBody>
      </p:sp>
      <p:sp>
        <p:nvSpPr>
          <p:cNvPr id="321"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CustomShape 1"/>
          <p:cNvSpPr/>
          <p:nvPr/>
        </p:nvSpPr>
        <p:spPr>
          <a:xfrm>
            <a:off x="0" y="0"/>
            <a:ext cx="11796480" cy="11796480"/>
          </a:xfrm>
          <a:prstGeom prst="rect">
            <a:avLst/>
          </a:prstGeom>
        </p:spPr>
        <p:txBody>
          <a:bodyPr bIns="45000" lIns="90000" rIns="90000" tIns="45000"/>
          <a:p>
            <a:pPr>
              <a:lnSpc>
                <a:spcPct val="100000"/>
              </a:lnSpc>
            </a:pPr>
            <a:fld id="{E1F17100-B1B1-41F1-81E1-61912111C1E1}" type="slidenum">
              <a:rPr lang="en-US">
                <a:solidFill>
                  <a:srgbClr val="000000"/>
                </a:solidFill>
                <a:latin typeface="Arial"/>
                <a:ea typeface="+mn-ea"/>
              </a:rPr>
              <a:t>&lt;number&gt;</a:t>
            </a:fld>
            <a:endParaRPr/>
          </a:p>
        </p:txBody>
      </p:sp>
      <p:sp>
        <p:nvSpPr>
          <p:cNvPr id="323"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0" y="0"/>
            <a:ext cx="11796480" cy="11796480"/>
          </a:xfrm>
          <a:prstGeom prst="rect">
            <a:avLst/>
          </a:prstGeom>
        </p:spPr>
        <p:txBody>
          <a:bodyPr bIns="45000" lIns="90000" rIns="90000" tIns="45000"/>
          <a:p>
            <a:pPr>
              <a:lnSpc>
                <a:spcPct val="100000"/>
              </a:lnSpc>
            </a:pPr>
            <a:fld id="{11015191-F1F1-41B1-B1B1-41E1C1C151A1}" type="slidenum">
              <a:rPr lang="en-US">
                <a:solidFill>
                  <a:srgbClr val="000000"/>
                </a:solidFill>
                <a:latin typeface="Arial"/>
                <a:ea typeface="+mn-ea"/>
              </a:rPr>
              <a:t>&lt;number&gt;</a:t>
            </a:fld>
            <a:endParaRPr/>
          </a:p>
        </p:txBody>
      </p:sp>
      <p:sp>
        <p:nvSpPr>
          <p:cNvPr id="325"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0" y="0"/>
            <a:ext cx="11796480" cy="11796480"/>
          </a:xfrm>
          <a:prstGeom prst="rect">
            <a:avLst/>
          </a:prstGeom>
        </p:spPr>
        <p:txBody>
          <a:bodyPr bIns="45000" lIns="90000" rIns="90000" tIns="45000"/>
          <a:p>
            <a:pPr>
              <a:lnSpc>
                <a:spcPct val="100000"/>
              </a:lnSpc>
            </a:pPr>
            <a:fld id="{919171D1-F191-4191-8191-A1D151C11111}" type="slidenum">
              <a:rPr lang="en-US">
                <a:solidFill>
                  <a:srgbClr val="000000"/>
                </a:solidFill>
                <a:latin typeface="Arial"/>
                <a:ea typeface="+mn-ea"/>
              </a:rPr>
              <a:t>&lt;number&gt;</a:t>
            </a:fld>
            <a:endParaRPr/>
          </a:p>
        </p:txBody>
      </p:sp>
      <p:sp>
        <p:nvSpPr>
          <p:cNvPr id="327"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0" y="0"/>
            <a:ext cx="11796480" cy="11796480"/>
          </a:xfrm>
          <a:prstGeom prst="rect">
            <a:avLst/>
          </a:prstGeom>
        </p:spPr>
        <p:txBody>
          <a:bodyPr bIns="45000" lIns="90000" rIns="90000" tIns="45000"/>
          <a:p>
            <a:pPr>
              <a:lnSpc>
                <a:spcPct val="100000"/>
              </a:lnSpc>
            </a:pPr>
            <a:fld id="{515191A1-1181-41D1-9171-2161C1A14151}" type="slidenum">
              <a:rPr lang="en-US">
                <a:solidFill>
                  <a:srgbClr val="000000"/>
                </a:solidFill>
                <a:latin typeface="Arial"/>
                <a:ea typeface="+mn-ea"/>
              </a:rPr>
              <a:t>&lt;number&gt;</a:t>
            </a:fld>
            <a:endParaRPr/>
          </a:p>
        </p:txBody>
      </p:sp>
      <p:sp>
        <p:nvSpPr>
          <p:cNvPr id="275"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CustomShape 1"/>
          <p:cNvSpPr/>
          <p:nvPr/>
        </p:nvSpPr>
        <p:spPr>
          <a:xfrm>
            <a:off x="0" y="0"/>
            <a:ext cx="11796480" cy="11796480"/>
          </a:xfrm>
          <a:prstGeom prst="rect">
            <a:avLst/>
          </a:prstGeom>
        </p:spPr>
        <p:txBody>
          <a:bodyPr bIns="45000" lIns="90000" rIns="90000" tIns="45000"/>
          <a:p>
            <a:pPr>
              <a:lnSpc>
                <a:spcPct val="100000"/>
              </a:lnSpc>
            </a:pPr>
            <a:fld id="{81C1F151-F1A1-4131-81D1-91814161A161}" type="slidenum">
              <a:rPr lang="en-US">
                <a:solidFill>
                  <a:srgbClr val="000000"/>
                </a:solidFill>
                <a:latin typeface="Arial"/>
                <a:ea typeface="+mn-ea"/>
              </a:rPr>
              <a:t>&lt;number&gt;</a:t>
            </a:fld>
            <a:endParaRPr/>
          </a:p>
        </p:txBody>
      </p:sp>
      <p:sp>
        <p:nvSpPr>
          <p:cNvPr id="329"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PlaceHolder 1"/>
          <p:cNvSpPr>
            <a:spLocks noGrp="1"/>
          </p:cNvSpPr>
          <p:nvPr>
            <p:ph type="body"/>
          </p:nvPr>
        </p:nvSpPr>
        <p:spPr>
          <a:xfrm>
            <a:off x="0" y="0"/>
            <a:ext cx="11796480" cy="11796480"/>
          </a:xfrm>
          <a:prstGeom prst="rect">
            <a:avLst/>
          </a:prstGeom>
        </p:spPr>
        <p:txBody>
          <a:bodyPr bIns="45000" lIns="90000" rIns="90000" tIns="45000"/>
          <a:p>
            <a:endParaRPr/>
          </a:p>
        </p:txBody>
      </p:sp>
      <p:sp>
        <p:nvSpPr>
          <p:cNvPr id="277" name="CustomShape 2"/>
          <p:cNvSpPr/>
          <p:nvPr/>
        </p:nvSpPr>
        <p:spPr>
          <a:xfrm>
            <a:off x="0" y="0"/>
            <a:ext cx="11796480" cy="11796480"/>
          </a:xfrm>
          <a:prstGeom prst="rect">
            <a:avLst/>
          </a:prstGeom>
        </p:spPr>
        <p:txBody>
          <a:bodyPr bIns="45000" lIns="90000" rIns="90000" tIns="45000"/>
          <a:p>
            <a:pPr>
              <a:lnSpc>
                <a:spcPct val="100000"/>
              </a:lnSpc>
            </a:pPr>
            <a:fld id="{D1D14181-B171-4121-B1B1-31F1E1D1C1B1}" type="slidenum">
              <a:rPr lang="en-US">
                <a:solidFill>
                  <a:srgbClr val="000000"/>
                </a:solidFill>
                <a:latin typeface="Arial"/>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0" y="0"/>
            <a:ext cx="11796480" cy="11796480"/>
          </a:xfrm>
          <a:prstGeom prst="rect">
            <a:avLst/>
          </a:prstGeom>
        </p:spPr>
        <p:txBody>
          <a:bodyPr bIns="45000" lIns="90000" rIns="90000" tIns="45000"/>
          <a:p>
            <a:pPr>
              <a:lnSpc>
                <a:spcPct val="100000"/>
              </a:lnSpc>
            </a:pPr>
            <a:fld id="{01E1D1C1-2151-4181-B1A1-01E101F111F1}" type="slidenum">
              <a:rPr lang="en-US">
                <a:solidFill>
                  <a:srgbClr val="000000"/>
                </a:solidFill>
                <a:latin typeface="Arial"/>
                <a:ea typeface="+mn-ea"/>
              </a:rPr>
              <a:t>&lt;number&gt;</a:t>
            </a:fld>
            <a:endParaRPr/>
          </a:p>
        </p:txBody>
      </p:sp>
      <p:sp>
        <p:nvSpPr>
          <p:cNvPr id="279"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0" y="0"/>
            <a:ext cx="11796480" cy="11796480"/>
          </a:xfrm>
          <a:prstGeom prst="rect">
            <a:avLst/>
          </a:prstGeom>
        </p:spPr>
        <p:txBody>
          <a:bodyPr bIns="45000" lIns="90000" rIns="90000" tIns="45000"/>
          <a:p>
            <a:endParaRPr/>
          </a:p>
        </p:txBody>
      </p:sp>
      <p:sp>
        <p:nvSpPr>
          <p:cNvPr id="281" name="CustomShape 2"/>
          <p:cNvSpPr/>
          <p:nvPr/>
        </p:nvSpPr>
        <p:spPr>
          <a:xfrm>
            <a:off x="0" y="0"/>
            <a:ext cx="11796480" cy="11796480"/>
          </a:xfrm>
          <a:prstGeom prst="rect">
            <a:avLst/>
          </a:prstGeom>
        </p:spPr>
        <p:txBody>
          <a:bodyPr bIns="45000" lIns="90000" rIns="90000" tIns="45000"/>
          <a:p>
            <a:pPr>
              <a:lnSpc>
                <a:spcPct val="100000"/>
              </a:lnSpc>
            </a:pPr>
            <a:fld id="{71813191-81B1-4101-B161-015181B16121}" type="slidenum">
              <a:rPr lang="en-US">
                <a:solidFill>
                  <a:srgbClr val="000000"/>
                </a:solidFill>
                <a:latin typeface="Arial"/>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0" y="0"/>
            <a:ext cx="11796480" cy="11796480"/>
          </a:xfrm>
          <a:prstGeom prst="rect">
            <a:avLst/>
          </a:prstGeom>
        </p:spPr>
        <p:txBody>
          <a:bodyPr bIns="45000" lIns="90000" rIns="90000" tIns="45000"/>
          <a:p>
            <a:endParaRPr/>
          </a:p>
        </p:txBody>
      </p:sp>
      <p:sp>
        <p:nvSpPr>
          <p:cNvPr id="283" name="CustomShape 2"/>
          <p:cNvSpPr/>
          <p:nvPr/>
        </p:nvSpPr>
        <p:spPr>
          <a:xfrm>
            <a:off x="0" y="0"/>
            <a:ext cx="11796480" cy="11796480"/>
          </a:xfrm>
          <a:prstGeom prst="rect">
            <a:avLst/>
          </a:prstGeom>
        </p:spPr>
        <p:txBody>
          <a:bodyPr bIns="45000" lIns="90000" rIns="90000" tIns="45000"/>
          <a:p>
            <a:pPr>
              <a:lnSpc>
                <a:spcPct val="100000"/>
              </a:lnSpc>
            </a:pPr>
            <a:fld id="{D1F1E1D1-4121-4171-B141-4191B1D14171}" type="slidenum">
              <a:rPr lang="en-US">
                <a:solidFill>
                  <a:srgbClr val="000000"/>
                </a:solidFill>
                <a:latin typeface="Arial"/>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0" y="0"/>
            <a:ext cx="11796480" cy="11796480"/>
          </a:xfrm>
          <a:prstGeom prst="rect">
            <a:avLst/>
          </a:prstGeom>
        </p:spPr>
        <p:txBody>
          <a:bodyPr bIns="45000" lIns="90000" rIns="90000" tIns="45000"/>
          <a:p>
            <a:endParaRPr/>
          </a:p>
        </p:txBody>
      </p:sp>
      <p:sp>
        <p:nvSpPr>
          <p:cNvPr id="285" name="CustomShape 2"/>
          <p:cNvSpPr/>
          <p:nvPr/>
        </p:nvSpPr>
        <p:spPr>
          <a:xfrm>
            <a:off x="0" y="0"/>
            <a:ext cx="11796480" cy="11796480"/>
          </a:xfrm>
          <a:prstGeom prst="rect">
            <a:avLst/>
          </a:prstGeom>
        </p:spPr>
        <p:txBody>
          <a:bodyPr bIns="45000" lIns="90000" rIns="90000" tIns="45000"/>
          <a:p>
            <a:pPr>
              <a:lnSpc>
                <a:spcPct val="100000"/>
              </a:lnSpc>
            </a:pPr>
            <a:fld id="{31E10121-91E1-4111-9181-E1F191F1F191}" type="slidenum">
              <a:rPr lang="en-US">
                <a:solidFill>
                  <a:srgbClr val="000000"/>
                </a:solidFill>
                <a:latin typeface="Arial"/>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0" y="0"/>
            <a:ext cx="11796480" cy="11796480"/>
          </a:xfrm>
          <a:prstGeom prst="rect">
            <a:avLst/>
          </a:prstGeom>
        </p:spPr>
        <p:txBody>
          <a:bodyPr bIns="45000" lIns="90000" rIns="90000" tIns="45000"/>
          <a:p>
            <a:pPr>
              <a:lnSpc>
                <a:spcPct val="100000"/>
              </a:lnSpc>
            </a:pPr>
            <a:fld id="{21B14141-31A1-41A1-A191-619151515121}" type="slidenum">
              <a:rPr lang="en-US">
                <a:solidFill>
                  <a:srgbClr val="000000"/>
                </a:solidFill>
                <a:latin typeface="Arial"/>
                <a:ea typeface="+mn-ea"/>
              </a:rPr>
              <a:t>&lt;number&gt;</a:t>
            </a:fld>
            <a:endParaRPr/>
          </a:p>
        </p:txBody>
      </p:sp>
      <p:sp>
        <p:nvSpPr>
          <p:cNvPr id="287" name="PlaceHolder 2"/>
          <p:cNvSpPr>
            <a:spLocks noGrp="1"/>
          </p:cNvSpPr>
          <p:nvPr>
            <p:ph type="body"/>
          </p:nvPr>
        </p:nvSpPr>
        <p:spPr>
          <a:xfrm>
            <a:off x="0" y="0"/>
            <a:ext cx="11796480" cy="11796480"/>
          </a:xfrm>
          <a:prstGeom prst="rect">
            <a:avLst/>
          </a:prstGeom>
        </p:spPr>
        <p:txBody>
          <a:bodyPr bIns="45000" lIns="90000" rIns="90000" tIns="4500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046360" cy="397800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046360" cy="397764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240"/>
            <a:ext cx="8229240" cy="53089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7"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48" name="PlaceHolder 4"/>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800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5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2"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5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6"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3"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64"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subTitle"/>
          </p:nvPr>
        </p:nvSpPr>
        <p:spPr>
          <a:xfrm>
            <a:off x="457200" y="1604520"/>
            <a:ext cx="8046360" cy="397800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4" name="PlaceHolder 2"/>
          <p:cNvSpPr>
            <a:spLocks noGrp="1"/>
          </p:cNvSpPr>
          <p:nvPr>
            <p:ph type="body"/>
          </p:nvPr>
        </p:nvSpPr>
        <p:spPr>
          <a:xfrm>
            <a:off x="457200" y="1604520"/>
            <a:ext cx="8046360" cy="397764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77" name="PlaceHolder 3"/>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764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457200" y="273240"/>
            <a:ext cx="8229240" cy="53089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2"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83" name="PlaceHolder 4"/>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5"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8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87"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1"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3"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94"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8"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99"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subTitle"/>
          </p:nvPr>
        </p:nvSpPr>
        <p:spPr>
          <a:xfrm>
            <a:off x="457200" y="1604520"/>
            <a:ext cx="8046360" cy="397800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1" name="PlaceHolder 2"/>
          <p:cNvSpPr>
            <a:spLocks noGrp="1"/>
          </p:cNvSpPr>
          <p:nvPr>
            <p:ph type="body"/>
          </p:nvPr>
        </p:nvSpPr>
        <p:spPr>
          <a:xfrm>
            <a:off x="457200" y="1604520"/>
            <a:ext cx="8046360" cy="39776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3"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114" name="PlaceHolder 3"/>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457200" y="273240"/>
            <a:ext cx="8229240" cy="530892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9"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20" name="PlaceHolder 4"/>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2"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12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24"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2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28"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0"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31"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3"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35"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36"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9"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240"/>
            <a:ext cx="8229240" cy="53089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680" cy="1469520"/>
          </a:xfrm>
          <a:prstGeom prst="rect">
            <a:avLst/>
          </a:prstGeom>
        </p:spPr>
        <p:txBody>
          <a:bodyPr anchor="ctr" bIns="0" lIns="0" rIns="0" tIns="0" wrap="none"/>
          <a:p>
            <a:r>
              <a:rPr lang="en-US"/>
              <a:t>Click to edit the title text format</a:t>
            </a:r>
            <a:endParaRPr/>
          </a:p>
        </p:txBody>
      </p:sp>
      <p:sp>
        <p:nvSpPr>
          <p:cNvPr id="1" name="PlaceHolder 2"/>
          <p:cNvSpPr>
            <a:spLocks noGrp="1"/>
          </p:cNvSpPr>
          <p:nvPr>
            <p:ph type="body"/>
          </p:nvPr>
        </p:nvSpPr>
        <p:spPr>
          <a:xfrm>
            <a:off x="457200" y="1604520"/>
            <a:ext cx="8046360" cy="397764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5" name="PlaceHolder 2"/>
          <p:cNvSpPr>
            <a:spLocks noGrp="1"/>
          </p:cNvSpPr>
          <p:nvPr>
            <p:ph type="body"/>
          </p:nvPr>
        </p:nvSpPr>
        <p:spPr>
          <a:xfrm>
            <a:off x="457200" y="1604520"/>
            <a:ext cx="8046360" cy="397764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1680" cy="1469520"/>
          </a:xfrm>
          <a:prstGeom prst="rect">
            <a:avLst/>
          </a:prstGeom>
        </p:spPr>
        <p:txBody>
          <a:bodyPr anchor="ctr" bIns="0" lIns="0" rIns="0" tIns="0" wrap="none"/>
          <a:p>
            <a:r>
              <a:rPr lang="en-US"/>
              <a:t>Click to edit the title text format</a:t>
            </a:r>
            <a:endParaRPr/>
          </a:p>
        </p:txBody>
      </p:sp>
      <p:sp>
        <p:nvSpPr>
          <p:cNvPr id="69" name="PlaceHolder 2"/>
          <p:cNvSpPr>
            <a:spLocks noGrp="1"/>
          </p:cNvSpPr>
          <p:nvPr>
            <p:ph type="body"/>
          </p:nvPr>
        </p:nvSpPr>
        <p:spPr>
          <a:xfrm>
            <a:off x="457200" y="1604520"/>
            <a:ext cx="3925800" cy="1896480"/>
          </a:xfrm>
          <a:prstGeom prst="rect">
            <a:avLst/>
          </a:prstGeom>
        </p:spPr>
        <p:txBody>
          <a:bodyPr bIns="0" lIns="0" rIns="0" tIns="0" wrap="none"/>
          <a:p>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70" name="PlaceHolder 3"/>
          <p:cNvSpPr>
            <a:spLocks noGrp="1"/>
          </p:cNvSpPr>
          <p:nvPr>
            <p:ph type="body"/>
          </p:nvPr>
        </p:nvSpPr>
        <p:spPr>
          <a:xfrm>
            <a:off x="4579920" y="1604520"/>
            <a:ext cx="3925800" cy="1896480"/>
          </a:xfrm>
          <a:prstGeom prst="rect">
            <a:avLst/>
          </a:prstGeom>
        </p:spPr>
        <p:txBody>
          <a:bodyPr bIns="0" lIns="0" rIns="0" tIns="0" wrap="none"/>
          <a:p>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04" name="PlaceHolder 2"/>
          <p:cNvSpPr>
            <a:spLocks noGrp="1"/>
          </p:cNvSpPr>
          <p:nvPr>
            <p:ph type="body"/>
          </p:nvPr>
        </p:nvSpPr>
        <p:spPr>
          <a:xfrm>
            <a:off x="457200" y="1604520"/>
            <a:ext cx="8046360" cy="397764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105" name="PlaceHolder 3"/>
          <p:cNvSpPr>
            <a:spLocks noGrp="1"/>
          </p:cNvSpPr>
          <p:nvPr>
            <p:ph type="dt"/>
          </p:nvPr>
        </p:nvSpPr>
        <p:spPr>
          <a:xfrm>
            <a:off x="457200" y="6247440"/>
            <a:ext cx="2130120" cy="473040"/>
          </a:xfrm>
          <a:prstGeom prst="rect">
            <a:avLst/>
          </a:prstGeom>
        </p:spPr>
        <p:txBody>
          <a:bodyPr bIns="0" lIns="0" rIns="0" tIns="0" wrap="none"/>
          <a:p>
            <a:r>
              <a:rPr lang="en-US" sz="1400"/>
              <a:t>&lt;date/time&gt;</a:t>
            </a:r>
            <a:endParaRPr/>
          </a:p>
        </p:txBody>
      </p:sp>
      <p:sp>
        <p:nvSpPr>
          <p:cNvPr id="106" name="PlaceHolder 4"/>
          <p:cNvSpPr>
            <a:spLocks noGrp="1"/>
          </p:cNvSpPr>
          <p:nvPr>
            <p:ph type="ftr"/>
          </p:nvPr>
        </p:nvSpPr>
        <p:spPr>
          <a:xfrm>
            <a:off x="3126960" y="6247440"/>
            <a:ext cx="2898360" cy="473040"/>
          </a:xfrm>
          <a:prstGeom prst="rect">
            <a:avLst/>
          </a:prstGeom>
        </p:spPr>
        <p:txBody>
          <a:bodyPr bIns="0" lIns="0" rIns="0" tIns="0" wrap="none"/>
          <a:p>
            <a:pPr algn="ctr"/>
            <a:r>
              <a:rPr lang="en-US" sz="1400"/>
              <a:t>&lt;footer&gt;</a:t>
            </a:r>
            <a:endParaRPr/>
          </a:p>
        </p:txBody>
      </p:sp>
      <p:sp>
        <p:nvSpPr>
          <p:cNvPr id="107" name="PlaceHolder 5"/>
          <p:cNvSpPr>
            <a:spLocks noGrp="1"/>
          </p:cNvSpPr>
          <p:nvPr>
            <p:ph type="sldNum"/>
          </p:nvPr>
        </p:nvSpPr>
        <p:spPr>
          <a:xfrm>
            <a:off x="6555960" y="6247440"/>
            <a:ext cx="2130120" cy="473040"/>
          </a:xfrm>
          <a:prstGeom prst="rect">
            <a:avLst/>
          </a:prstGeom>
        </p:spPr>
        <p:txBody>
          <a:bodyPr bIns="0" lIns="0" rIns="0" tIns="0" wrap="none"/>
          <a:p>
            <a:pPr algn="r"/>
            <a:fld id="{914101C1-1151-4161-A1C1-113181E1F1B1}"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7.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37.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37.xml"/><Relationship Id="rId7"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37.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Relationship Id="rId3"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endParaRPr/>
          </a:p>
        </p:txBody>
      </p:sp>
      <p:sp>
        <p:nvSpPr>
          <p:cNvPr id="146" name="CustomShape 2"/>
          <p:cNvSpPr/>
          <p:nvPr/>
        </p:nvSpPr>
        <p:spPr>
          <a:xfrm>
            <a:off x="685800" y="2130480"/>
            <a:ext cx="7771680" cy="1469160"/>
          </a:xfrm>
          <a:prstGeom prst="rect">
            <a:avLst/>
          </a:prstGeom>
        </p:spPr>
        <p:txBody>
          <a:bodyPr anchor="ctr" bIns="45000" lIns="90000" rIns="90000" tIns="45000"/>
          <a:p>
            <a:r>
              <a:rPr lang="en-US" sz="2800">
                <a:solidFill>
                  <a:srgbClr val="800000"/>
                </a:solidFill>
                <a:latin typeface="Tahoma"/>
              </a:rPr>
              <a:t>Sistemas de Verificação de Locutores Independentes de Texto</a:t>
            </a:r>
            <a:endParaRPr/>
          </a:p>
          <a:p>
            <a:r>
              <a:rPr lang="en-US" sz="1400">
                <a:solidFill>
                  <a:srgbClr val="800000"/>
                </a:solidFill>
                <a:latin typeface="Tahoma"/>
              </a:rPr>
              <a:t> </a:t>
            </a:r>
            <a:r>
              <a:rPr lang="en-US" sz="1400">
                <a:solidFill>
                  <a:srgbClr val="800000"/>
                </a:solidFill>
                <a:latin typeface="Tahoma"/>
              </a:rPr>
              <a:t>Agosto, 2014</a:t>
            </a:r>
            <a:endParaRPr/>
          </a:p>
          <a:p>
            <a:pPr algn="r">
              <a:lnSpc>
                <a:spcPct val="100000"/>
              </a:lnSpc>
            </a:pPr>
            <a:endParaRPr/>
          </a:p>
        </p:txBody>
      </p:sp>
      <p:sp>
        <p:nvSpPr>
          <p:cNvPr id="147" name="CustomShape 3"/>
          <p:cNvSpPr/>
          <p:nvPr/>
        </p:nvSpPr>
        <p:spPr>
          <a:xfrm>
            <a:off x="395280" y="3645000"/>
            <a:ext cx="8497080" cy="2328120"/>
          </a:xfrm>
          <a:prstGeom prst="rect">
            <a:avLst/>
          </a:prstGeom>
        </p:spPr>
        <p:txBody>
          <a:bodyPr bIns="45000" lIns="90000" rIns="90000" tIns="45000"/>
          <a:p>
            <a:pPr algn="ctr">
              <a:lnSpc>
                <a:spcPct val="100000"/>
              </a:lnSpc>
            </a:pPr>
            <a:endParaRPr/>
          </a:p>
          <a:p>
            <a:pPr algn="r">
              <a:lnSpc>
                <a:spcPct val="100000"/>
              </a:lnSpc>
            </a:pPr>
            <a:r>
              <a:rPr lang="en-US" sz="1600">
                <a:solidFill>
                  <a:srgbClr val="000000"/>
                </a:solidFill>
                <a:latin typeface="Tahoma"/>
              </a:rPr>
              <a:t>Sérgio R. F. Vieira e Eduardo M. B. de A. Tenório</a:t>
            </a:r>
            <a:endParaRPr/>
          </a:p>
          <a:p>
            <a:pPr algn="r">
              <a:lnSpc>
                <a:spcPct val="100000"/>
              </a:lnSpc>
            </a:pPr>
            <a:r>
              <a:rPr lang="en-US" sz="1600">
                <a:solidFill>
                  <a:srgbClr val="000000"/>
                </a:solidFill>
                <a:latin typeface="Tahoma"/>
              </a:rPr>
              <a:t>{srfv,embat}@cin.ufpe.br</a:t>
            </a:r>
            <a:endParaRPr/>
          </a:p>
          <a:p>
            <a:pPr algn="ctr">
              <a:lnSpc>
                <a:spcPct val="100000"/>
              </a:lnSpc>
            </a:pPr>
            <a:endParaRPr/>
          </a:p>
          <a:p>
            <a:pPr algn="ctr">
              <a:lnSpc>
                <a:spcPct val="100000"/>
              </a:lnSpc>
            </a:pPr>
            <a:endParaRPr/>
          </a:p>
          <a:p>
            <a:pPr algn="r">
              <a:lnSpc>
                <a:spcPct val="100000"/>
              </a:lnSpc>
            </a:pPr>
            <a:r>
              <a:rPr lang="en-US" sz="1400">
                <a:solidFill>
                  <a:srgbClr val="000000"/>
                </a:solidFill>
                <a:latin typeface="Tahoma"/>
              </a:rPr>
              <a:t>Centro de Informática, Universidade Federal de Pernambuco, Brasil</a:t>
            </a:r>
            <a:endParaRPr/>
          </a:p>
          <a:p>
            <a:pPr algn="r">
              <a:lnSpc>
                <a:spcPct val="100000"/>
              </a:lnSpc>
            </a:pPr>
            <a:r>
              <a:rPr i="1" lang="en-US" sz="1400">
                <a:solidFill>
                  <a:srgbClr val="000000"/>
                </a:solidFill>
                <a:latin typeface="Tahoma"/>
              </a:rPr>
              <a:t>Adaptação da apresentação de Hector N. B. Pinheiro</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41318161-A1A1-4191-81D1-9111A1D16121}" type="slidenum">
              <a:rPr lang="en-US">
                <a:solidFill>
                  <a:srgbClr val="000000"/>
                </a:solidFill>
                <a:latin typeface="Tahoma"/>
              </a:rPr>
              <a:t>&lt;number&gt;</a:t>
            </a:fld>
            <a:endParaRPr/>
          </a:p>
        </p:txBody>
      </p:sp>
      <p:sp>
        <p:nvSpPr>
          <p:cNvPr id="173"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Na literatura, observamos que desde o princípio, a definição do problema seguiu uma abordagem bayesiana. </a:t>
            </a:r>
            <a:endParaRPr/>
          </a:p>
          <a:p>
            <a:pPr algn="r">
              <a:lnSpc>
                <a:spcPct val="100000"/>
              </a:lnSpc>
            </a:pPr>
            <a:r>
              <a:rPr lang="en-US">
                <a:solidFill>
                  <a:srgbClr val="000000"/>
                </a:solidFill>
                <a:latin typeface="Arial"/>
              </a:rPr>
              <a:t>	</a:t>
            </a:r>
            <a:r>
              <a:rPr lang="en-US" sz="1200">
                <a:solidFill>
                  <a:srgbClr val="000000"/>
                </a:solidFill>
                <a:latin typeface="Arial"/>
              </a:rPr>
              <a:t>D. A. Reynolds, “A Gaussian mixture modeling approach to text independent speaker identification,” Ph.D. thesis, Georgia Institute of Technology, 1992.</a:t>
            </a:r>
            <a:endParaRPr/>
          </a:p>
          <a:p>
            <a:pPr algn="r">
              <a:lnSpc>
                <a:spcPct val="100000"/>
              </a:lnSpc>
            </a:pPr>
            <a:endParaRPr/>
          </a:p>
          <a:p>
            <a:pPr algn="just">
              <a:lnSpc>
                <a:spcPct val="100000"/>
              </a:lnSpc>
              <a:buFont charset="2" typeface="Wingdings"/>
              <a:buChar char=""/>
            </a:pPr>
            <a:r>
              <a:rPr lang="en-US" sz="1200">
                <a:solidFill>
                  <a:srgbClr val="000000"/>
                </a:solidFill>
                <a:latin typeface="Tahoma"/>
              </a:rPr>
              <a:t>As mesmas definições são seguidas até hoje. Além disso, nenhuma outra abordagem conseguiu o mesmo sucesso.</a:t>
            </a:r>
            <a:endParaRPr/>
          </a:p>
          <a:p>
            <a:pPr algn="just">
              <a:lnSpc>
                <a:spcPct val="100000"/>
              </a:lnSpc>
            </a:pPr>
            <a:endParaRPr/>
          </a:p>
          <a:p>
            <a:pPr algn="just">
              <a:lnSpc>
                <a:spcPct val="100000"/>
              </a:lnSpc>
              <a:buFont charset="2" typeface="Wingdings"/>
              <a:buChar char=""/>
            </a:pPr>
            <a:r>
              <a:rPr lang="en-US" sz="1200">
                <a:solidFill>
                  <a:srgbClr val="000000"/>
                </a:solidFill>
                <a:latin typeface="Tahoma"/>
              </a:rPr>
              <a:t>Essa mesma abordagem estocástica também pode ser observado em outros problemas que envolvem a análise da voz. Tais como reconhecimento de fala, por exemplo.</a:t>
            </a:r>
            <a:endParaRPr/>
          </a:p>
          <a:p>
            <a:pPr algn="just">
              <a:lnSpc>
                <a:spcPct val="100000"/>
              </a:lnSpc>
            </a:pPr>
            <a:endParaRPr/>
          </a:p>
        </p:txBody>
      </p:sp>
      <p:sp>
        <p:nvSpPr>
          <p:cNvPr id="174"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E16161E1-A1C1-41D1-81E1-B101B1116171}" type="slidenum">
              <a:rPr lang="en-US">
                <a:solidFill>
                  <a:srgbClr val="000000"/>
                </a:solidFill>
                <a:latin typeface="Tahoma"/>
              </a:rPr>
              <a:t>&lt;number&gt;</a:t>
            </a:fld>
            <a:endParaRPr/>
          </a:p>
        </p:txBody>
      </p:sp>
      <p:sp>
        <p:nvSpPr>
          <p:cNvPr id="176"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Dada uma locução Y e um locutor S, o sistema opera sobre duas hipóteses:</a:t>
            </a:r>
            <a:endParaRPr/>
          </a:p>
          <a:p>
            <a:pPr algn="just">
              <a:lnSpc>
                <a:spcPct val="100000"/>
              </a:lnSpc>
            </a:pPr>
            <a:endParaRPr/>
          </a:p>
          <a:p>
            <a:pPr algn="just">
              <a:lnSpc>
                <a:spcPct val="100000"/>
              </a:lnSpc>
            </a:pPr>
            <a:endParaRPr/>
          </a:p>
          <a:p>
            <a:pPr algn="just">
              <a:lnSpc>
                <a:spcPct val="100000"/>
              </a:lnSpc>
            </a:pPr>
            <a:endParaRPr/>
          </a:p>
          <a:p>
            <a:pPr algn="r">
              <a:lnSpc>
                <a:spcPct val="100000"/>
              </a:lnSpc>
            </a:pPr>
            <a:endParaRPr/>
          </a:p>
          <a:p>
            <a:pPr algn="r">
              <a:lnSpc>
                <a:spcPct val="100000"/>
              </a:lnSpc>
            </a:pPr>
            <a:endParaRPr/>
          </a:p>
          <a:p>
            <a:pPr>
              <a:lnSpc>
                <a:spcPct val="100000"/>
              </a:lnSpc>
            </a:pPr>
            <a:r>
              <a:rPr lang="en-US">
                <a:solidFill>
                  <a:srgbClr val="000000"/>
                </a:solidFill>
                <a:latin typeface="Tahoma"/>
              </a:rPr>
              <a:t>Teste da razão das verossimilhanças:</a:t>
            </a:r>
            <a:endParaRPr/>
          </a:p>
        </p:txBody>
      </p:sp>
      <p:sp>
        <p:nvSpPr>
          <p:cNvPr id="177" name="CustomShape 3"/>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sz="2800">
                <a:solidFill>
                  <a:srgbClr val="000000"/>
                </a:solidFill>
                <a:latin typeface="Arial"/>
              </a:rPr>
              <a:t> </a:t>
            </a:r>
            <a:endParaRPr/>
          </a:p>
        </p:txBody>
      </p:sp>
      <p:sp>
        <p:nvSpPr>
          <p:cNvPr id="178" name="CustomShape 4"/>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pic>
        <p:nvPicPr>
          <p:cNvPr descr="" id="179" name="Picture 7"/>
          <p:cNvPicPr/>
          <p:nvPr/>
        </p:nvPicPr>
        <p:blipFill>
          <a:blip r:embed="rId1"/>
          <a:stretch>
            <a:fillRect/>
          </a:stretch>
        </p:blipFill>
        <p:spPr>
          <a:xfrm>
            <a:off x="2339640" y="1933920"/>
            <a:ext cx="3152160" cy="342360"/>
          </a:xfrm>
          <a:prstGeom prst="rect">
            <a:avLst/>
          </a:prstGeom>
        </p:spPr>
      </p:pic>
      <p:pic>
        <p:nvPicPr>
          <p:cNvPr descr="" id="180" name="Picture 6"/>
          <p:cNvPicPr/>
          <p:nvPr/>
        </p:nvPicPr>
        <p:blipFill>
          <a:blip r:embed="rId2"/>
          <a:stretch>
            <a:fillRect/>
          </a:stretch>
        </p:blipFill>
        <p:spPr>
          <a:xfrm>
            <a:off x="2339640" y="2293920"/>
            <a:ext cx="3609360" cy="342360"/>
          </a:xfrm>
          <a:prstGeom prst="rect">
            <a:avLst/>
          </a:prstGeom>
        </p:spPr>
      </p:pic>
      <p:pic>
        <p:nvPicPr>
          <p:cNvPr descr="" id="181" name="Picture 11"/>
          <p:cNvPicPr/>
          <p:nvPr/>
        </p:nvPicPr>
        <p:blipFill>
          <a:blip r:embed="rId3"/>
          <a:stretch>
            <a:fillRect/>
          </a:stretch>
        </p:blipFill>
        <p:spPr>
          <a:xfrm>
            <a:off x="2620800" y="3717360"/>
            <a:ext cx="3047400" cy="675720"/>
          </a:xfrm>
          <a:prstGeom prst="rect">
            <a:avLst/>
          </a:prstGeom>
        </p:spPr>
      </p:pic>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81F101E1-C1A1-41F1-A101-9181A1C131E1}" type="slidenum">
              <a:rPr lang="en-US">
                <a:solidFill>
                  <a:srgbClr val="000000"/>
                </a:solidFill>
                <a:latin typeface="Tahoma"/>
              </a:rPr>
              <a:t>&lt;number&gt;</a:t>
            </a:fld>
            <a:endParaRPr/>
          </a:p>
        </p:txBody>
      </p:sp>
      <p:sp>
        <p:nvSpPr>
          <p:cNvPr id="183"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a6a6a6"/>
                </a:solidFill>
                <a:latin typeface="Tahoma"/>
              </a:rPr>
              <a:t>Reconhecimento de Locutores</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Taxonomia</a:t>
            </a:r>
            <a:endParaRPr/>
          </a:p>
          <a:p>
            <a:pPr>
              <a:lnSpc>
                <a:spcPct val="100000"/>
              </a:lnSpc>
              <a:buFont charset="2" typeface="Wingdings"/>
              <a:buChar char=""/>
            </a:pPr>
            <a:r>
              <a:rPr lang="en-US" sz="1600">
                <a:solidFill>
                  <a:srgbClr val="000000"/>
                </a:solidFill>
                <a:latin typeface="Tahoma"/>
              </a:rPr>
              <a:t>Sistemas de Verificação de Locutores Independentes de Texto</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000000"/>
                </a:solidFill>
                <a:latin typeface="Tahoma"/>
              </a:rPr>
              <a:t>Arquitetura Geral</a:t>
            </a:r>
            <a:endParaRPr/>
          </a:p>
          <a:p>
            <a:pPr lvl="1">
              <a:lnSpc>
                <a:spcPct val="100000"/>
              </a:lnSpc>
              <a:buFont typeface="StarSymbol"/>
              <a:buChar char="l"/>
            </a:pPr>
            <a:r>
              <a:rPr lang="en-US" sz="1600">
                <a:solidFill>
                  <a:srgbClr val="a6a6a6"/>
                </a:solidFill>
                <a:latin typeface="Tahoma"/>
              </a:rPr>
              <a:t>Pré-processamento</a:t>
            </a:r>
            <a:endParaRPr/>
          </a:p>
          <a:p>
            <a:pPr lvl="1">
              <a:lnSpc>
                <a:spcPct val="100000"/>
              </a:lnSpc>
              <a:buFont typeface="StarSymbol"/>
              <a:buChar char="l"/>
            </a:pPr>
            <a:r>
              <a:rPr lang="en-US" sz="1600">
                <a:solidFill>
                  <a:srgbClr val="a6a6a6"/>
                </a:solidFill>
                <a:latin typeface="Tahoma"/>
              </a:rPr>
              <a:t>Extração de características</a:t>
            </a:r>
            <a:endParaRPr/>
          </a:p>
          <a:p>
            <a:pPr lvl="1">
              <a:lnSpc>
                <a:spcPct val="100000"/>
              </a:lnSpc>
              <a:buFont typeface="StarSymbol"/>
              <a:buChar char="l"/>
            </a:pPr>
            <a:r>
              <a:rPr lang="en-US" sz="1600">
                <a:solidFill>
                  <a:srgbClr val="a6a6a6"/>
                </a:solidFill>
                <a:latin typeface="Tahoma"/>
              </a:rPr>
              <a:t>Estimação dos modelos</a:t>
            </a:r>
            <a:endParaRPr/>
          </a:p>
          <a:p>
            <a:pPr lvl="1">
              <a:lnSpc>
                <a:spcPct val="100000"/>
              </a:lnSpc>
              <a:buFont typeface="StarSymbol"/>
              <a:buChar char="l"/>
            </a:pPr>
            <a:r>
              <a:rPr lang="en-US" sz="1600">
                <a:solidFill>
                  <a:srgbClr val="a6a6a6"/>
                </a:solidFill>
                <a:latin typeface="Tahoma"/>
              </a:rPr>
              <a:t>GMM-UBM</a:t>
            </a:r>
            <a:endParaRPr/>
          </a:p>
          <a:p>
            <a:pPr>
              <a:lnSpc>
                <a:spcPct val="100000"/>
              </a:lnSpc>
              <a:buFont charset="2" typeface="Wingdings"/>
              <a:buChar char=""/>
            </a:pPr>
            <a:r>
              <a:rPr lang="en-US" sz="1600">
                <a:solidFill>
                  <a:srgbClr val="a6a6a6"/>
                </a:solidFill>
                <a:latin typeface="Tahoma"/>
              </a:rPr>
              <a:t>Experimentos</a:t>
            </a:r>
            <a:endParaRPr/>
          </a:p>
          <a:p>
            <a:pPr lvl="1">
              <a:lnSpc>
                <a:spcPct val="100000"/>
              </a:lnSpc>
              <a:buFont typeface="StarSymbol"/>
              <a:buChar char="l"/>
            </a:pPr>
            <a:r>
              <a:rPr lang="en-US" sz="1600">
                <a:solidFill>
                  <a:srgbClr val="a6a6a6"/>
                </a:solidFill>
                <a:latin typeface="Tahoma"/>
                <a:ea typeface="Tahoma"/>
              </a:rPr>
              <a:t>MIT Mobile Device Speaker Verification Corpus</a:t>
            </a:r>
            <a:endParaRPr/>
          </a:p>
          <a:p>
            <a:pPr lvl="1">
              <a:lnSpc>
                <a:spcPct val="100000"/>
              </a:lnSpc>
              <a:buFont typeface="StarSymbol"/>
              <a:buChar char="l"/>
            </a:pPr>
            <a:r>
              <a:rPr lang="en-US" sz="1600">
                <a:solidFill>
                  <a:srgbClr val="a6a6a6"/>
                </a:solidFill>
                <a:latin typeface="Tahoma"/>
                <a:ea typeface="Tahoma"/>
              </a:rPr>
              <a:t>Resultados GMM-UBM</a:t>
            </a:r>
            <a:endParaRPr/>
          </a:p>
        </p:txBody>
      </p:sp>
      <p:sp>
        <p:nvSpPr>
          <p:cNvPr id="184"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C1D191B1-01F1-4111-8121-A10141419151}" type="slidenum">
              <a:rPr lang="en-US">
                <a:solidFill>
                  <a:srgbClr val="000000"/>
                </a:solidFill>
                <a:latin typeface="Tahoma"/>
              </a:rPr>
              <a:t>&lt;number&gt;</a:t>
            </a:fld>
            <a:endParaRPr/>
          </a:p>
        </p:txBody>
      </p:sp>
      <p:sp>
        <p:nvSpPr>
          <p:cNvPr id="186"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Arquitetura geral:</a:t>
            </a:r>
            <a:endParaRPr/>
          </a:p>
          <a:p>
            <a:pPr algn="just">
              <a:lnSpc>
                <a:spcPct val="100000"/>
              </a:lnSpc>
            </a:pPr>
            <a:endParaRPr/>
          </a:p>
          <a:p>
            <a:pPr algn="just">
              <a:lnSpc>
                <a:spcPct val="100000"/>
              </a:lnSpc>
            </a:pPr>
            <a:endParaRPr/>
          </a:p>
          <a:p>
            <a:pPr algn="just">
              <a:lnSpc>
                <a:spcPct val="100000"/>
              </a:lnSpc>
            </a:pPr>
            <a:endParaRPr/>
          </a:p>
        </p:txBody>
      </p:sp>
      <p:sp>
        <p:nvSpPr>
          <p:cNvPr id="187"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pic>
        <p:nvPicPr>
          <p:cNvPr descr="" id="188" name="Picture 3"/>
          <p:cNvPicPr/>
          <p:nvPr/>
        </p:nvPicPr>
        <p:blipFill>
          <a:blip r:embed="rId1"/>
          <a:stretch>
            <a:fillRect/>
          </a:stretch>
        </p:blipFill>
        <p:spPr>
          <a:xfrm>
            <a:off x="1331640" y="1628640"/>
            <a:ext cx="5045040" cy="4391640"/>
          </a:xfrm>
          <a:prstGeom prst="rect">
            <a:avLst/>
          </a:prstGeom>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31612171-51F1-4191-A1A1-21610161E141}" type="slidenum">
              <a:rPr lang="en-US">
                <a:solidFill>
                  <a:srgbClr val="000000"/>
                </a:solidFill>
                <a:latin typeface="Tahoma"/>
              </a:rPr>
              <a:t>&lt;number&gt;</a:t>
            </a:fld>
            <a:endParaRPr/>
          </a:p>
        </p:txBody>
      </p:sp>
      <p:sp>
        <p:nvSpPr>
          <p:cNvPr id="190"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a6a6a6"/>
                </a:solidFill>
                <a:latin typeface="Tahoma"/>
              </a:rPr>
              <a:t>Reconhecimento de Locutores</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Taxonomia</a:t>
            </a:r>
            <a:endParaRPr/>
          </a:p>
          <a:p>
            <a:pPr>
              <a:lnSpc>
                <a:spcPct val="100000"/>
              </a:lnSpc>
              <a:buFont charset="2" typeface="Wingdings"/>
              <a:buChar char=""/>
            </a:pPr>
            <a:r>
              <a:rPr lang="en-US" sz="1600">
                <a:solidFill>
                  <a:srgbClr val="000000"/>
                </a:solidFill>
                <a:latin typeface="Tahoma"/>
              </a:rPr>
              <a:t>Sistemas de Verificação de Locutores Independentes de Texto</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Arquitetura Geral</a:t>
            </a:r>
            <a:endParaRPr/>
          </a:p>
          <a:p>
            <a:pPr lvl="1">
              <a:lnSpc>
                <a:spcPct val="100000"/>
              </a:lnSpc>
              <a:buFont typeface="StarSymbol"/>
              <a:buChar char="l"/>
            </a:pPr>
            <a:r>
              <a:rPr lang="en-US" sz="1600">
                <a:solidFill>
                  <a:srgbClr val="000000"/>
                </a:solidFill>
                <a:latin typeface="Tahoma"/>
              </a:rPr>
              <a:t>Pré-processamento</a:t>
            </a:r>
            <a:endParaRPr/>
          </a:p>
          <a:p>
            <a:pPr lvl="1">
              <a:lnSpc>
                <a:spcPct val="100000"/>
              </a:lnSpc>
              <a:buFont typeface="StarSymbol"/>
              <a:buChar char="l"/>
            </a:pPr>
            <a:r>
              <a:rPr lang="en-US" sz="1600">
                <a:solidFill>
                  <a:srgbClr val="a6a6a6"/>
                </a:solidFill>
                <a:latin typeface="Tahoma"/>
              </a:rPr>
              <a:t>Extração de características</a:t>
            </a:r>
            <a:endParaRPr/>
          </a:p>
          <a:p>
            <a:pPr lvl="1">
              <a:lnSpc>
                <a:spcPct val="100000"/>
              </a:lnSpc>
              <a:buFont typeface="StarSymbol"/>
              <a:buChar char="l"/>
            </a:pPr>
            <a:r>
              <a:rPr lang="en-US" sz="1600">
                <a:solidFill>
                  <a:srgbClr val="a6a6a6"/>
                </a:solidFill>
                <a:latin typeface="Tahoma"/>
              </a:rPr>
              <a:t>Estimação dos modelos</a:t>
            </a:r>
            <a:endParaRPr/>
          </a:p>
          <a:p>
            <a:pPr lvl="1">
              <a:lnSpc>
                <a:spcPct val="100000"/>
              </a:lnSpc>
              <a:buFont typeface="StarSymbol"/>
              <a:buChar char="l"/>
            </a:pPr>
            <a:r>
              <a:rPr lang="en-US" sz="1600">
                <a:solidFill>
                  <a:srgbClr val="a6a6a6"/>
                </a:solidFill>
                <a:latin typeface="Tahoma"/>
              </a:rPr>
              <a:t>GMM-UBM</a:t>
            </a:r>
            <a:endParaRPr/>
          </a:p>
          <a:p>
            <a:pPr>
              <a:lnSpc>
                <a:spcPct val="100000"/>
              </a:lnSpc>
              <a:buFont charset="2" typeface="Wingdings"/>
              <a:buChar char=""/>
            </a:pPr>
            <a:r>
              <a:rPr lang="en-US" sz="1600">
                <a:solidFill>
                  <a:srgbClr val="a6a6a6"/>
                </a:solidFill>
                <a:latin typeface="Tahoma"/>
              </a:rPr>
              <a:t>Experimentos</a:t>
            </a:r>
            <a:endParaRPr/>
          </a:p>
          <a:p>
            <a:pPr lvl="1">
              <a:lnSpc>
                <a:spcPct val="100000"/>
              </a:lnSpc>
              <a:buFont typeface="StarSymbol"/>
              <a:buChar char="l"/>
            </a:pPr>
            <a:r>
              <a:rPr lang="en-US" sz="1600">
                <a:solidFill>
                  <a:srgbClr val="a6a6a6"/>
                </a:solidFill>
                <a:latin typeface="Tahoma"/>
                <a:ea typeface="Tahoma"/>
              </a:rPr>
              <a:t>MIT Mobile Device Speaker Verification Corpus</a:t>
            </a:r>
            <a:endParaRPr/>
          </a:p>
          <a:p>
            <a:pPr lvl="1">
              <a:lnSpc>
                <a:spcPct val="100000"/>
              </a:lnSpc>
              <a:buFont typeface="StarSymbol"/>
              <a:buChar char="l"/>
            </a:pPr>
            <a:r>
              <a:rPr lang="en-US" sz="1600">
                <a:solidFill>
                  <a:srgbClr val="a6a6a6"/>
                </a:solidFill>
                <a:latin typeface="Tahoma"/>
                <a:ea typeface="Tahoma"/>
              </a:rPr>
              <a:t>Resultados GMM-UBM</a:t>
            </a:r>
            <a:endParaRPr/>
          </a:p>
        </p:txBody>
      </p:sp>
      <p:sp>
        <p:nvSpPr>
          <p:cNvPr id="191"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E12111A1-21A1-4191-9131-813161F1A141}" type="slidenum">
              <a:rPr lang="en-US">
                <a:solidFill>
                  <a:srgbClr val="000000"/>
                </a:solidFill>
                <a:latin typeface="Tahoma"/>
              </a:rPr>
              <a:t>&lt;number&gt;</a:t>
            </a:fld>
            <a:endParaRPr/>
          </a:p>
        </p:txBody>
      </p:sp>
      <p:sp>
        <p:nvSpPr>
          <p:cNvPr id="193"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Pré-processamento </a:t>
            </a:r>
            <a:endParaRPr/>
          </a:p>
          <a:p>
            <a:pPr algn="just" lvl="1">
              <a:lnSpc>
                <a:spcPct val="100000"/>
              </a:lnSpc>
              <a:buFont typeface="StarSymbol"/>
              <a:buChar char="l"/>
            </a:pPr>
            <a:r>
              <a:rPr lang="en-US" sz="1600">
                <a:solidFill>
                  <a:srgbClr val="000000"/>
                </a:solidFill>
                <a:latin typeface="Tahoma"/>
              </a:rPr>
              <a:t>Técnicas que possuem o objetivo de processar o sinal de voz a fim de enfatizar as informações úteis presentes no mesmo.</a:t>
            </a:r>
            <a:endParaRPr/>
          </a:p>
          <a:p>
            <a:pPr algn="just" lvl="1">
              <a:lnSpc>
                <a:spcPct val="100000"/>
              </a:lnSpc>
              <a:buFont typeface="StarSymbol"/>
              <a:buChar char="l"/>
            </a:pPr>
            <a:r>
              <a:rPr lang="en-US" sz="1600">
                <a:solidFill>
                  <a:srgbClr val="000000"/>
                </a:solidFill>
                <a:latin typeface="Tahoma"/>
              </a:rPr>
              <a:t>Uma tarefa que poderia ser executada nesse módulo é a limpeza do sinal, a fim de retirar a influência de possíveis ruídos (proveniente do canal de comunicação ou do ambiente).</a:t>
            </a:r>
            <a:endParaRPr/>
          </a:p>
          <a:p>
            <a:pPr algn="just" lvl="1">
              <a:lnSpc>
                <a:spcPct val="100000"/>
              </a:lnSpc>
              <a:buFont typeface="StarSymbol"/>
              <a:buChar char="l"/>
            </a:pPr>
            <a:r>
              <a:rPr lang="en-US" sz="1600">
                <a:solidFill>
                  <a:srgbClr val="000000"/>
                </a:solidFill>
                <a:latin typeface="Tahoma"/>
              </a:rPr>
              <a:t>Porém, a Literatura evoluiu para técnicas de extração de características que se propõem a serem robustas nesse sentido.</a:t>
            </a:r>
            <a:endParaRPr/>
          </a:p>
          <a:p>
            <a:pPr algn="just" lvl="1">
              <a:lnSpc>
                <a:spcPct val="100000"/>
              </a:lnSpc>
              <a:buFont typeface="StarSymbol"/>
              <a:buChar char="l"/>
            </a:pPr>
            <a:r>
              <a:rPr lang="en-US" sz="1600">
                <a:solidFill>
                  <a:srgbClr val="000000"/>
                </a:solidFill>
                <a:latin typeface="Tahoma"/>
              </a:rPr>
              <a:t>Ainda hoje, podemos observar que nesse módulo ainda são executados os chamados VADs (Voice Activity Detectors). Técnicas são executadas para descartar as partes do sinal que não possuem voz (silêncio) ou que são bastante ruidosas.</a:t>
            </a:r>
            <a:endParaRPr/>
          </a:p>
          <a:p>
            <a:pPr algn="just">
              <a:lnSpc>
                <a:spcPct val="100000"/>
              </a:lnSpc>
            </a:pPr>
            <a:endParaRPr/>
          </a:p>
          <a:p>
            <a:pPr algn="just">
              <a:lnSpc>
                <a:spcPct val="100000"/>
              </a:lnSpc>
            </a:pPr>
            <a:endParaRPr/>
          </a:p>
          <a:p>
            <a:pPr algn="just">
              <a:lnSpc>
                <a:spcPct val="100000"/>
              </a:lnSpc>
            </a:pPr>
            <a:endParaRPr/>
          </a:p>
        </p:txBody>
      </p:sp>
      <p:sp>
        <p:nvSpPr>
          <p:cNvPr id="194"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A1912191-61C1-4151-8161-81F1717141F1}" type="slidenum">
              <a:rPr lang="en-US">
                <a:solidFill>
                  <a:srgbClr val="000000"/>
                </a:solidFill>
                <a:latin typeface="Tahoma"/>
              </a:rPr>
              <a:t>&lt;number&gt;</a:t>
            </a:fld>
            <a:endParaRPr/>
          </a:p>
        </p:txBody>
      </p:sp>
      <p:sp>
        <p:nvSpPr>
          <p:cNvPr id="196"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a6a6a6"/>
                </a:solidFill>
                <a:latin typeface="Tahoma"/>
              </a:rPr>
              <a:t>Reconhecimento de Locutores</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Taxonomia</a:t>
            </a:r>
            <a:endParaRPr/>
          </a:p>
          <a:p>
            <a:pPr>
              <a:lnSpc>
                <a:spcPct val="100000"/>
              </a:lnSpc>
              <a:buFont charset="2" typeface="Wingdings"/>
              <a:buChar char=""/>
            </a:pPr>
            <a:r>
              <a:rPr lang="en-US" sz="1600">
                <a:solidFill>
                  <a:srgbClr val="000000"/>
                </a:solidFill>
                <a:latin typeface="Tahoma"/>
              </a:rPr>
              <a:t>Sistemas de Verificação de Locutores Independentes de Texto</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Arquitetura Geral</a:t>
            </a:r>
            <a:endParaRPr/>
          </a:p>
          <a:p>
            <a:pPr lvl="1">
              <a:lnSpc>
                <a:spcPct val="100000"/>
              </a:lnSpc>
              <a:buFont typeface="StarSymbol"/>
              <a:buChar char="l"/>
            </a:pPr>
            <a:r>
              <a:rPr lang="en-US" sz="1600">
                <a:solidFill>
                  <a:srgbClr val="a6a6a6"/>
                </a:solidFill>
                <a:latin typeface="Tahoma"/>
              </a:rPr>
              <a:t>Pré-processamento</a:t>
            </a:r>
            <a:endParaRPr/>
          </a:p>
          <a:p>
            <a:pPr lvl="1">
              <a:lnSpc>
                <a:spcPct val="100000"/>
              </a:lnSpc>
              <a:buFont typeface="StarSymbol"/>
              <a:buChar char="l"/>
            </a:pPr>
            <a:r>
              <a:rPr lang="en-US" sz="1600">
                <a:solidFill>
                  <a:srgbClr val="000000"/>
                </a:solidFill>
                <a:latin typeface="Tahoma"/>
              </a:rPr>
              <a:t>Extração de características</a:t>
            </a:r>
            <a:endParaRPr/>
          </a:p>
          <a:p>
            <a:pPr lvl="1">
              <a:lnSpc>
                <a:spcPct val="100000"/>
              </a:lnSpc>
              <a:buFont typeface="StarSymbol"/>
              <a:buChar char="l"/>
            </a:pPr>
            <a:r>
              <a:rPr lang="en-US" sz="1600">
                <a:solidFill>
                  <a:srgbClr val="a6a6a6"/>
                </a:solidFill>
                <a:latin typeface="Tahoma"/>
              </a:rPr>
              <a:t>Estimação dos modelos</a:t>
            </a:r>
            <a:endParaRPr/>
          </a:p>
          <a:p>
            <a:pPr lvl="1">
              <a:lnSpc>
                <a:spcPct val="100000"/>
              </a:lnSpc>
              <a:buFont typeface="StarSymbol"/>
              <a:buChar char="l"/>
            </a:pPr>
            <a:r>
              <a:rPr lang="en-US" sz="1600">
                <a:solidFill>
                  <a:srgbClr val="a6a6a6"/>
                </a:solidFill>
                <a:latin typeface="Tahoma"/>
              </a:rPr>
              <a:t>GMM-UBM</a:t>
            </a:r>
            <a:endParaRPr/>
          </a:p>
          <a:p>
            <a:pPr>
              <a:lnSpc>
                <a:spcPct val="100000"/>
              </a:lnSpc>
              <a:buFont charset="2" typeface="Wingdings"/>
              <a:buChar char=""/>
            </a:pPr>
            <a:r>
              <a:rPr lang="en-US" sz="1600">
                <a:solidFill>
                  <a:srgbClr val="a6a6a6"/>
                </a:solidFill>
                <a:latin typeface="Tahoma"/>
              </a:rPr>
              <a:t>Experimentos</a:t>
            </a:r>
            <a:endParaRPr/>
          </a:p>
          <a:p>
            <a:pPr lvl="1">
              <a:lnSpc>
                <a:spcPct val="100000"/>
              </a:lnSpc>
              <a:buFont typeface="StarSymbol"/>
              <a:buChar char="l"/>
            </a:pPr>
            <a:r>
              <a:rPr lang="en-US" sz="1600">
                <a:solidFill>
                  <a:srgbClr val="a6a6a6"/>
                </a:solidFill>
                <a:latin typeface="Tahoma"/>
                <a:ea typeface="Tahoma"/>
              </a:rPr>
              <a:t>MIT Mobile Device Speaker Verification Corpus</a:t>
            </a:r>
            <a:endParaRPr/>
          </a:p>
          <a:p>
            <a:pPr lvl="1">
              <a:lnSpc>
                <a:spcPct val="100000"/>
              </a:lnSpc>
              <a:buFont typeface="StarSymbol"/>
              <a:buChar char="l"/>
            </a:pPr>
            <a:r>
              <a:rPr lang="en-US" sz="1600">
                <a:solidFill>
                  <a:srgbClr val="a6a6a6"/>
                </a:solidFill>
                <a:latin typeface="Tahoma"/>
                <a:ea typeface="Tahoma"/>
              </a:rPr>
              <a:t>Resultados GMM-UBM</a:t>
            </a:r>
            <a:endParaRPr/>
          </a:p>
        </p:txBody>
      </p:sp>
      <p:sp>
        <p:nvSpPr>
          <p:cNvPr id="197"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014101C1-D1F1-41E1-B121-911151815121}" type="slidenum">
              <a:rPr lang="en-US">
                <a:solidFill>
                  <a:srgbClr val="000000"/>
                </a:solidFill>
                <a:latin typeface="Tahoma"/>
              </a:rPr>
              <a:t>&lt;number&gt;</a:t>
            </a:fld>
            <a:endParaRPr/>
          </a:p>
        </p:txBody>
      </p:sp>
      <p:sp>
        <p:nvSpPr>
          <p:cNvPr id="199"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Extração de características</a:t>
            </a:r>
            <a:endParaRPr/>
          </a:p>
          <a:p>
            <a:pPr algn="just" lvl="1">
              <a:lnSpc>
                <a:spcPct val="100000"/>
              </a:lnSpc>
              <a:buFont typeface="StarSymbol"/>
              <a:buChar char="l"/>
            </a:pPr>
            <a:r>
              <a:rPr lang="en-US" sz="1600">
                <a:solidFill>
                  <a:srgbClr val="000000"/>
                </a:solidFill>
                <a:latin typeface="Tahoma"/>
              </a:rPr>
              <a:t>Hoje em dia o conjunto de características mais utilizados para aplicações de voz são os chamados MFCCs (Mel Frequency Cepstral Coeficients) e seus coeficientes delta de primeira e segunda ordem.</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200"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pic>
        <p:nvPicPr>
          <p:cNvPr descr="" id="201" name="Picture 3"/>
          <p:cNvPicPr/>
          <p:nvPr/>
        </p:nvPicPr>
        <p:blipFill>
          <a:blip r:embed="rId1"/>
          <a:stretch>
            <a:fillRect/>
          </a:stretch>
        </p:blipFill>
        <p:spPr>
          <a:xfrm>
            <a:off x="3347640" y="2421000"/>
            <a:ext cx="1581120" cy="3868200"/>
          </a:xfrm>
          <a:prstGeom prst="rect">
            <a:avLst/>
          </a:prstGeom>
        </p:spPr>
      </p:pic>
      <p:pic>
        <p:nvPicPr>
          <p:cNvPr descr="" id="202" name="Picture 4"/>
          <p:cNvPicPr/>
          <p:nvPr/>
        </p:nvPicPr>
        <p:blipFill>
          <a:blip r:embed="rId2"/>
          <a:stretch>
            <a:fillRect/>
          </a:stretch>
        </p:blipFill>
        <p:spPr>
          <a:xfrm>
            <a:off x="5616000" y="4048200"/>
            <a:ext cx="2807640" cy="604440"/>
          </a:xfrm>
          <a:prstGeom prst="rect">
            <a:avLst/>
          </a:prstGeom>
        </p:spPr>
      </p:pic>
      <p:sp>
        <p:nvSpPr>
          <p:cNvPr id="203" name="CustomShape 4"/>
          <p:cNvSpPr/>
          <p:nvPr/>
        </p:nvSpPr>
        <p:spPr>
          <a:xfrm>
            <a:off x="6348600" y="3213000"/>
            <a:ext cx="2056680" cy="729360"/>
          </a:xfrm>
          <a:prstGeom prst="rect">
            <a:avLst/>
          </a:prstGeom>
        </p:spPr>
        <p:txBody>
          <a:bodyPr bIns="45000" lIns="90000" rIns="90000" tIns="45000" wrap="none"/>
          <a:p>
            <a:r>
              <a:rPr lang="en-US">
                <a:solidFill>
                  <a:srgbClr val="000000"/>
                </a:solidFill>
                <a:latin typeface="Arial"/>
              </a:rPr>
              <a:t>Coeficientes delta:</a:t>
            </a:r>
            <a:endParaRPr/>
          </a:p>
          <a:p>
            <a:r>
              <a:rPr lang="en-US" sz="1200">
                <a:solidFill>
                  <a:srgbClr val="000000"/>
                </a:solidFill>
                <a:latin typeface="Arial"/>
              </a:rPr>
              <a:t>Valor sugerido: </a:t>
            </a:r>
            <a:endParaRPr/>
          </a:p>
          <a:p>
            <a:pPr algn="r">
              <a:lnSpc>
                <a:spcPct val="100000"/>
              </a:lnSpc>
            </a:pPr>
            <a:r>
              <a:rPr lang="en-US" sz="1200">
                <a:solidFill>
                  <a:srgbClr val="000000"/>
                </a:solidFill>
                <a:latin typeface="Arial"/>
              </a:rPr>
              <a:t>K=2, hk = 2K+1</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21D191C1-61B1-4100-B111-2161D1615111}" type="slidenum">
              <a:rPr lang="en-US">
                <a:solidFill>
                  <a:srgbClr val="000000"/>
                </a:solidFill>
                <a:latin typeface="Tahoma"/>
              </a:rPr>
              <a:t>&lt;number&gt;</a:t>
            </a:fld>
            <a:endParaRPr/>
          </a:p>
        </p:txBody>
      </p:sp>
      <p:sp>
        <p:nvSpPr>
          <p:cNvPr id="205"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a6a6a6"/>
                </a:solidFill>
                <a:latin typeface="Tahoma"/>
              </a:rPr>
              <a:t>Reconhecimento de Locutores</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Taxonomia</a:t>
            </a:r>
            <a:endParaRPr/>
          </a:p>
          <a:p>
            <a:pPr>
              <a:lnSpc>
                <a:spcPct val="100000"/>
              </a:lnSpc>
              <a:buFont charset="2" typeface="Wingdings"/>
              <a:buChar char=""/>
            </a:pPr>
            <a:r>
              <a:rPr lang="en-US" sz="1600">
                <a:solidFill>
                  <a:srgbClr val="000000"/>
                </a:solidFill>
                <a:latin typeface="Tahoma"/>
              </a:rPr>
              <a:t>Sistemas de Verificação de Locutores Independentes de Texto</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Arquitetura Geral</a:t>
            </a:r>
            <a:endParaRPr/>
          </a:p>
          <a:p>
            <a:pPr lvl="1">
              <a:lnSpc>
                <a:spcPct val="100000"/>
              </a:lnSpc>
              <a:buFont typeface="StarSymbol"/>
              <a:buChar char="l"/>
            </a:pPr>
            <a:r>
              <a:rPr lang="en-US" sz="1600">
                <a:solidFill>
                  <a:srgbClr val="a6a6a6"/>
                </a:solidFill>
                <a:latin typeface="Tahoma"/>
              </a:rPr>
              <a:t>Pré-processamento</a:t>
            </a:r>
            <a:endParaRPr/>
          </a:p>
          <a:p>
            <a:pPr lvl="1">
              <a:lnSpc>
                <a:spcPct val="100000"/>
              </a:lnSpc>
              <a:buFont typeface="StarSymbol"/>
              <a:buChar char="l"/>
            </a:pPr>
            <a:r>
              <a:rPr lang="en-US" sz="1600">
                <a:solidFill>
                  <a:srgbClr val="a6a6a6"/>
                </a:solidFill>
                <a:latin typeface="Tahoma"/>
              </a:rPr>
              <a:t>Extração de características</a:t>
            </a:r>
            <a:endParaRPr/>
          </a:p>
          <a:p>
            <a:pPr lvl="1">
              <a:lnSpc>
                <a:spcPct val="100000"/>
              </a:lnSpc>
              <a:buFont typeface="StarSymbol"/>
              <a:buChar char="l"/>
            </a:pPr>
            <a:r>
              <a:rPr lang="en-US" sz="1600">
                <a:solidFill>
                  <a:srgbClr val="000000"/>
                </a:solidFill>
                <a:latin typeface="Tahoma"/>
              </a:rPr>
              <a:t>Estimação dos modelos</a:t>
            </a:r>
            <a:endParaRPr/>
          </a:p>
          <a:p>
            <a:pPr lvl="1">
              <a:lnSpc>
                <a:spcPct val="100000"/>
              </a:lnSpc>
              <a:buFont typeface="StarSymbol"/>
              <a:buChar char="l"/>
            </a:pPr>
            <a:r>
              <a:rPr lang="en-US" sz="1600">
                <a:solidFill>
                  <a:srgbClr val="a6a6a6"/>
                </a:solidFill>
                <a:latin typeface="Tahoma"/>
              </a:rPr>
              <a:t>GMM-UBM</a:t>
            </a:r>
            <a:endParaRPr/>
          </a:p>
          <a:p>
            <a:pPr>
              <a:lnSpc>
                <a:spcPct val="100000"/>
              </a:lnSpc>
              <a:buFont charset="2" typeface="Wingdings"/>
              <a:buChar char=""/>
            </a:pPr>
            <a:r>
              <a:rPr lang="en-US" sz="1600">
                <a:solidFill>
                  <a:srgbClr val="a6a6a6"/>
                </a:solidFill>
                <a:latin typeface="Tahoma"/>
              </a:rPr>
              <a:t>Experimentos</a:t>
            </a:r>
            <a:endParaRPr/>
          </a:p>
          <a:p>
            <a:pPr lvl="1">
              <a:lnSpc>
                <a:spcPct val="100000"/>
              </a:lnSpc>
              <a:buFont typeface="StarSymbol"/>
              <a:buChar char="l"/>
            </a:pPr>
            <a:r>
              <a:rPr lang="en-US" sz="1600">
                <a:solidFill>
                  <a:srgbClr val="a6a6a6"/>
                </a:solidFill>
                <a:latin typeface="Tahoma"/>
                <a:ea typeface="Tahoma"/>
              </a:rPr>
              <a:t>MIT Mobile Device Speaker Verification Corpus</a:t>
            </a:r>
            <a:endParaRPr/>
          </a:p>
          <a:p>
            <a:pPr lvl="1">
              <a:lnSpc>
                <a:spcPct val="100000"/>
              </a:lnSpc>
              <a:buFont typeface="StarSymbol"/>
              <a:buChar char="l"/>
            </a:pPr>
            <a:r>
              <a:rPr lang="en-US" sz="1600">
                <a:solidFill>
                  <a:srgbClr val="a6a6a6"/>
                </a:solidFill>
                <a:latin typeface="Tahoma"/>
                <a:ea typeface="Tahoma"/>
              </a:rPr>
              <a:t>Resultados GMM-UBM</a:t>
            </a:r>
            <a:endParaRPr/>
          </a:p>
        </p:txBody>
      </p:sp>
      <p:sp>
        <p:nvSpPr>
          <p:cNvPr id="206"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C1714161-A1A1-4191-A1D1-7181B1B1C141}" type="slidenum">
              <a:rPr lang="en-US">
                <a:solidFill>
                  <a:srgbClr val="000000"/>
                </a:solidFill>
                <a:latin typeface="Tahoma"/>
              </a:rPr>
              <a:t>&lt;number&gt;</a:t>
            </a:fld>
            <a:endParaRPr/>
          </a:p>
        </p:txBody>
      </p:sp>
      <p:sp>
        <p:nvSpPr>
          <p:cNvPr id="208"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Treinamento dos modelos </a:t>
            </a:r>
            <a:endParaRPr/>
          </a:p>
          <a:p>
            <a:pPr algn="just" lvl="1">
              <a:lnSpc>
                <a:spcPct val="100000"/>
              </a:lnSpc>
              <a:buFont typeface="StarSymbol"/>
              <a:buChar char="l"/>
            </a:pPr>
            <a:r>
              <a:rPr lang="en-US" sz="1600">
                <a:solidFill>
                  <a:srgbClr val="000000"/>
                </a:solidFill>
                <a:latin typeface="Tahoma"/>
              </a:rPr>
              <a:t>Objetivo:</a:t>
            </a:r>
            <a:endParaRPr/>
          </a:p>
          <a:p>
            <a:pPr algn="just" lvl="1">
              <a:lnSpc>
                <a:spcPct val="100000"/>
              </a:lnSpc>
              <a:buFont typeface="StarSymbol"/>
              <a:buChar char="l"/>
            </a:pPr>
            <a:r>
              <a:rPr lang="en-US" sz="1400">
                <a:solidFill>
                  <a:srgbClr val="000000"/>
                </a:solidFill>
                <a:latin typeface="Tahoma"/>
              </a:rPr>
              <a:t>Estimação do modelo de um determinado locutor, referente à hipótese nula, e de um modelo dos impostores, referente à hipótese alternativa.</a:t>
            </a:r>
            <a:endParaRPr/>
          </a:p>
          <a:p>
            <a:pPr algn="just" lvl="1">
              <a:lnSpc>
                <a:spcPct val="100000"/>
              </a:lnSpc>
              <a:buFont typeface="StarSymbol"/>
              <a:buChar char="l"/>
            </a:pPr>
            <a:r>
              <a:rPr lang="en-US" sz="1400">
                <a:solidFill>
                  <a:srgbClr val="000000"/>
                </a:solidFill>
                <a:latin typeface="Tahoma"/>
              </a:rPr>
              <a:t>Para sistemas independentes de texto, o modelo mais bem sucedido até então é o GMM (Gaussian Mixture Model).</a:t>
            </a:r>
            <a:endParaRPr/>
          </a:p>
          <a:p>
            <a:pPr algn="just">
              <a:lnSpc>
                <a:spcPct val="100000"/>
              </a:lnSpc>
            </a:pPr>
            <a:endParaRPr/>
          </a:p>
          <a:p>
            <a:pPr algn="just">
              <a:lnSpc>
                <a:spcPct val="100000"/>
              </a:lnSpc>
            </a:pPr>
            <a:endParaRPr/>
          </a:p>
          <a:p>
            <a:pPr algn="just">
              <a:lnSpc>
                <a:spcPct val="100000"/>
              </a:lnSpc>
            </a:pPr>
            <a:endParaRPr/>
          </a:p>
        </p:txBody>
      </p:sp>
      <p:sp>
        <p:nvSpPr>
          <p:cNvPr id="209"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pic>
        <p:nvPicPr>
          <p:cNvPr descr="" id="210" name="Picture 1"/>
          <p:cNvPicPr/>
          <p:nvPr/>
        </p:nvPicPr>
        <p:blipFill>
          <a:blip r:embed="rId1"/>
          <a:stretch>
            <a:fillRect/>
          </a:stretch>
        </p:blipFill>
        <p:spPr>
          <a:xfrm>
            <a:off x="1475640" y="3357000"/>
            <a:ext cx="3066480" cy="904320"/>
          </a:xfrm>
          <a:prstGeom prst="rect">
            <a:avLst/>
          </a:prstGeom>
        </p:spPr>
      </p:pic>
      <p:pic>
        <p:nvPicPr>
          <p:cNvPr descr="" id="211" name="Picture 4"/>
          <p:cNvPicPr/>
          <p:nvPr/>
        </p:nvPicPr>
        <p:blipFill>
          <a:blip r:embed="rId2"/>
          <a:stretch>
            <a:fillRect/>
          </a:stretch>
        </p:blipFill>
        <p:spPr>
          <a:xfrm>
            <a:off x="5292000" y="2997000"/>
            <a:ext cx="2856960" cy="197100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B1C1E151-5141-4181-8141-C1C1E101F181}" type="slidenum">
              <a:rPr lang="en-US">
                <a:solidFill>
                  <a:srgbClr val="000000"/>
                </a:solidFill>
                <a:latin typeface="Tahoma"/>
              </a:rPr>
              <a:t>&lt;number&gt;</a:t>
            </a:fld>
            <a:endParaRPr/>
          </a:p>
        </p:txBody>
      </p:sp>
      <p:sp>
        <p:nvSpPr>
          <p:cNvPr id="149"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000000"/>
                </a:solidFill>
                <a:latin typeface="Tahoma"/>
              </a:rPr>
              <a:t>Reconhecimento de Locutores</a:t>
            </a:r>
            <a:endParaRPr/>
          </a:p>
          <a:p>
            <a:pPr lvl="1">
              <a:lnSpc>
                <a:spcPct val="100000"/>
              </a:lnSpc>
              <a:buFont typeface="StarSymbol"/>
              <a:buChar char="l"/>
            </a:pPr>
            <a:r>
              <a:rPr lang="en-US" sz="1600">
                <a:solidFill>
                  <a:srgbClr val="000000"/>
                </a:solidFill>
                <a:latin typeface="Tahoma"/>
              </a:rPr>
              <a:t>Definição</a:t>
            </a:r>
            <a:endParaRPr/>
          </a:p>
          <a:p>
            <a:pPr lvl="1">
              <a:lnSpc>
                <a:spcPct val="100000"/>
              </a:lnSpc>
              <a:buFont typeface="StarSymbol"/>
              <a:buChar char="l"/>
            </a:pPr>
            <a:r>
              <a:rPr lang="en-US" sz="1600">
                <a:solidFill>
                  <a:srgbClr val="000000"/>
                </a:solidFill>
                <a:latin typeface="Tahoma"/>
              </a:rPr>
              <a:t>Taxonomia</a:t>
            </a:r>
            <a:endParaRPr/>
          </a:p>
          <a:p>
            <a:pPr>
              <a:lnSpc>
                <a:spcPct val="100000"/>
              </a:lnSpc>
              <a:buFont charset="2" typeface="Wingdings"/>
              <a:buChar char=""/>
            </a:pPr>
            <a:r>
              <a:rPr lang="en-US" sz="1600">
                <a:solidFill>
                  <a:srgbClr val="000000"/>
                </a:solidFill>
                <a:latin typeface="Tahoma"/>
              </a:rPr>
              <a:t>Sistemas de Verificação de Locutores Independentes de Texto</a:t>
            </a:r>
            <a:endParaRPr/>
          </a:p>
          <a:p>
            <a:pPr lvl="1">
              <a:lnSpc>
                <a:spcPct val="100000"/>
              </a:lnSpc>
              <a:buFont typeface="StarSymbol"/>
              <a:buChar char="l"/>
            </a:pPr>
            <a:r>
              <a:rPr lang="en-US" sz="1600">
                <a:solidFill>
                  <a:srgbClr val="000000"/>
                </a:solidFill>
                <a:latin typeface="Tahoma"/>
              </a:rPr>
              <a:t>Definição</a:t>
            </a:r>
            <a:endParaRPr/>
          </a:p>
          <a:p>
            <a:pPr lvl="1">
              <a:lnSpc>
                <a:spcPct val="100000"/>
              </a:lnSpc>
              <a:buFont typeface="StarSymbol"/>
              <a:buChar char="l"/>
            </a:pPr>
            <a:r>
              <a:rPr lang="en-US" sz="1600">
                <a:solidFill>
                  <a:srgbClr val="000000"/>
                </a:solidFill>
                <a:latin typeface="Tahoma"/>
              </a:rPr>
              <a:t>Arquitetura Geral</a:t>
            </a:r>
            <a:endParaRPr/>
          </a:p>
          <a:p>
            <a:pPr lvl="1">
              <a:lnSpc>
                <a:spcPct val="100000"/>
              </a:lnSpc>
              <a:buFont typeface="StarSymbol"/>
              <a:buChar char="l"/>
            </a:pPr>
            <a:r>
              <a:rPr lang="en-US" sz="1600">
                <a:solidFill>
                  <a:srgbClr val="000000"/>
                </a:solidFill>
                <a:latin typeface="Tahoma"/>
              </a:rPr>
              <a:t>Pré-processamento</a:t>
            </a:r>
            <a:endParaRPr/>
          </a:p>
          <a:p>
            <a:pPr lvl="1">
              <a:lnSpc>
                <a:spcPct val="100000"/>
              </a:lnSpc>
              <a:buFont typeface="StarSymbol"/>
              <a:buChar char="l"/>
            </a:pPr>
            <a:r>
              <a:rPr lang="en-US" sz="1600">
                <a:solidFill>
                  <a:srgbClr val="000000"/>
                </a:solidFill>
                <a:latin typeface="Tahoma"/>
              </a:rPr>
              <a:t>Extração de características</a:t>
            </a:r>
            <a:endParaRPr/>
          </a:p>
          <a:p>
            <a:pPr lvl="1">
              <a:lnSpc>
                <a:spcPct val="100000"/>
              </a:lnSpc>
              <a:buFont typeface="StarSymbol"/>
              <a:buChar char="l"/>
            </a:pPr>
            <a:r>
              <a:rPr lang="en-US" sz="1600">
                <a:solidFill>
                  <a:srgbClr val="000000"/>
                </a:solidFill>
                <a:latin typeface="Tahoma"/>
              </a:rPr>
              <a:t>Estimação dos modelos</a:t>
            </a:r>
            <a:endParaRPr/>
          </a:p>
          <a:p>
            <a:pPr lvl="1">
              <a:lnSpc>
                <a:spcPct val="100000"/>
              </a:lnSpc>
              <a:buFont typeface="StarSymbol"/>
              <a:buChar char="l"/>
            </a:pPr>
            <a:r>
              <a:rPr lang="en-US" sz="1600">
                <a:solidFill>
                  <a:srgbClr val="000000"/>
                </a:solidFill>
                <a:latin typeface="Tahoma"/>
              </a:rPr>
              <a:t>GMM-UBM</a:t>
            </a:r>
            <a:endParaRPr/>
          </a:p>
          <a:p>
            <a:pPr>
              <a:lnSpc>
                <a:spcPct val="100000"/>
              </a:lnSpc>
              <a:buFont charset="2" typeface="Wingdings"/>
              <a:buChar char=""/>
            </a:pPr>
            <a:r>
              <a:rPr lang="en-US" sz="1600">
                <a:solidFill>
                  <a:srgbClr val="000000"/>
                </a:solidFill>
                <a:latin typeface="Tahoma"/>
              </a:rPr>
              <a:t>Experimentos</a:t>
            </a:r>
            <a:endParaRPr/>
          </a:p>
          <a:p>
            <a:pPr lvl="1">
              <a:lnSpc>
                <a:spcPct val="100000"/>
              </a:lnSpc>
              <a:buFont typeface="StarSymbol"/>
              <a:buChar char="l"/>
            </a:pPr>
            <a:r>
              <a:rPr lang="en-US" sz="1600">
                <a:solidFill>
                  <a:srgbClr val="000000"/>
                </a:solidFill>
                <a:latin typeface="Tahoma"/>
                <a:ea typeface="Tahoma"/>
              </a:rPr>
              <a:t>MIT Mobile Device Speaker Verification Corpus</a:t>
            </a:r>
            <a:endParaRPr/>
          </a:p>
          <a:p>
            <a:pPr lvl="1">
              <a:lnSpc>
                <a:spcPct val="100000"/>
              </a:lnSpc>
              <a:buFont typeface="StarSymbol"/>
              <a:buChar char="l"/>
            </a:pPr>
            <a:r>
              <a:rPr lang="en-US" sz="1600">
                <a:solidFill>
                  <a:srgbClr val="000000"/>
                </a:solidFill>
                <a:latin typeface="Tahoma"/>
                <a:ea typeface="Tahoma"/>
              </a:rPr>
              <a:t>Resultados GMM-UBM</a:t>
            </a:r>
            <a:endParaRPr/>
          </a:p>
        </p:txBody>
      </p:sp>
      <p:sp>
        <p:nvSpPr>
          <p:cNvPr id="150"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41616131-D101-41D1-A1E1-51E1B1C1E131}" type="slidenum">
              <a:rPr lang="en-US">
                <a:solidFill>
                  <a:srgbClr val="000000"/>
                </a:solidFill>
                <a:latin typeface="Tahoma"/>
              </a:rPr>
              <a:t>&lt;number&gt;</a:t>
            </a:fld>
            <a:endParaRPr/>
          </a:p>
        </p:txBody>
      </p:sp>
      <p:sp>
        <p:nvSpPr>
          <p:cNvPr id="213"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a6a6a6"/>
                </a:solidFill>
                <a:latin typeface="Tahoma"/>
              </a:rPr>
              <a:t>Reconhecimento de Locutores</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Taxonomia</a:t>
            </a:r>
            <a:endParaRPr/>
          </a:p>
          <a:p>
            <a:pPr>
              <a:lnSpc>
                <a:spcPct val="100000"/>
              </a:lnSpc>
              <a:buFont charset="2" typeface="Wingdings"/>
              <a:buChar char=""/>
            </a:pPr>
            <a:r>
              <a:rPr lang="en-US" sz="1600">
                <a:solidFill>
                  <a:srgbClr val="000000"/>
                </a:solidFill>
                <a:latin typeface="Tahoma"/>
              </a:rPr>
              <a:t>Sistemas de Verificação de Locutores Independentes de Texto</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Arquitetura Geral</a:t>
            </a:r>
            <a:endParaRPr/>
          </a:p>
          <a:p>
            <a:pPr lvl="1">
              <a:lnSpc>
                <a:spcPct val="100000"/>
              </a:lnSpc>
              <a:buFont typeface="StarSymbol"/>
              <a:buChar char="l"/>
            </a:pPr>
            <a:r>
              <a:rPr lang="en-US" sz="1600">
                <a:solidFill>
                  <a:srgbClr val="a6a6a6"/>
                </a:solidFill>
                <a:latin typeface="Tahoma"/>
              </a:rPr>
              <a:t>Pré-processamento</a:t>
            </a:r>
            <a:endParaRPr/>
          </a:p>
          <a:p>
            <a:pPr lvl="1">
              <a:lnSpc>
                <a:spcPct val="100000"/>
              </a:lnSpc>
              <a:buFont typeface="StarSymbol"/>
              <a:buChar char="l"/>
            </a:pPr>
            <a:r>
              <a:rPr lang="en-US" sz="1600">
                <a:solidFill>
                  <a:srgbClr val="a6a6a6"/>
                </a:solidFill>
                <a:latin typeface="Tahoma"/>
              </a:rPr>
              <a:t>Extração de características</a:t>
            </a:r>
            <a:endParaRPr/>
          </a:p>
          <a:p>
            <a:pPr lvl="1">
              <a:lnSpc>
                <a:spcPct val="100000"/>
              </a:lnSpc>
              <a:buFont typeface="StarSymbol"/>
              <a:buChar char="l"/>
            </a:pPr>
            <a:r>
              <a:rPr lang="en-US" sz="1600">
                <a:solidFill>
                  <a:srgbClr val="a6a6a6"/>
                </a:solidFill>
                <a:latin typeface="Tahoma"/>
              </a:rPr>
              <a:t>Estimação dos modelos</a:t>
            </a:r>
            <a:endParaRPr/>
          </a:p>
          <a:p>
            <a:pPr lvl="1">
              <a:lnSpc>
                <a:spcPct val="100000"/>
              </a:lnSpc>
              <a:buFont typeface="StarSymbol"/>
              <a:buChar char="l"/>
            </a:pPr>
            <a:r>
              <a:rPr lang="en-US" sz="1600">
                <a:solidFill>
                  <a:srgbClr val="000000"/>
                </a:solidFill>
                <a:latin typeface="Tahoma"/>
              </a:rPr>
              <a:t>GMM-UBM</a:t>
            </a:r>
            <a:endParaRPr/>
          </a:p>
          <a:p>
            <a:pPr>
              <a:lnSpc>
                <a:spcPct val="100000"/>
              </a:lnSpc>
              <a:buFont charset="2" typeface="Wingdings"/>
              <a:buChar char=""/>
            </a:pPr>
            <a:r>
              <a:rPr lang="en-US" sz="1600">
                <a:solidFill>
                  <a:srgbClr val="a6a6a6"/>
                </a:solidFill>
                <a:latin typeface="Tahoma"/>
              </a:rPr>
              <a:t>Experimentos</a:t>
            </a:r>
            <a:endParaRPr/>
          </a:p>
          <a:p>
            <a:pPr lvl="1">
              <a:lnSpc>
                <a:spcPct val="100000"/>
              </a:lnSpc>
              <a:buFont typeface="StarSymbol"/>
              <a:buChar char="l"/>
            </a:pPr>
            <a:r>
              <a:rPr lang="en-US" sz="1600">
                <a:solidFill>
                  <a:srgbClr val="a6a6a6"/>
                </a:solidFill>
                <a:latin typeface="Tahoma"/>
                <a:ea typeface="Tahoma"/>
              </a:rPr>
              <a:t>MIT Mobile Device Speaker Verification Corpus</a:t>
            </a:r>
            <a:endParaRPr/>
          </a:p>
          <a:p>
            <a:pPr lvl="1">
              <a:lnSpc>
                <a:spcPct val="100000"/>
              </a:lnSpc>
              <a:buFont typeface="StarSymbol"/>
              <a:buChar char="l"/>
            </a:pPr>
            <a:r>
              <a:rPr lang="en-US" sz="1600">
                <a:solidFill>
                  <a:srgbClr val="a6a6a6"/>
                </a:solidFill>
                <a:latin typeface="Tahoma"/>
                <a:ea typeface="Tahoma"/>
              </a:rPr>
              <a:t>Resultados GMM-UBM</a:t>
            </a:r>
            <a:endParaRPr/>
          </a:p>
        </p:txBody>
      </p:sp>
      <p:sp>
        <p:nvSpPr>
          <p:cNvPr id="214"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01E181D1-C1D1-4191-B141-0071214131F1}" type="slidenum">
              <a:rPr lang="en-US">
                <a:solidFill>
                  <a:srgbClr val="000000"/>
                </a:solidFill>
                <a:latin typeface="Tahoma"/>
              </a:rPr>
              <a:t>&lt;number&gt;</a:t>
            </a:fld>
            <a:endParaRPr/>
          </a:p>
        </p:txBody>
      </p:sp>
      <p:sp>
        <p:nvSpPr>
          <p:cNvPr id="216"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GMM-UBM</a:t>
            </a:r>
            <a:endParaRPr/>
          </a:p>
          <a:p>
            <a:pPr algn="just" lvl="1">
              <a:lnSpc>
                <a:spcPct val="100000"/>
              </a:lnSpc>
              <a:buFont typeface="StarSymbol"/>
              <a:buChar char="l"/>
            </a:pPr>
            <a:r>
              <a:rPr lang="en-US" sz="1600">
                <a:solidFill>
                  <a:srgbClr val="000000"/>
                </a:solidFill>
                <a:latin typeface="Tahoma"/>
              </a:rPr>
              <a:t>A técnica padrão para geração dos modelos consiste no chamado sistema GMM-UBM, proposto também por Reynolds, em 2000.</a:t>
            </a:r>
            <a:endParaRPr/>
          </a:p>
          <a:p>
            <a:pPr algn="just">
              <a:lnSpc>
                <a:spcPct val="100000"/>
              </a:lnSpc>
            </a:pPr>
            <a:endParaRPr/>
          </a:p>
          <a:p>
            <a:pPr algn="just">
              <a:lnSpc>
                <a:spcPct val="100000"/>
              </a:lnSpc>
            </a:pPr>
            <a:r>
              <a:rPr lang="en-US" sz="1200">
                <a:solidFill>
                  <a:srgbClr val="000000"/>
                </a:solidFill>
                <a:latin typeface="Tahoma"/>
                <a:ea typeface="Tahoma"/>
              </a:rPr>
              <a:t>D. A. Reynolds, T. F. Quatieri, and R. Dunn, “Speaker verification using </a:t>
            </a:r>
            <a:endParaRPr/>
          </a:p>
          <a:p>
            <a:pPr algn="r">
              <a:lnSpc>
                <a:spcPct val="100000"/>
              </a:lnSpc>
            </a:pPr>
            <a:r>
              <a:rPr lang="en-US" sz="1200">
                <a:solidFill>
                  <a:srgbClr val="000000"/>
                </a:solidFill>
                <a:latin typeface="Tahoma"/>
                <a:ea typeface="Tahoma"/>
              </a:rPr>
              <a:t>adapted Gaussian mixture models,” </a:t>
            </a:r>
            <a:r>
              <a:rPr i="1" lang="en-US" sz="1200">
                <a:solidFill>
                  <a:srgbClr val="000000"/>
                </a:solidFill>
                <a:latin typeface="Tahoma"/>
                <a:ea typeface="Tahoma"/>
              </a:rPr>
              <a:t>Digital Signal Process.</a:t>
            </a:r>
            <a:r>
              <a:rPr lang="en-US" sz="1200">
                <a:solidFill>
                  <a:srgbClr val="000000"/>
                </a:solidFill>
                <a:latin typeface="Tahoma"/>
                <a:ea typeface="Tahoma"/>
              </a:rPr>
              <a:t>, 2000.</a:t>
            </a:r>
            <a:endParaRPr/>
          </a:p>
          <a:p>
            <a:pPr algn="r">
              <a:lnSpc>
                <a:spcPct val="100000"/>
              </a:lnSpc>
            </a:pPr>
            <a:endParaRPr/>
          </a:p>
          <a:p>
            <a:pPr algn="just" lvl="1">
              <a:lnSpc>
                <a:spcPct val="100000"/>
              </a:lnSpc>
              <a:buFont typeface="StarSymbol"/>
              <a:buChar char="l"/>
            </a:pPr>
            <a:r>
              <a:rPr lang="en-US" sz="1600">
                <a:solidFill>
                  <a:srgbClr val="000000"/>
                </a:solidFill>
                <a:latin typeface="Tahoma"/>
                <a:ea typeface="Tahoma"/>
              </a:rPr>
              <a:t>Como mencionado anteriormente, o sistema necessita de um modelo específico para modelagem da hipótese alternativa.</a:t>
            </a:r>
            <a:endParaRPr/>
          </a:p>
          <a:p>
            <a:pPr algn="just" lvl="1">
              <a:lnSpc>
                <a:spcPct val="100000"/>
              </a:lnSpc>
              <a:buFont typeface="StarSymbol"/>
              <a:buChar char="l"/>
            </a:pPr>
            <a:r>
              <a:rPr lang="en-US" sz="1600">
                <a:solidFill>
                  <a:srgbClr val="000000"/>
                </a:solidFill>
                <a:latin typeface="Tahoma"/>
                <a:ea typeface="Tahoma"/>
              </a:rPr>
              <a:t>Esse modelo consiste no UBM (Universal Background Model).</a:t>
            </a:r>
            <a:endParaRPr/>
          </a:p>
          <a:p>
            <a:pPr algn="just" lvl="1">
              <a:lnSpc>
                <a:spcPct val="100000"/>
              </a:lnSpc>
              <a:buFont typeface="StarSymbol"/>
              <a:buChar char="l"/>
            </a:pPr>
            <a:r>
              <a:rPr lang="en-US" sz="1600">
                <a:solidFill>
                  <a:srgbClr val="000000"/>
                </a:solidFill>
                <a:latin typeface="Tahoma"/>
                <a:ea typeface="Tahoma"/>
              </a:rPr>
              <a:t>O UBM é um GMM com matrizes de covariâncias diagonais estimado utilizando locuções de diversos (muitos!) locutores diferentes.</a:t>
            </a:r>
            <a:endParaRPr/>
          </a:p>
          <a:p>
            <a:pPr algn="just" lvl="1">
              <a:lnSpc>
                <a:spcPct val="100000"/>
              </a:lnSpc>
              <a:buFont typeface="StarSymbol"/>
              <a:buChar char="l"/>
            </a:pPr>
            <a:r>
              <a:rPr lang="en-US" sz="1600">
                <a:solidFill>
                  <a:srgbClr val="000000"/>
                </a:solidFill>
                <a:latin typeface="Tahoma"/>
                <a:ea typeface="Tahoma"/>
              </a:rPr>
              <a:t>Especificamente, ele modela a distribuição esperada dos vetores de características para vozes.</a:t>
            </a:r>
            <a:endParaRPr/>
          </a:p>
          <a:p>
            <a:pPr algn="just" lvl="1">
              <a:lnSpc>
                <a:spcPct val="100000"/>
              </a:lnSpc>
              <a:buFont typeface="StarSymbol"/>
              <a:buChar char="l"/>
            </a:pPr>
            <a:r>
              <a:rPr lang="en-US" sz="1600">
                <a:solidFill>
                  <a:srgbClr val="000000"/>
                </a:solidFill>
                <a:latin typeface="Tahoma"/>
                <a:ea typeface="Tahoma"/>
              </a:rPr>
              <a:t>Essa estimação é realizada através do algoritmo EM (Expectation Maximization), que é o algoritmo tradicional para maximização de verossimilhanças de distribuições paramétricas.</a:t>
            </a:r>
            <a:endParaRPr/>
          </a:p>
          <a:p>
            <a:pPr algn="just">
              <a:lnSpc>
                <a:spcPct val="100000"/>
              </a:lnSpc>
            </a:pPr>
            <a:endParaRPr/>
          </a:p>
          <a:p>
            <a:pPr algn="just">
              <a:lnSpc>
                <a:spcPct val="100000"/>
              </a:lnSpc>
            </a:pPr>
            <a:endParaRPr/>
          </a:p>
          <a:p>
            <a:pPr algn="just">
              <a:lnSpc>
                <a:spcPct val="100000"/>
              </a:lnSpc>
            </a:pPr>
            <a:endParaRPr/>
          </a:p>
        </p:txBody>
      </p:sp>
      <p:sp>
        <p:nvSpPr>
          <p:cNvPr id="217"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A161B1D1-C121-4181-B141-A171A1F1D1B1}" type="slidenum">
              <a:rPr lang="en-US">
                <a:solidFill>
                  <a:srgbClr val="000000"/>
                </a:solidFill>
                <a:latin typeface="Tahoma"/>
              </a:rPr>
              <a:t>&lt;number&gt;</a:t>
            </a:fld>
            <a:endParaRPr/>
          </a:p>
        </p:txBody>
      </p:sp>
      <p:sp>
        <p:nvSpPr>
          <p:cNvPr id="219"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GMM-UBM</a:t>
            </a:r>
            <a:endParaRPr/>
          </a:p>
          <a:p>
            <a:pPr algn="just" lvl="1">
              <a:lnSpc>
                <a:spcPct val="100000"/>
              </a:lnSpc>
              <a:buFont typeface="StarSymbol"/>
              <a:buChar char="l"/>
            </a:pPr>
            <a:r>
              <a:rPr lang="en-US" sz="1600">
                <a:solidFill>
                  <a:srgbClr val="000000"/>
                </a:solidFill>
                <a:latin typeface="Tahoma"/>
              </a:rPr>
              <a:t>Apesar de o modelo de um determinado locutor poder também ser estimado via EM, os autores mostraram um método de estimação desses modelos a partir do UBM. </a:t>
            </a:r>
            <a:endParaRPr/>
          </a:p>
          <a:p>
            <a:pPr algn="just" lvl="1">
              <a:lnSpc>
                <a:spcPct val="100000"/>
              </a:lnSpc>
              <a:buFont typeface="StarSymbol"/>
              <a:buChar char="l"/>
            </a:pPr>
            <a:r>
              <a:rPr lang="en-US" sz="1600">
                <a:solidFill>
                  <a:srgbClr val="000000"/>
                </a:solidFill>
                <a:latin typeface="Tahoma"/>
              </a:rPr>
              <a:t>Utilizando locuções do locutor específico, uma nova adaptação é realizada no UBM a fim de produzir o modelo do locutor.</a:t>
            </a:r>
            <a:endParaRPr/>
          </a:p>
          <a:p>
            <a:pPr algn="just" lvl="1">
              <a:lnSpc>
                <a:spcPct val="100000"/>
              </a:lnSpc>
              <a:buFont typeface="StarSymbol"/>
              <a:buChar char="l"/>
            </a:pPr>
            <a:r>
              <a:rPr lang="en-US" sz="1600">
                <a:solidFill>
                  <a:srgbClr val="000000"/>
                </a:solidFill>
                <a:latin typeface="Tahoma"/>
              </a:rPr>
              <a:t>A adaptação realizada consiste na chamada adaptação MAP (Maximum a Posteriori), que maximiza a probabilidade a posteriori dos vetores, diferente do EM, que maximiza as verossimilhanças do modelo com respeito aos vetores.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220"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pic>
        <p:nvPicPr>
          <p:cNvPr descr="" id="221" name="Picture 2"/>
          <p:cNvPicPr/>
          <p:nvPr/>
        </p:nvPicPr>
        <p:blipFill>
          <a:blip r:embed="rId1"/>
          <a:stretch>
            <a:fillRect/>
          </a:stretch>
        </p:blipFill>
        <p:spPr>
          <a:xfrm>
            <a:off x="2699640" y="4041720"/>
            <a:ext cx="3455640" cy="1762920"/>
          </a:xfrm>
          <a:prstGeom prst="rect">
            <a:avLst/>
          </a:prstGeom>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61B1A1D1-B101-4111-8101-D101A1C13171}" type="slidenum">
              <a:rPr lang="en-US">
                <a:solidFill>
                  <a:srgbClr val="000000"/>
                </a:solidFill>
                <a:latin typeface="Tahoma"/>
              </a:rPr>
              <a:t>&lt;number&gt;</a:t>
            </a:fld>
            <a:endParaRPr/>
          </a:p>
        </p:txBody>
      </p:sp>
      <p:sp>
        <p:nvSpPr>
          <p:cNvPr id="223"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GMM-UBM</a:t>
            </a:r>
            <a:endParaRPr/>
          </a:p>
          <a:p>
            <a:pPr algn="just" lvl="1">
              <a:lnSpc>
                <a:spcPct val="100000"/>
              </a:lnSpc>
              <a:buFont typeface="StarSymbol"/>
              <a:buChar char="l"/>
            </a:pPr>
            <a:r>
              <a:rPr lang="en-US" sz="1600">
                <a:solidFill>
                  <a:srgbClr val="000000"/>
                </a:solidFill>
                <a:latin typeface="Tahoma"/>
              </a:rPr>
              <a:t>Quando a adaptação MAP opera sobre GMMs, as misturas do modelo que possuem maior probabilidade a posteriori são mais adaptadas que as outras. Isso deriva diretamente das equações de adaptação.</a:t>
            </a:r>
            <a:endParaRPr/>
          </a:p>
          <a:p>
            <a:pPr algn="just">
              <a:lnSpc>
                <a:spcPct val="100000"/>
              </a:lnSpc>
            </a:pPr>
            <a:endParaRPr/>
          </a:p>
          <a:p>
            <a:pPr algn="just" lvl="1">
              <a:lnSpc>
                <a:spcPct val="100000"/>
              </a:lnSpc>
              <a:buFont typeface="StarSymbol"/>
              <a:buChar char="l"/>
            </a:pPr>
            <a:r>
              <a:rPr lang="en-US" sz="1600">
                <a:solidFill>
                  <a:srgbClr val="000000"/>
                </a:solidFill>
                <a:latin typeface="Tahoma"/>
              </a:rPr>
              <a:t>Dado o UBM e um conjunto de vetores extraídos das locuções de um determinado locutor,                           , primeiramente calcula-se a probabilidade a posteriori referente a cada uma das i misturas do UBM.</a:t>
            </a:r>
            <a:endParaRPr/>
          </a:p>
          <a:p>
            <a:pPr algn="just">
              <a:lnSpc>
                <a:spcPct val="100000"/>
              </a:lnSpc>
            </a:pPr>
            <a:endParaRPr/>
          </a:p>
          <a:p>
            <a:pPr algn="just">
              <a:lnSpc>
                <a:spcPct val="100000"/>
              </a:lnSpc>
            </a:pPr>
            <a:endParaRPr/>
          </a:p>
          <a:p>
            <a:pPr algn="just" lvl="1">
              <a:lnSpc>
                <a:spcPct val="100000"/>
              </a:lnSpc>
              <a:buFont typeface="StarSymbol"/>
              <a:buChar char="l"/>
            </a:pPr>
            <a:r>
              <a:rPr lang="en-US" sz="1600">
                <a:solidFill>
                  <a:srgbClr val="000000"/>
                </a:solidFill>
                <a:latin typeface="Tahoma"/>
              </a:rPr>
              <a:t>Depois, exatamente como no algoritmo EM, as estatísticas de interesse são calculadas: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224"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sp>
        <p:nvSpPr>
          <p:cNvPr id="225" name="CustomShape 4"/>
          <p:cNvSpPr/>
          <p:nvPr/>
        </p:nvSpPr>
        <p:spPr>
          <a:xfrm>
            <a:off x="0" y="0"/>
            <a:ext cx="9143280" cy="360"/>
          </a:xfrm>
          <a:prstGeom prst="rect">
            <a:avLst/>
          </a:prstGeom>
        </p:spPr>
      </p:sp>
      <p:sp>
        <p:nvSpPr>
          <p:cNvPr id="226" name="CustomShape 5"/>
          <p:cNvSpPr/>
          <p:nvPr/>
        </p:nvSpPr>
        <p:spPr>
          <a:xfrm>
            <a:off x="0" y="0"/>
            <a:ext cx="9143280" cy="360"/>
          </a:xfrm>
          <a:prstGeom prst="rect">
            <a:avLst/>
          </a:prstGeom>
        </p:spPr>
      </p:sp>
      <p:pic>
        <p:nvPicPr>
          <p:cNvPr descr="" id="227" name="Picture 3"/>
          <p:cNvPicPr/>
          <p:nvPr/>
        </p:nvPicPr>
        <p:blipFill>
          <a:blip r:embed="rId1"/>
          <a:stretch>
            <a:fillRect/>
          </a:stretch>
        </p:blipFill>
        <p:spPr>
          <a:xfrm>
            <a:off x="3528000" y="2745000"/>
            <a:ext cx="1656720" cy="323280"/>
          </a:xfrm>
          <a:prstGeom prst="rect">
            <a:avLst/>
          </a:prstGeom>
        </p:spPr>
      </p:pic>
      <p:pic>
        <p:nvPicPr>
          <p:cNvPr descr="" id="228" name="Picture 5"/>
          <p:cNvPicPr/>
          <p:nvPr/>
        </p:nvPicPr>
        <p:blipFill>
          <a:blip r:embed="rId2"/>
          <a:stretch>
            <a:fillRect/>
          </a:stretch>
        </p:blipFill>
        <p:spPr>
          <a:xfrm>
            <a:off x="3599640" y="4482000"/>
            <a:ext cx="3295080" cy="818280"/>
          </a:xfrm>
          <a:prstGeom prst="rect">
            <a:avLst/>
          </a:prstGeom>
        </p:spPr>
      </p:pic>
      <p:pic>
        <p:nvPicPr>
          <p:cNvPr descr="" id="229" name="Picture 6"/>
          <p:cNvPicPr/>
          <p:nvPr/>
        </p:nvPicPr>
        <p:blipFill>
          <a:blip r:embed="rId3"/>
          <a:stretch>
            <a:fillRect/>
          </a:stretch>
        </p:blipFill>
        <p:spPr>
          <a:xfrm>
            <a:off x="1259640" y="5373000"/>
            <a:ext cx="1439280" cy="675720"/>
          </a:xfrm>
          <a:prstGeom prst="rect">
            <a:avLst/>
          </a:prstGeom>
        </p:spPr>
      </p:pic>
      <p:pic>
        <p:nvPicPr>
          <p:cNvPr descr="" id="230" name="Picture 7"/>
          <p:cNvPicPr/>
          <p:nvPr/>
        </p:nvPicPr>
        <p:blipFill>
          <a:blip r:embed="rId4"/>
          <a:stretch>
            <a:fillRect/>
          </a:stretch>
        </p:blipFill>
        <p:spPr>
          <a:xfrm>
            <a:off x="3348000" y="5373000"/>
            <a:ext cx="2231640" cy="766800"/>
          </a:xfrm>
          <a:prstGeom prst="rect">
            <a:avLst/>
          </a:prstGeom>
        </p:spPr>
      </p:pic>
      <p:pic>
        <p:nvPicPr>
          <p:cNvPr descr="" id="231" name="Picture 8"/>
          <p:cNvPicPr/>
          <p:nvPr/>
        </p:nvPicPr>
        <p:blipFill>
          <a:blip r:embed="rId5"/>
          <a:stretch>
            <a:fillRect/>
          </a:stretch>
        </p:blipFill>
        <p:spPr>
          <a:xfrm>
            <a:off x="6156000" y="5301000"/>
            <a:ext cx="2303640" cy="681120"/>
          </a:xfrm>
          <a:prstGeom prst="rect">
            <a:avLst/>
          </a:prstGeom>
        </p:spPr>
      </p:pic>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F1A1D100-7131-4181-91A1-31D101913191}" type="slidenum">
              <a:rPr lang="en-US">
                <a:solidFill>
                  <a:srgbClr val="000000"/>
                </a:solidFill>
                <a:latin typeface="Tahoma"/>
              </a:rPr>
              <a:t>&lt;number&gt;</a:t>
            </a:fld>
            <a:endParaRPr/>
          </a:p>
        </p:txBody>
      </p:sp>
      <p:sp>
        <p:nvSpPr>
          <p:cNvPr id="233"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GMM-UBM</a:t>
            </a:r>
            <a:endParaRPr/>
          </a:p>
          <a:p>
            <a:pPr algn="just" lvl="1">
              <a:lnSpc>
                <a:spcPct val="100000"/>
              </a:lnSpc>
              <a:buFont typeface="StarSymbol"/>
              <a:buChar char="l"/>
            </a:pPr>
            <a:r>
              <a:rPr lang="en-US" sz="1600">
                <a:solidFill>
                  <a:srgbClr val="000000"/>
                </a:solidFill>
                <a:latin typeface="Tahoma"/>
              </a:rPr>
              <a:t>Finalmente, as adaptações das misturas são realizadas utilizando as estatísticas: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lvl="1">
              <a:lnSpc>
                <a:spcPct val="100000"/>
              </a:lnSpc>
              <a:buFont typeface="StarSymbol"/>
              <a:buChar char="l"/>
            </a:pPr>
            <a:endParaRPr/>
          </a:p>
          <a:p>
            <a:pPr algn="just" lvl="1">
              <a:lnSpc>
                <a:spcPct val="100000"/>
              </a:lnSpc>
              <a:buFont typeface="StarSymbol"/>
              <a:buChar char="l"/>
            </a:pPr>
            <a:endParaRPr/>
          </a:p>
          <a:p>
            <a:pPr algn="just" lvl="1">
              <a:lnSpc>
                <a:spcPct val="100000"/>
              </a:lnSpc>
              <a:buFont typeface="StarSymbol"/>
              <a:buChar char="l"/>
            </a:pPr>
            <a:endParaRPr/>
          </a:p>
          <a:p>
            <a:pPr algn="just" lvl="1">
              <a:lnSpc>
                <a:spcPct val="100000"/>
              </a:lnSpc>
              <a:buFont typeface="StarSymbol"/>
              <a:buChar char="l"/>
            </a:pPr>
            <a:r>
              <a:rPr lang="en-US" sz="1600">
                <a:solidFill>
                  <a:srgbClr val="000000"/>
                </a:solidFill>
                <a:latin typeface="Tahoma"/>
              </a:rPr>
              <a:t>Essas equações de adaptação são as equações produzidas quando realizamos a adaptação MAP, com exceção dos chamados fatores de relevância para cada um dos parâmetros de cada mistura.</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234"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sp>
        <p:nvSpPr>
          <p:cNvPr id="235" name="CustomShape 4"/>
          <p:cNvSpPr/>
          <p:nvPr/>
        </p:nvSpPr>
        <p:spPr>
          <a:xfrm>
            <a:off x="0" y="0"/>
            <a:ext cx="9143280" cy="360"/>
          </a:xfrm>
          <a:prstGeom prst="rect">
            <a:avLst/>
          </a:prstGeom>
        </p:spPr>
      </p:sp>
      <p:sp>
        <p:nvSpPr>
          <p:cNvPr id="236" name="CustomShape 5"/>
          <p:cNvSpPr/>
          <p:nvPr/>
        </p:nvSpPr>
        <p:spPr>
          <a:xfrm>
            <a:off x="0" y="0"/>
            <a:ext cx="9143280" cy="360"/>
          </a:xfrm>
          <a:prstGeom prst="rect">
            <a:avLst/>
          </a:prstGeom>
        </p:spPr>
      </p:sp>
      <p:pic>
        <p:nvPicPr>
          <p:cNvPr descr="" id="237" name="Picture 2"/>
          <p:cNvPicPr/>
          <p:nvPr/>
        </p:nvPicPr>
        <p:blipFill>
          <a:blip r:embed="rId1"/>
          <a:stretch>
            <a:fillRect/>
          </a:stretch>
        </p:blipFill>
        <p:spPr>
          <a:xfrm>
            <a:off x="2195640" y="2277000"/>
            <a:ext cx="4771440" cy="1332720"/>
          </a:xfrm>
          <a:prstGeom prst="rect">
            <a:avLst/>
          </a:prstGeom>
        </p:spPr>
      </p:pic>
      <p:pic>
        <p:nvPicPr>
          <p:cNvPr descr="" id="238" name="Picture 3"/>
          <p:cNvPicPr/>
          <p:nvPr/>
        </p:nvPicPr>
        <p:blipFill>
          <a:blip r:embed="rId2"/>
          <a:stretch>
            <a:fillRect/>
          </a:stretch>
        </p:blipFill>
        <p:spPr>
          <a:xfrm>
            <a:off x="2483640" y="4797000"/>
            <a:ext cx="1580400" cy="713520"/>
          </a:xfrm>
          <a:prstGeom prst="rect">
            <a:avLst/>
          </a:prstGeom>
        </p:spPr>
      </p:pic>
      <p:pic>
        <p:nvPicPr>
          <p:cNvPr descr="" id="239" name="Picture 4"/>
          <p:cNvPicPr/>
          <p:nvPr/>
        </p:nvPicPr>
        <p:blipFill>
          <a:blip r:embed="rId3"/>
          <a:stretch>
            <a:fillRect/>
          </a:stretch>
        </p:blipFill>
        <p:spPr>
          <a:xfrm>
            <a:off x="4644000" y="4948920"/>
            <a:ext cx="1504080" cy="351720"/>
          </a:xfrm>
          <a:prstGeom prst="rect">
            <a:avLst/>
          </a:prstGeom>
        </p:spPr>
      </p:pic>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E101A1C1-F171-4171-91A1-81A1D1A171B1}" type="slidenum">
              <a:rPr lang="en-US">
                <a:solidFill>
                  <a:srgbClr val="000000"/>
                </a:solidFill>
                <a:latin typeface="Tahoma"/>
              </a:rPr>
              <a:t>&lt;number&gt;</a:t>
            </a:fld>
            <a:endParaRPr/>
          </a:p>
        </p:txBody>
      </p:sp>
      <p:sp>
        <p:nvSpPr>
          <p:cNvPr id="241"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a:solidFill>
                  <a:srgbClr val="000000"/>
                </a:solidFill>
                <a:latin typeface="Tahoma"/>
              </a:rPr>
              <a:t>GMM-UBM</a:t>
            </a:r>
            <a:endParaRPr/>
          </a:p>
          <a:p>
            <a:pPr algn="just" lvl="1">
              <a:lnSpc>
                <a:spcPct val="100000"/>
              </a:lnSpc>
              <a:buFont typeface="StarSymbol"/>
              <a:buChar char="l"/>
            </a:pPr>
            <a:r>
              <a:rPr lang="en-US" sz="1600">
                <a:solidFill>
                  <a:srgbClr val="000000"/>
                </a:solidFill>
                <a:latin typeface="Tahoma"/>
              </a:rPr>
              <a:t>Por fim, adaptações sucessivas são executadas até que a probabilidade a posteriori das misturas estabilize.</a:t>
            </a:r>
            <a:endParaRPr/>
          </a:p>
          <a:p>
            <a:pPr algn="just">
              <a:lnSpc>
                <a:spcPct val="100000"/>
              </a:lnSpc>
            </a:pPr>
            <a:endParaRPr/>
          </a:p>
          <a:p>
            <a:pPr algn="just" lvl="1">
              <a:lnSpc>
                <a:spcPct val="100000"/>
              </a:lnSpc>
              <a:buFont typeface="StarSymbol"/>
              <a:buChar char="l"/>
            </a:pPr>
            <a:r>
              <a:rPr lang="en-US" sz="1600">
                <a:solidFill>
                  <a:srgbClr val="000000"/>
                </a:solidFill>
                <a:latin typeface="Tahoma"/>
              </a:rPr>
              <a:t>Um importante resultado apresentado pelos autores mostra que ao invés de adaptarmos os três parâmetros (média, peso e matriz de covariância) do UBM, melhores resultados são alcançados quando apenas as médias são adaptadas.</a:t>
            </a:r>
            <a:endParaRPr/>
          </a:p>
          <a:p>
            <a:pPr algn="just" lvl="1">
              <a:lnSpc>
                <a:spcPct val="100000"/>
              </a:lnSpc>
              <a:buFont typeface="StarSymbol"/>
              <a:buChar char="l"/>
            </a:pPr>
            <a:r>
              <a:rPr lang="en-US" sz="1600">
                <a:solidFill>
                  <a:srgbClr val="000000"/>
                </a:solidFill>
                <a:latin typeface="Tahoma"/>
              </a:rPr>
              <a:t>Intuitivamente, podemos observar que o modelo de um determinado locutor é bem parecido com o UBM. Suas misturas possuem os mesmos pesos e as mesmas matrizes de covariância. Além disso, boa parte das médias também é bem similar, uma vez que apenas uma pequena parte das misturas são adaptadas pela adaptação MAP.</a:t>
            </a:r>
            <a:endParaRPr/>
          </a:p>
          <a:p>
            <a:pPr algn="just" lvl="1">
              <a:lnSpc>
                <a:spcPct val="100000"/>
              </a:lnSpc>
              <a:buFont typeface="StarSymbol"/>
              <a:buChar char="l"/>
            </a:pPr>
            <a:r>
              <a:rPr lang="en-US" sz="1600">
                <a:solidFill>
                  <a:srgbClr val="000000"/>
                </a:solidFill>
                <a:latin typeface="Tahoma"/>
              </a:rPr>
              <a:t>Isso cria uma relação intrínseca entre o modelo do locutor e o UBM, melhorando o desempenho do teste de razão de verossimilhanças.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242"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Sistemas de Verificação de Locutores Independentes de Texto</a:t>
            </a:r>
            <a:endParaRPr/>
          </a:p>
        </p:txBody>
      </p:sp>
      <p:sp>
        <p:nvSpPr>
          <p:cNvPr id="243" name="CustomShape 4"/>
          <p:cNvSpPr/>
          <p:nvPr/>
        </p:nvSpPr>
        <p:spPr>
          <a:xfrm>
            <a:off x="0" y="0"/>
            <a:ext cx="9143280" cy="360"/>
          </a:xfrm>
          <a:prstGeom prst="rect">
            <a:avLst/>
          </a:prstGeom>
        </p:spPr>
      </p:sp>
      <p:sp>
        <p:nvSpPr>
          <p:cNvPr id="244" name="CustomShape 5"/>
          <p:cNvSpPr/>
          <p:nvPr/>
        </p:nvSpPr>
        <p:spPr>
          <a:xfrm>
            <a:off x="0" y="0"/>
            <a:ext cx="9143280" cy="360"/>
          </a:xfrm>
          <a:prstGeom prst="rect">
            <a:avLst/>
          </a:prstGeom>
        </p:spPr>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515181F1-91A1-4171-A100-91416141D1D1}" type="slidenum">
              <a:rPr lang="en-US">
                <a:solidFill>
                  <a:srgbClr val="000000"/>
                </a:solidFill>
                <a:latin typeface="Tahoma"/>
              </a:rPr>
              <a:t>&lt;number&gt;</a:t>
            </a:fld>
            <a:endParaRPr/>
          </a:p>
        </p:txBody>
      </p:sp>
      <p:sp>
        <p:nvSpPr>
          <p:cNvPr id="246"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a6a6a6"/>
                </a:solidFill>
                <a:latin typeface="Tahoma"/>
              </a:rPr>
              <a:t>Reconhecimento de Locutores</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Taxonomia</a:t>
            </a:r>
            <a:endParaRPr/>
          </a:p>
          <a:p>
            <a:pPr>
              <a:lnSpc>
                <a:spcPct val="100000"/>
              </a:lnSpc>
              <a:buFont charset="2" typeface="Wingdings"/>
              <a:buChar char=""/>
            </a:pPr>
            <a:r>
              <a:rPr lang="en-US" sz="1600">
                <a:solidFill>
                  <a:srgbClr val="a6a6a6"/>
                </a:solidFill>
                <a:latin typeface="Tahoma"/>
              </a:rPr>
              <a:t>Sistemas de Verificação de Locutores Independentes de Texto</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Arquitetura Geral</a:t>
            </a:r>
            <a:endParaRPr/>
          </a:p>
          <a:p>
            <a:pPr lvl="1">
              <a:lnSpc>
                <a:spcPct val="100000"/>
              </a:lnSpc>
              <a:buFont typeface="StarSymbol"/>
              <a:buChar char="l"/>
            </a:pPr>
            <a:r>
              <a:rPr lang="en-US" sz="1600">
                <a:solidFill>
                  <a:srgbClr val="a6a6a6"/>
                </a:solidFill>
                <a:latin typeface="Tahoma"/>
              </a:rPr>
              <a:t>Pré-processamento</a:t>
            </a:r>
            <a:endParaRPr/>
          </a:p>
          <a:p>
            <a:pPr lvl="1">
              <a:lnSpc>
                <a:spcPct val="100000"/>
              </a:lnSpc>
              <a:buFont typeface="StarSymbol"/>
              <a:buChar char="l"/>
            </a:pPr>
            <a:r>
              <a:rPr lang="en-US" sz="1600">
                <a:solidFill>
                  <a:srgbClr val="a6a6a6"/>
                </a:solidFill>
                <a:latin typeface="Tahoma"/>
              </a:rPr>
              <a:t>Extração de características</a:t>
            </a:r>
            <a:endParaRPr/>
          </a:p>
          <a:p>
            <a:pPr lvl="1">
              <a:lnSpc>
                <a:spcPct val="100000"/>
              </a:lnSpc>
              <a:buFont typeface="StarSymbol"/>
              <a:buChar char="l"/>
            </a:pPr>
            <a:r>
              <a:rPr lang="en-US" sz="1600">
                <a:solidFill>
                  <a:srgbClr val="a6a6a6"/>
                </a:solidFill>
                <a:latin typeface="Tahoma"/>
              </a:rPr>
              <a:t>Estimação dos modelos</a:t>
            </a:r>
            <a:endParaRPr/>
          </a:p>
          <a:p>
            <a:pPr lvl="1">
              <a:lnSpc>
                <a:spcPct val="100000"/>
              </a:lnSpc>
              <a:buFont typeface="StarSymbol"/>
              <a:buChar char="l"/>
            </a:pPr>
            <a:r>
              <a:rPr lang="en-US" sz="1600">
                <a:solidFill>
                  <a:srgbClr val="a6a6a6"/>
                </a:solidFill>
                <a:latin typeface="Tahoma"/>
              </a:rPr>
              <a:t>GMM-UBM</a:t>
            </a:r>
            <a:endParaRPr/>
          </a:p>
          <a:p>
            <a:pPr>
              <a:lnSpc>
                <a:spcPct val="100000"/>
              </a:lnSpc>
              <a:buFont charset="2" typeface="Wingdings"/>
              <a:buChar char=""/>
            </a:pPr>
            <a:r>
              <a:rPr lang="en-US" sz="1600">
                <a:solidFill>
                  <a:srgbClr val="000000"/>
                </a:solidFill>
                <a:latin typeface="Tahoma"/>
              </a:rPr>
              <a:t>Experimentos</a:t>
            </a:r>
            <a:endParaRPr/>
          </a:p>
          <a:p>
            <a:pPr lvl="1">
              <a:lnSpc>
                <a:spcPct val="100000"/>
              </a:lnSpc>
              <a:buFont typeface="StarSymbol"/>
              <a:buChar char="l"/>
            </a:pPr>
            <a:r>
              <a:rPr lang="en-US" sz="1600">
                <a:solidFill>
                  <a:srgbClr val="000000"/>
                </a:solidFill>
                <a:latin typeface="Tahoma"/>
                <a:ea typeface="Tahoma"/>
              </a:rPr>
              <a:t>MIT Mobile Device Speaker Verification Corpus</a:t>
            </a:r>
            <a:endParaRPr/>
          </a:p>
          <a:p>
            <a:pPr lvl="1">
              <a:lnSpc>
                <a:spcPct val="100000"/>
              </a:lnSpc>
              <a:buFont typeface="StarSymbol"/>
              <a:buChar char="l"/>
            </a:pPr>
            <a:r>
              <a:rPr lang="en-US" sz="1600">
                <a:solidFill>
                  <a:srgbClr val="a6a6a6"/>
                </a:solidFill>
                <a:latin typeface="Tahoma"/>
                <a:ea typeface="Tahoma"/>
              </a:rPr>
              <a:t>Resultados GMM-UBM</a:t>
            </a:r>
            <a:endParaRPr/>
          </a:p>
        </p:txBody>
      </p:sp>
      <p:sp>
        <p:nvSpPr>
          <p:cNvPr id="247"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E1D1F1F1-7151-4161-A161-51A191A11101}" type="slidenum">
              <a:rPr lang="en-US">
                <a:solidFill>
                  <a:srgbClr val="000000"/>
                </a:solidFill>
                <a:latin typeface="Tahoma"/>
              </a:rPr>
              <a:t>&lt;number&gt;</a:t>
            </a:fld>
            <a:endParaRPr/>
          </a:p>
        </p:txBody>
      </p:sp>
      <p:sp>
        <p:nvSpPr>
          <p:cNvPr id="249"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sz="2000">
                <a:solidFill>
                  <a:srgbClr val="000000"/>
                </a:solidFill>
                <a:latin typeface="Tahoma"/>
                <a:ea typeface="Tahoma"/>
              </a:rPr>
              <a:t>MIT Mobile Device Speaker Verification Corpus</a:t>
            </a:r>
            <a:endParaRPr/>
          </a:p>
          <a:p>
            <a:pPr algn="just" lvl="1">
              <a:lnSpc>
                <a:spcPct val="100000"/>
              </a:lnSpc>
              <a:buFont typeface="StarSymbol"/>
              <a:buChar char="l"/>
            </a:pPr>
            <a:r>
              <a:rPr lang="en-US" sz="2000">
                <a:solidFill>
                  <a:srgbClr val="000000"/>
                </a:solidFill>
                <a:latin typeface="Tahoma"/>
                <a:ea typeface="Tahoma"/>
              </a:rPr>
              <a:t>48 locutores registrados (26 homens, 22 mulheres)</a:t>
            </a:r>
            <a:endParaRPr/>
          </a:p>
          <a:p>
            <a:pPr algn="just" lvl="1">
              <a:lnSpc>
                <a:spcPct val="100000"/>
              </a:lnSpc>
              <a:buFont typeface="StarSymbol"/>
              <a:buChar char="l"/>
            </a:pPr>
            <a:r>
              <a:rPr lang="en-US" sz="2000">
                <a:solidFill>
                  <a:srgbClr val="000000"/>
                </a:solidFill>
                <a:latin typeface="Tahoma"/>
                <a:ea typeface="Tahoma"/>
              </a:rPr>
              <a:t>3 sessões de áudio</a:t>
            </a:r>
            <a:endParaRPr/>
          </a:p>
          <a:p>
            <a:pPr algn="just" lvl="1">
              <a:lnSpc>
                <a:spcPct val="100000"/>
              </a:lnSpc>
              <a:buFont typeface="StarSymbol"/>
              <a:buChar char="l"/>
            </a:pPr>
            <a:r>
              <a:rPr lang="en-US" sz="1600">
                <a:solidFill>
                  <a:srgbClr val="000000"/>
                </a:solidFill>
                <a:latin typeface="Tahoma"/>
                <a:ea typeface="Tahoma"/>
              </a:rPr>
              <a:t>2 sessões com os locutores registrados.</a:t>
            </a:r>
            <a:endParaRPr/>
          </a:p>
          <a:p>
            <a:pPr algn="just" lvl="1">
              <a:lnSpc>
                <a:spcPct val="100000"/>
              </a:lnSpc>
              <a:buFont typeface="StarSymbol"/>
              <a:buChar char="l"/>
            </a:pPr>
            <a:r>
              <a:rPr lang="en-US" sz="1600">
                <a:solidFill>
                  <a:srgbClr val="000000"/>
                </a:solidFill>
                <a:latin typeface="Tahoma"/>
                <a:ea typeface="Tahoma"/>
              </a:rPr>
              <a:t>1 sessão com 40 locutores impostores.</a:t>
            </a:r>
            <a:endParaRPr/>
          </a:p>
          <a:p>
            <a:pPr algn="just" lvl="1">
              <a:lnSpc>
                <a:spcPct val="100000"/>
              </a:lnSpc>
              <a:buFont typeface="StarSymbol"/>
              <a:buChar char="l"/>
            </a:pPr>
            <a:r>
              <a:rPr lang="en-US" sz="1600">
                <a:solidFill>
                  <a:srgbClr val="000000"/>
                </a:solidFill>
                <a:latin typeface="Tahoma"/>
                <a:ea typeface="Tahoma"/>
              </a:rPr>
              <a:t>Para cada locutor, 54 locuções em cada sessão.</a:t>
            </a:r>
            <a:endParaRPr/>
          </a:p>
          <a:p>
            <a:pPr algn="just" lvl="1">
              <a:lnSpc>
                <a:spcPct val="100000"/>
              </a:lnSpc>
              <a:buFont typeface="StarSymbol"/>
              <a:buChar char="l"/>
            </a:pPr>
            <a:r>
              <a:rPr lang="en-US" sz="1600">
                <a:solidFill>
                  <a:srgbClr val="000000"/>
                </a:solidFill>
                <a:latin typeface="Tahoma"/>
                <a:ea typeface="Tahoma"/>
              </a:rPr>
              <a:t>As locuções foram gravadas em 3 ambientes distintos.</a:t>
            </a:r>
            <a:endParaRPr/>
          </a:p>
          <a:p>
            <a:pPr algn="just" lvl="1">
              <a:lnSpc>
                <a:spcPct val="100000"/>
              </a:lnSpc>
              <a:buFont typeface="StarSymbol"/>
              <a:buChar char="l"/>
            </a:pPr>
            <a:r>
              <a:rPr lang="en-US" sz="1400">
                <a:solidFill>
                  <a:srgbClr val="000000"/>
                </a:solidFill>
                <a:latin typeface="Tahoma"/>
                <a:ea typeface="Tahoma"/>
              </a:rPr>
              <a:t>Escritório silencioso, com pouco ruído,</a:t>
            </a:r>
            <a:endParaRPr/>
          </a:p>
          <a:p>
            <a:pPr algn="just" lvl="1">
              <a:lnSpc>
                <a:spcPct val="100000"/>
              </a:lnSpc>
              <a:buFont typeface="StarSymbol"/>
              <a:buChar char="l"/>
            </a:pPr>
            <a:r>
              <a:rPr lang="en-US" sz="1400">
                <a:solidFill>
                  <a:srgbClr val="000000"/>
                </a:solidFill>
                <a:latin typeface="Tahoma"/>
                <a:ea typeface="Tahoma"/>
              </a:rPr>
              <a:t>Hall de entrada de um prédio, com nível médio de ruído de fundo,</a:t>
            </a:r>
            <a:endParaRPr/>
          </a:p>
          <a:p>
            <a:pPr algn="just" lvl="1">
              <a:lnSpc>
                <a:spcPct val="100000"/>
              </a:lnSpc>
              <a:buFont typeface="StarSymbol"/>
              <a:buChar char="l"/>
            </a:pPr>
            <a:r>
              <a:rPr lang="en-US" sz="1400">
                <a:solidFill>
                  <a:srgbClr val="000000"/>
                </a:solidFill>
                <a:latin typeface="Tahoma"/>
                <a:ea typeface="Tahoma"/>
              </a:rPr>
              <a:t>Cruzamento entre ruas movimentadas, com nível alto de ruído de fundo.</a:t>
            </a:r>
            <a:endParaRPr/>
          </a:p>
          <a:p>
            <a:pPr algn="just" lvl="1">
              <a:lnSpc>
                <a:spcPct val="100000"/>
              </a:lnSpc>
              <a:buFont typeface="StarSymbol"/>
              <a:buChar char="l"/>
            </a:pPr>
            <a:r>
              <a:rPr lang="en-US" sz="1600">
                <a:solidFill>
                  <a:srgbClr val="000000"/>
                </a:solidFill>
                <a:latin typeface="Tahoma"/>
                <a:ea typeface="Tahoma"/>
              </a:rPr>
              <a:t>18 locuções por ambiente.</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250"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Experimentos</a:t>
            </a:r>
            <a:endParaRPr/>
          </a:p>
        </p:txBody>
      </p:sp>
      <p:sp>
        <p:nvSpPr>
          <p:cNvPr id="251" name="CustomShape 4"/>
          <p:cNvSpPr/>
          <p:nvPr/>
        </p:nvSpPr>
        <p:spPr>
          <a:xfrm>
            <a:off x="0" y="0"/>
            <a:ext cx="9143280" cy="360"/>
          </a:xfrm>
          <a:prstGeom prst="rect">
            <a:avLst/>
          </a:prstGeom>
        </p:spPr>
      </p:sp>
      <p:sp>
        <p:nvSpPr>
          <p:cNvPr id="252" name="CustomShape 5"/>
          <p:cNvSpPr/>
          <p:nvPr/>
        </p:nvSpPr>
        <p:spPr>
          <a:xfrm>
            <a:off x="0" y="0"/>
            <a:ext cx="9143280" cy="360"/>
          </a:xfrm>
          <a:prstGeom prst="rect">
            <a:avLst/>
          </a:prstGeom>
        </p:spPr>
      </p:sp>
      <p:graphicFrame>
        <p:nvGraphicFramePr>
          <p:cNvPr id="253" name="Table 6"/>
          <p:cNvGraphicFramePr/>
          <p:nvPr/>
        </p:nvGraphicFramePr>
        <p:xfrm>
          <a:off x="392040" y="4882680"/>
          <a:ext cx="3095280" cy="1548360"/>
        </p:xfrm>
        <a:graphic>
          <a:graphicData uri="http://schemas.openxmlformats.org/drawingml/2006/table">
            <a:tbl>
              <a:tblPr/>
              <a:tblGrid>
                <a:gridCol w="1368000"/>
                <a:gridCol w="1152000"/>
                <a:gridCol w="575640"/>
              </a:tblGrid>
              <a:tr h="262440">
                <a:tc>
                  <a:txBody>
                    <a:bodyPr wrap="none"/>
                    <a:p>
                      <a:pPr algn="ctr">
                        <a:lnSpc>
                          <a:spcPct val="100000"/>
                        </a:lnSpc>
                      </a:pPr>
                      <a:r>
                        <a:rPr b="1" lang="en-US" sz="1200">
                          <a:solidFill>
                            <a:srgbClr val="000000"/>
                          </a:solidFill>
                          <a:latin typeface="Arial"/>
                        </a:rPr>
                        <a:t>Sessão</a:t>
                      </a:r>
                      <a:endParaRPr/>
                    </a:p>
                  </a:txBody>
                  <a:tcPr/>
                </a:tc>
                <a:tc>
                  <a:txBody>
                    <a:bodyPr wrap="none"/>
                    <a:p>
                      <a:pPr algn="ctr">
                        <a:lnSpc>
                          <a:spcPct val="100000"/>
                        </a:lnSpc>
                      </a:pPr>
                      <a:r>
                        <a:rPr b="1" lang="en-US" sz="1200">
                          <a:solidFill>
                            <a:srgbClr val="000000"/>
                          </a:solidFill>
                          <a:latin typeface="Arial"/>
                        </a:rPr>
                        <a:t>Treinamento</a:t>
                      </a:r>
                      <a:endParaRPr/>
                    </a:p>
                  </a:txBody>
                  <a:tcPr/>
                </a:tc>
                <a:tc>
                  <a:txBody>
                    <a:bodyPr wrap="none"/>
                    <a:p>
                      <a:pPr algn="ctr">
                        <a:lnSpc>
                          <a:spcPct val="100000"/>
                        </a:lnSpc>
                      </a:pPr>
                      <a:r>
                        <a:rPr b="1" lang="en-US" sz="1200">
                          <a:solidFill>
                            <a:srgbClr val="000000"/>
                          </a:solidFill>
                          <a:latin typeface="Arial"/>
                        </a:rPr>
                        <a:t>Teste</a:t>
                      </a:r>
                      <a:endParaRPr/>
                    </a:p>
                  </a:txBody>
                  <a:tcPr/>
                </a:tc>
              </a:tr>
              <a:tr h="428760">
                <a:tc>
                  <a:txBody>
                    <a:bodyPr wrap="none"/>
                    <a:p>
                      <a:pPr algn="ctr">
                        <a:lnSpc>
                          <a:spcPct val="100000"/>
                        </a:lnSpc>
                      </a:pPr>
                      <a:r>
                        <a:rPr lang="en-US" sz="1200">
                          <a:solidFill>
                            <a:srgbClr val="000000"/>
                          </a:solidFill>
                          <a:latin typeface="Arial"/>
                        </a:rPr>
                        <a:t>Enroll session 1</a:t>
                      </a:r>
                      <a:endParaRPr/>
                    </a:p>
                  </a:txBody>
                  <a:tcPr/>
                </a:tc>
                <a:tc>
                  <a:txBody>
                    <a:bodyPr wrap="none"/>
                    <a:p>
                      <a:pPr algn="ctr">
                        <a:lnSpc>
                          <a:spcPct val="100000"/>
                        </a:lnSpc>
                      </a:pPr>
                      <a:r>
                        <a:rPr lang="en-US" sz="1200">
                          <a:solidFill>
                            <a:srgbClr val="000000"/>
                          </a:solidFill>
                          <a:latin typeface="Arial"/>
                        </a:rPr>
                        <a:t>X</a:t>
                      </a:r>
                      <a:endParaRPr/>
                    </a:p>
                  </a:txBody>
                  <a:tcPr/>
                </a:tc>
                <a:tc>
                  <a:tcPr/>
                </a:tc>
              </a:tr>
              <a:tr h="428760">
                <a:tc>
                  <a:txBody>
                    <a:bodyPr wrap="none"/>
                    <a:p>
                      <a:pPr algn="ctr">
                        <a:lnSpc>
                          <a:spcPct val="100000"/>
                        </a:lnSpc>
                      </a:pPr>
                      <a:r>
                        <a:rPr lang="en-US" sz="1200">
                          <a:solidFill>
                            <a:srgbClr val="000000"/>
                          </a:solidFill>
                          <a:latin typeface="Arial"/>
                        </a:rPr>
                        <a:t>Enroll session 2</a:t>
                      </a:r>
                      <a:endParaRPr/>
                    </a:p>
                  </a:txBody>
                  <a:tcPr/>
                </a:tc>
                <a:tc>
                  <a:tcPr/>
                </a:tc>
                <a:tc>
                  <a:txBody>
                    <a:bodyPr wrap="none"/>
                    <a:p>
                      <a:pPr algn="ctr">
                        <a:lnSpc>
                          <a:spcPct val="100000"/>
                        </a:lnSpc>
                      </a:pPr>
                      <a:r>
                        <a:rPr lang="en-US" sz="1200">
                          <a:solidFill>
                            <a:srgbClr val="000000"/>
                          </a:solidFill>
                          <a:latin typeface="Arial"/>
                        </a:rPr>
                        <a:t>X</a:t>
                      </a:r>
                      <a:endParaRPr/>
                    </a:p>
                  </a:txBody>
                  <a:tcPr/>
                </a:tc>
              </a:tr>
              <a:tr h="428760">
                <a:tc>
                  <a:txBody>
                    <a:bodyPr wrap="none"/>
                    <a:p>
                      <a:pPr algn="ctr">
                        <a:lnSpc>
                          <a:spcPct val="100000"/>
                        </a:lnSpc>
                      </a:pPr>
                      <a:r>
                        <a:rPr lang="en-US" sz="1200">
                          <a:solidFill>
                            <a:srgbClr val="000000"/>
                          </a:solidFill>
                          <a:latin typeface="Arial"/>
                        </a:rPr>
                        <a:t>Imposter session</a:t>
                      </a:r>
                      <a:endParaRPr/>
                    </a:p>
                  </a:txBody>
                  <a:tcPr/>
                </a:tc>
                <a:tc>
                  <a:tcPr/>
                </a:tc>
                <a:tc>
                  <a:txBody>
                    <a:bodyPr wrap="none"/>
                    <a:p>
                      <a:pPr algn="ctr">
                        <a:lnSpc>
                          <a:spcPct val="100000"/>
                        </a:lnSpc>
                      </a:pPr>
                      <a:r>
                        <a:rPr lang="en-US" sz="1200">
                          <a:solidFill>
                            <a:srgbClr val="000000"/>
                          </a:solidFill>
                          <a:latin typeface="Arial"/>
                        </a:rPr>
                        <a:t>X</a:t>
                      </a:r>
                      <a:endParaRPr/>
                    </a:p>
                  </a:txBody>
                  <a:tcPr/>
                </a:tc>
              </a:tr>
            </a:tbl>
          </a:graphicData>
        </a:graphic>
      </p:graphicFrame>
      <p:sp>
        <p:nvSpPr>
          <p:cNvPr id="254" name="CustomShape 7"/>
          <p:cNvSpPr/>
          <p:nvPr/>
        </p:nvSpPr>
        <p:spPr>
          <a:xfrm>
            <a:off x="3852000" y="5553360"/>
            <a:ext cx="1439280" cy="360"/>
          </a:xfrm>
          <a:prstGeom prst="straightConnector1">
            <a:avLst/>
          </a:prstGeom>
          <a:ln w="9360">
            <a:solidFill>
              <a:srgbClr val="000000"/>
            </a:solidFill>
            <a:round/>
            <a:tailEnd len="med" type="triangle" w="med"/>
          </a:ln>
        </p:spPr>
      </p:sp>
      <p:sp>
        <p:nvSpPr>
          <p:cNvPr id="255" name="CustomShape 8"/>
          <p:cNvSpPr/>
          <p:nvPr/>
        </p:nvSpPr>
        <p:spPr>
          <a:xfrm>
            <a:off x="5438520" y="4887720"/>
            <a:ext cx="3190680" cy="1155600"/>
          </a:xfrm>
          <a:prstGeom prst="rect">
            <a:avLst/>
          </a:prstGeom>
          <a:ln>
            <a:solidFill>
              <a:srgbClr val="ff0000"/>
            </a:solidFill>
          </a:ln>
        </p:spPr>
        <p:txBody>
          <a:bodyPr bIns="45000" lIns="90000" rIns="90000" tIns="45000" wrap="none"/>
          <a:p>
            <a:pPr algn="r">
              <a:lnSpc>
                <a:spcPct val="100000"/>
              </a:lnSpc>
            </a:pPr>
            <a:r>
              <a:rPr lang="en-US" sz="1400">
                <a:solidFill>
                  <a:srgbClr val="000000"/>
                </a:solidFill>
                <a:latin typeface="Arial"/>
              </a:rPr>
              <a:t>Para cada locutor, temos um total </a:t>
            </a:r>
            <a:endParaRPr/>
          </a:p>
          <a:p>
            <a:pPr algn="r">
              <a:lnSpc>
                <a:spcPct val="100000"/>
              </a:lnSpc>
            </a:pPr>
            <a:r>
              <a:rPr lang="en-US" sz="1400">
                <a:solidFill>
                  <a:srgbClr val="000000"/>
                </a:solidFill>
                <a:latin typeface="Arial"/>
              </a:rPr>
              <a:t>de 54 testes de autenticação correta </a:t>
            </a:r>
            <a:endParaRPr/>
          </a:p>
          <a:p>
            <a:pPr algn="r">
              <a:lnSpc>
                <a:spcPct val="100000"/>
              </a:lnSpc>
            </a:pPr>
            <a:r>
              <a:rPr lang="en-US" sz="1400">
                <a:solidFill>
                  <a:srgbClr val="000000"/>
                </a:solidFill>
                <a:latin typeface="Arial"/>
              </a:rPr>
              <a:t>(18 em cada ambiente) e 2160 testes </a:t>
            </a:r>
            <a:endParaRPr/>
          </a:p>
          <a:p>
            <a:pPr algn="r">
              <a:lnSpc>
                <a:spcPct val="100000"/>
              </a:lnSpc>
            </a:pPr>
            <a:r>
              <a:rPr lang="en-US" sz="1400">
                <a:solidFill>
                  <a:srgbClr val="000000"/>
                </a:solidFill>
                <a:latin typeface="Arial"/>
              </a:rPr>
              <a:t>de ataques de impostores (720 em </a:t>
            </a:r>
            <a:endParaRPr/>
          </a:p>
          <a:p>
            <a:pPr algn="r">
              <a:lnSpc>
                <a:spcPct val="100000"/>
              </a:lnSpc>
            </a:pPr>
            <a:r>
              <a:rPr lang="en-US" sz="1400">
                <a:solidFill>
                  <a:srgbClr val="000000"/>
                </a:solidFill>
                <a:latin typeface="Arial"/>
              </a:rPr>
              <a:t>cada ambiente). </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F1814131-F1A1-4161-A1C1-E1F141C1D1F1}" type="slidenum">
              <a:rPr lang="en-US">
                <a:solidFill>
                  <a:srgbClr val="000000"/>
                </a:solidFill>
                <a:latin typeface="Tahoma"/>
              </a:rPr>
              <a:t>&lt;number&gt;</a:t>
            </a:fld>
            <a:endParaRPr/>
          </a:p>
        </p:txBody>
      </p:sp>
      <p:sp>
        <p:nvSpPr>
          <p:cNvPr id="257"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a6a6a6"/>
                </a:solidFill>
                <a:latin typeface="Tahoma"/>
              </a:rPr>
              <a:t>Reconhecimento de Locutores</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Taxonomia</a:t>
            </a:r>
            <a:endParaRPr/>
          </a:p>
          <a:p>
            <a:pPr>
              <a:lnSpc>
                <a:spcPct val="100000"/>
              </a:lnSpc>
              <a:buFont charset="2" typeface="Wingdings"/>
              <a:buChar char=""/>
            </a:pPr>
            <a:r>
              <a:rPr lang="en-US" sz="1600">
                <a:solidFill>
                  <a:srgbClr val="a6a6a6"/>
                </a:solidFill>
                <a:latin typeface="Tahoma"/>
              </a:rPr>
              <a:t>Sistemas de Verificação de Locutores Independentes de Texto</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Arquitetura Geral</a:t>
            </a:r>
            <a:endParaRPr/>
          </a:p>
          <a:p>
            <a:pPr lvl="1">
              <a:lnSpc>
                <a:spcPct val="100000"/>
              </a:lnSpc>
              <a:buFont typeface="StarSymbol"/>
              <a:buChar char="l"/>
            </a:pPr>
            <a:r>
              <a:rPr lang="en-US" sz="1600">
                <a:solidFill>
                  <a:srgbClr val="a6a6a6"/>
                </a:solidFill>
                <a:latin typeface="Tahoma"/>
              </a:rPr>
              <a:t>Pré-processamento</a:t>
            </a:r>
            <a:endParaRPr/>
          </a:p>
          <a:p>
            <a:pPr lvl="1">
              <a:lnSpc>
                <a:spcPct val="100000"/>
              </a:lnSpc>
              <a:buFont typeface="StarSymbol"/>
              <a:buChar char="l"/>
            </a:pPr>
            <a:r>
              <a:rPr lang="en-US" sz="1600">
                <a:solidFill>
                  <a:srgbClr val="a6a6a6"/>
                </a:solidFill>
                <a:latin typeface="Tahoma"/>
              </a:rPr>
              <a:t>Extração de características</a:t>
            </a:r>
            <a:endParaRPr/>
          </a:p>
          <a:p>
            <a:pPr lvl="1">
              <a:lnSpc>
                <a:spcPct val="100000"/>
              </a:lnSpc>
              <a:buFont typeface="StarSymbol"/>
              <a:buChar char="l"/>
            </a:pPr>
            <a:r>
              <a:rPr lang="en-US" sz="1600">
                <a:solidFill>
                  <a:srgbClr val="a6a6a6"/>
                </a:solidFill>
                <a:latin typeface="Tahoma"/>
              </a:rPr>
              <a:t>Estimação dos modelos</a:t>
            </a:r>
            <a:endParaRPr/>
          </a:p>
          <a:p>
            <a:pPr lvl="1">
              <a:lnSpc>
                <a:spcPct val="100000"/>
              </a:lnSpc>
              <a:buFont typeface="StarSymbol"/>
              <a:buChar char="l"/>
            </a:pPr>
            <a:r>
              <a:rPr lang="en-US" sz="1600">
                <a:solidFill>
                  <a:srgbClr val="a6a6a6"/>
                </a:solidFill>
                <a:latin typeface="Tahoma"/>
              </a:rPr>
              <a:t>GMM-UBM</a:t>
            </a:r>
            <a:endParaRPr/>
          </a:p>
          <a:p>
            <a:pPr>
              <a:lnSpc>
                <a:spcPct val="100000"/>
              </a:lnSpc>
              <a:buFont charset="2" typeface="Wingdings"/>
              <a:buChar char=""/>
            </a:pPr>
            <a:r>
              <a:rPr lang="en-US" sz="1600">
                <a:solidFill>
                  <a:srgbClr val="000000"/>
                </a:solidFill>
                <a:latin typeface="Tahoma"/>
              </a:rPr>
              <a:t>Experimentos</a:t>
            </a:r>
            <a:endParaRPr/>
          </a:p>
          <a:p>
            <a:pPr lvl="1">
              <a:lnSpc>
                <a:spcPct val="100000"/>
              </a:lnSpc>
              <a:buFont typeface="StarSymbol"/>
              <a:buChar char="l"/>
            </a:pPr>
            <a:r>
              <a:rPr lang="en-US" sz="1600">
                <a:solidFill>
                  <a:srgbClr val="a6a6a6"/>
                </a:solidFill>
                <a:latin typeface="Tahoma"/>
                <a:ea typeface="Tahoma"/>
              </a:rPr>
              <a:t>MIT Mobile Device Speaker Verification Corpus</a:t>
            </a:r>
            <a:endParaRPr/>
          </a:p>
          <a:p>
            <a:pPr lvl="1">
              <a:lnSpc>
                <a:spcPct val="100000"/>
              </a:lnSpc>
              <a:buFont typeface="StarSymbol"/>
              <a:buChar char="l"/>
            </a:pPr>
            <a:r>
              <a:rPr lang="en-US" sz="1600">
                <a:solidFill>
                  <a:srgbClr val="000000"/>
                </a:solidFill>
                <a:latin typeface="Tahoma"/>
                <a:ea typeface="Tahoma"/>
              </a:rPr>
              <a:t>Resultados GMM-UBM</a:t>
            </a:r>
            <a:endParaRPr/>
          </a:p>
        </p:txBody>
      </p:sp>
      <p:sp>
        <p:nvSpPr>
          <p:cNvPr id="258"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A19151F1-8161-41F1-91A1-E13121D10141}" type="slidenum">
              <a:rPr lang="en-US">
                <a:solidFill>
                  <a:srgbClr val="000000"/>
                </a:solidFill>
                <a:latin typeface="Tahoma"/>
              </a:rPr>
              <a:t>&lt;number&gt;</a:t>
            </a:fld>
            <a:endParaRPr/>
          </a:p>
        </p:txBody>
      </p:sp>
      <p:sp>
        <p:nvSpPr>
          <p:cNvPr id="260"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sz="2000">
                <a:solidFill>
                  <a:srgbClr val="000000"/>
                </a:solidFill>
                <a:latin typeface="Tahoma"/>
                <a:ea typeface="Tahoma"/>
              </a:rPr>
              <a:t>Resultados do GMM-UBM</a:t>
            </a:r>
            <a:endParaRPr/>
          </a:p>
          <a:p>
            <a:pPr algn="just" lvl="1">
              <a:lnSpc>
                <a:spcPct val="100000"/>
              </a:lnSpc>
              <a:buFont typeface="StarSymbol"/>
              <a:buChar char="l"/>
            </a:pPr>
            <a:r>
              <a:rPr lang="en-US" sz="2000">
                <a:solidFill>
                  <a:srgbClr val="000000"/>
                </a:solidFill>
                <a:latin typeface="Tahoma"/>
                <a:ea typeface="Tahoma"/>
              </a:rPr>
              <a:t>Pré-processamento:</a:t>
            </a:r>
            <a:endParaRPr/>
          </a:p>
          <a:p>
            <a:pPr algn="just" lvl="1">
              <a:lnSpc>
                <a:spcPct val="100000"/>
              </a:lnSpc>
              <a:buFont typeface="StarSymbol"/>
              <a:buChar char="l"/>
            </a:pPr>
            <a:r>
              <a:rPr lang="en-US" sz="1600">
                <a:solidFill>
                  <a:srgbClr val="000000"/>
                </a:solidFill>
                <a:latin typeface="Tahoma"/>
                <a:ea typeface="Tahoma"/>
              </a:rPr>
              <a:t>Extração de características:</a:t>
            </a:r>
            <a:endParaRPr/>
          </a:p>
          <a:p>
            <a:pPr algn="just" lvl="1">
              <a:lnSpc>
                <a:spcPct val="100000"/>
              </a:lnSpc>
              <a:buFont typeface="StarSymbol"/>
              <a:buChar char="l"/>
            </a:pPr>
            <a:r>
              <a:rPr lang="en-US" sz="1600">
                <a:solidFill>
                  <a:srgbClr val="000000"/>
                </a:solidFill>
                <a:latin typeface="Tahoma"/>
                <a:ea typeface="Tahoma"/>
              </a:rPr>
              <a:t>19 coeficientes MFCC + Coeficientes delta de primeira e segunda ordem.</a:t>
            </a:r>
            <a:endParaRPr/>
          </a:p>
          <a:p>
            <a:pPr algn="just" lvl="1">
              <a:lnSpc>
                <a:spcPct val="100000"/>
              </a:lnSpc>
              <a:buFont typeface="StarSymbol"/>
              <a:buChar char="l"/>
            </a:pPr>
            <a:r>
              <a:rPr lang="en-US" sz="1600">
                <a:solidFill>
                  <a:srgbClr val="000000"/>
                </a:solidFill>
                <a:latin typeface="Tahoma"/>
                <a:ea typeface="Tahoma"/>
              </a:rPr>
              <a:t>Geração do UBM:</a:t>
            </a:r>
            <a:endParaRPr/>
          </a:p>
          <a:p>
            <a:pPr algn="just" lvl="1">
              <a:lnSpc>
                <a:spcPct val="100000"/>
              </a:lnSpc>
              <a:buFont typeface="StarSymbol"/>
              <a:buChar char="l"/>
            </a:pPr>
            <a:r>
              <a:rPr lang="en-US" sz="1600">
                <a:solidFill>
                  <a:srgbClr val="000000"/>
                </a:solidFill>
                <a:latin typeface="Tahoma"/>
                <a:ea typeface="Tahoma"/>
              </a:rPr>
              <a:t>Execução do algoritmo EM utilizando os vetores extraídos de todas as locuções de treino de todos os locutores.</a:t>
            </a:r>
            <a:endParaRPr/>
          </a:p>
          <a:p>
            <a:pPr algn="just" lvl="1">
              <a:lnSpc>
                <a:spcPct val="100000"/>
              </a:lnSpc>
              <a:buFont typeface="StarSymbol"/>
              <a:buChar char="l"/>
            </a:pPr>
            <a:r>
              <a:rPr lang="en-US" sz="1600">
                <a:solidFill>
                  <a:srgbClr val="000000"/>
                </a:solidFill>
                <a:latin typeface="Tahoma"/>
                <a:ea typeface="Tahoma"/>
              </a:rPr>
              <a:t>Número de distribuições do UBM igual a 512, sendo uma fusão de 2 GMMs: um de homens com 256 misturas e outro de mulheres com 256 misturas.</a:t>
            </a:r>
            <a:endParaRPr/>
          </a:p>
        </p:txBody>
      </p:sp>
      <p:sp>
        <p:nvSpPr>
          <p:cNvPr id="261"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Experimentos</a:t>
            </a:r>
            <a:endParaRPr/>
          </a:p>
        </p:txBody>
      </p:sp>
      <p:sp>
        <p:nvSpPr>
          <p:cNvPr id="262" name="CustomShape 4"/>
          <p:cNvSpPr/>
          <p:nvPr/>
        </p:nvSpPr>
        <p:spPr>
          <a:xfrm>
            <a:off x="0" y="0"/>
            <a:ext cx="9143280" cy="360"/>
          </a:xfrm>
          <a:prstGeom prst="rect">
            <a:avLst/>
          </a:prstGeom>
        </p:spPr>
      </p:sp>
      <p:sp>
        <p:nvSpPr>
          <p:cNvPr id="263" name="CustomShape 5"/>
          <p:cNvSpPr/>
          <p:nvPr/>
        </p:nvSpPr>
        <p:spPr>
          <a:xfrm>
            <a:off x="0" y="0"/>
            <a:ext cx="9143280" cy="360"/>
          </a:xfrm>
          <a:prstGeom prst="rect">
            <a:avLst/>
          </a:prstGeom>
        </p:spPr>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A1513161-11C1-41C1-81A1-814161E121F1}" type="slidenum">
              <a:rPr lang="en-US">
                <a:solidFill>
                  <a:srgbClr val="000000"/>
                </a:solidFill>
                <a:latin typeface="Tahoma"/>
              </a:rPr>
              <a:t>&lt;number&gt;</a:t>
            </a:fld>
            <a:endParaRPr/>
          </a:p>
        </p:txBody>
      </p:sp>
      <p:sp>
        <p:nvSpPr>
          <p:cNvPr id="152"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000000"/>
                </a:solidFill>
                <a:latin typeface="Tahoma"/>
              </a:rPr>
              <a:t>Reconhecimento de Locutores</a:t>
            </a:r>
            <a:endParaRPr/>
          </a:p>
          <a:p>
            <a:pPr lvl="1">
              <a:lnSpc>
                <a:spcPct val="100000"/>
              </a:lnSpc>
              <a:buFont typeface="StarSymbol"/>
              <a:buChar char="l"/>
            </a:pPr>
            <a:r>
              <a:rPr lang="en-US" sz="1600">
                <a:solidFill>
                  <a:srgbClr val="000000"/>
                </a:solidFill>
                <a:latin typeface="Tahoma"/>
              </a:rPr>
              <a:t>Definição</a:t>
            </a:r>
            <a:endParaRPr/>
          </a:p>
          <a:p>
            <a:pPr lvl="1">
              <a:lnSpc>
                <a:spcPct val="100000"/>
              </a:lnSpc>
              <a:buFont typeface="StarSymbol"/>
              <a:buChar char="l"/>
            </a:pPr>
            <a:r>
              <a:rPr lang="en-US" sz="1600">
                <a:solidFill>
                  <a:srgbClr val="a6a6a6"/>
                </a:solidFill>
                <a:latin typeface="Tahoma"/>
              </a:rPr>
              <a:t>Taxonomia</a:t>
            </a:r>
            <a:endParaRPr/>
          </a:p>
          <a:p>
            <a:pPr>
              <a:lnSpc>
                <a:spcPct val="100000"/>
              </a:lnSpc>
              <a:buFont charset="2" typeface="Wingdings"/>
              <a:buChar char=""/>
            </a:pPr>
            <a:r>
              <a:rPr lang="en-US" sz="1600">
                <a:solidFill>
                  <a:srgbClr val="a6a6a6"/>
                </a:solidFill>
                <a:latin typeface="Tahoma"/>
              </a:rPr>
              <a:t>Sistemas de Verificação de Locutores Independentes de Texto</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Arquitetura Geral</a:t>
            </a:r>
            <a:endParaRPr/>
          </a:p>
          <a:p>
            <a:pPr lvl="1">
              <a:lnSpc>
                <a:spcPct val="100000"/>
              </a:lnSpc>
              <a:buFont typeface="StarSymbol"/>
              <a:buChar char="l"/>
            </a:pPr>
            <a:r>
              <a:rPr lang="en-US" sz="1600">
                <a:solidFill>
                  <a:srgbClr val="a6a6a6"/>
                </a:solidFill>
                <a:latin typeface="Tahoma"/>
              </a:rPr>
              <a:t>Pré-processamento</a:t>
            </a:r>
            <a:endParaRPr/>
          </a:p>
          <a:p>
            <a:pPr lvl="1">
              <a:lnSpc>
                <a:spcPct val="100000"/>
              </a:lnSpc>
              <a:buFont typeface="StarSymbol"/>
              <a:buChar char="l"/>
            </a:pPr>
            <a:r>
              <a:rPr lang="en-US" sz="1600">
                <a:solidFill>
                  <a:srgbClr val="a6a6a6"/>
                </a:solidFill>
                <a:latin typeface="Tahoma"/>
              </a:rPr>
              <a:t>Extração de características</a:t>
            </a:r>
            <a:endParaRPr/>
          </a:p>
          <a:p>
            <a:pPr lvl="1">
              <a:lnSpc>
                <a:spcPct val="100000"/>
              </a:lnSpc>
              <a:buFont typeface="StarSymbol"/>
              <a:buChar char="l"/>
            </a:pPr>
            <a:r>
              <a:rPr lang="en-US" sz="1600">
                <a:solidFill>
                  <a:srgbClr val="a6a6a6"/>
                </a:solidFill>
                <a:latin typeface="Tahoma"/>
              </a:rPr>
              <a:t>Estimação dos modelos</a:t>
            </a:r>
            <a:endParaRPr/>
          </a:p>
          <a:p>
            <a:pPr lvl="1">
              <a:lnSpc>
                <a:spcPct val="100000"/>
              </a:lnSpc>
              <a:buFont typeface="StarSymbol"/>
              <a:buChar char="l"/>
            </a:pPr>
            <a:r>
              <a:rPr lang="en-US" sz="1600">
                <a:solidFill>
                  <a:srgbClr val="a6a6a6"/>
                </a:solidFill>
                <a:latin typeface="Tahoma"/>
              </a:rPr>
              <a:t>GMM-UBM</a:t>
            </a:r>
            <a:endParaRPr/>
          </a:p>
          <a:p>
            <a:pPr>
              <a:lnSpc>
                <a:spcPct val="100000"/>
              </a:lnSpc>
              <a:buFont charset="2" typeface="Wingdings"/>
              <a:buChar char=""/>
            </a:pPr>
            <a:r>
              <a:rPr lang="en-US" sz="1600">
                <a:solidFill>
                  <a:srgbClr val="a6a6a6"/>
                </a:solidFill>
                <a:latin typeface="Tahoma"/>
              </a:rPr>
              <a:t>Experimentos</a:t>
            </a:r>
            <a:endParaRPr/>
          </a:p>
          <a:p>
            <a:pPr lvl="1">
              <a:lnSpc>
                <a:spcPct val="100000"/>
              </a:lnSpc>
              <a:buFont typeface="StarSymbol"/>
              <a:buChar char="l"/>
            </a:pPr>
            <a:r>
              <a:rPr lang="en-US" sz="1600">
                <a:solidFill>
                  <a:srgbClr val="a6a6a6"/>
                </a:solidFill>
                <a:latin typeface="Tahoma"/>
                <a:ea typeface="Tahoma"/>
              </a:rPr>
              <a:t>MIT Mobile Device Speaker Verification Corpus</a:t>
            </a:r>
            <a:endParaRPr/>
          </a:p>
          <a:p>
            <a:pPr lvl="1">
              <a:lnSpc>
                <a:spcPct val="100000"/>
              </a:lnSpc>
              <a:buFont typeface="StarSymbol"/>
              <a:buChar char="l"/>
            </a:pPr>
            <a:r>
              <a:rPr lang="en-US" sz="1600">
                <a:solidFill>
                  <a:srgbClr val="a6a6a6"/>
                </a:solidFill>
                <a:latin typeface="Tahoma"/>
                <a:ea typeface="Tahoma"/>
              </a:rPr>
              <a:t>Resultados GMM-UBM</a:t>
            </a:r>
            <a:endParaRPr/>
          </a:p>
        </p:txBody>
      </p:sp>
      <p:sp>
        <p:nvSpPr>
          <p:cNvPr id="153"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D1314111-0131-41F1-8181-E1F14101E141}" type="slidenum">
              <a:rPr lang="en-US">
                <a:solidFill>
                  <a:srgbClr val="000000"/>
                </a:solidFill>
                <a:latin typeface="Tahoma"/>
              </a:rPr>
              <a:t>&lt;number&gt;</a:t>
            </a:fld>
            <a:endParaRPr/>
          </a:p>
        </p:txBody>
      </p:sp>
      <p:sp>
        <p:nvSpPr>
          <p:cNvPr id="265" name="CustomShape 2"/>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sz="2000">
                <a:solidFill>
                  <a:srgbClr val="000000"/>
                </a:solidFill>
                <a:latin typeface="Tahoma"/>
                <a:ea typeface="Tahoma"/>
              </a:rPr>
              <a:t>Resultados do GMM-UBM</a:t>
            </a:r>
            <a:endParaRPr/>
          </a:p>
          <a:p>
            <a:pPr algn="just" lvl="2">
              <a:lnSpc>
                <a:spcPct val="100000"/>
              </a:lnSpc>
              <a:buSzPct val="45000"/>
              <a:buFont typeface="StarSymbol"/>
              <a:buChar char=""/>
            </a:pPr>
            <a:r>
              <a:rPr lang="en-US" sz="2000">
                <a:solidFill>
                  <a:srgbClr val="000000"/>
                </a:solidFill>
                <a:latin typeface="Tahoma"/>
                <a:ea typeface="Tahoma"/>
              </a:rPr>
              <a:t>Equal Error Rate de 40,9%, aparentemente devido à falta do VAD durante o pré-processamento.</a:t>
            </a:r>
            <a:endParaRPr/>
          </a:p>
        </p:txBody>
      </p:sp>
      <p:sp>
        <p:nvSpPr>
          <p:cNvPr id="266"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Experimentos</a:t>
            </a:r>
            <a:endParaRPr/>
          </a:p>
        </p:txBody>
      </p:sp>
      <p:sp>
        <p:nvSpPr>
          <p:cNvPr id="267" name="CustomShape 4"/>
          <p:cNvSpPr/>
          <p:nvPr/>
        </p:nvSpPr>
        <p:spPr>
          <a:xfrm>
            <a:off x="0" y="0"/>
            <a:ext cx="9143280" cy="360"/>
          </a:xfrm>
          <a:prstGeom prst="rect">
            <a:avLst/>
          </a:prstGeom>
        </p:spPr>
      </p:sp>
      <p:sp>
        <p:nvSpPr>
          <p:cNvPr id="268" name="CustomShape 5"/>
          <p:cNvSpPr/>
          <p:nvPr/>
        </p:nvSpPr>
        <p:spPr>
          <a:xfrm>
            <a:off x="0" y="0"/>
            <a:ext cx="9143280" cy="360"/>
          </a:xfrm>
          <a:prstGeom prst="rect">
            <a:avLst/>
          </a:prstGeom>
        </p:spPr>
      </p:sp>
      <p:pic>
        <p:nvPicPr>
          <p:cNvPr descr="" id="269" name=""/>
          <p:cNvPicPr/>
          <p:nvPr/>
        </p:nvPicPr>
        <p:blipFill>
          <a:blip r:embed="rId1"/>
          <a:stretch>
            <a:fillRect/>
          </a:stretch>
        </p:blipFill>
        <p:spPr>
          <a:xfrm>
            <a:off x="3840480" y="2816280"/>
            <a:ext cx="4581000" cy="3767400"/>
          </a:xfrm>
          <a:prstGeom prst="rect">
            <a:avLst/>
          </a:prstGeom>
        </p:spPr>
      </p:pic>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A1614131-A171-41C1-B1B1-B1F101215171}" type="slidenum">
              <a:rPr lang="en-US">
                <a:solidFill>
                  <a:srgbClr val="000000"/>
                </a:solidFill>
                <a:latin typeface="Tahoma"/>
              </a:rPr>
              <a:t>&lt;number&gt;</a:t>
            </a:fld>
            <a:endParaRPr/>
          </a:p>
        </p:txBody>
      </p:sp>
      <p:sp>
        <p:nvSpPr>
          <p:cNvPr id="155" name="CustomShape 2"/>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Reconhecimento de Locutores</a:t>
            </a:r>
            <a:endParaRPr/>
          </a:p>
        </p:txBody>
      </p:sp>
      <p:sp>
        <p:nvSpPr>
          <p:cNvPr id="156" name="CustomShape 3"/>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sz="2000">
                <a:solidFill>
                  <a:srgbClr val="000000"/>
                </a:solidFill>
                <a:latin typeface="Tahoma"/>
                <a:ea typeface="Tahoma"/>
              </a:rPr>
              <a:t>Definição</a:t>
            </a:r>
            <a:endParaRPr/>
          </a:p>
          <a:p>
            <a:pPr algn="just" lvl="1">
              <a:lnSpc>
                <a:spcPct val="100000"/>
              </a:lnSpc>
              <a:buFont typeface="StarSymbol"/>
              <a:buChar char="l"/>
            </a:pPr>
            <a:r>
              <a:rPr lang="en-US" sz="2000">
                <a:solidFill>
                  <a:srgbClr val="000000"/>
                </a:solidFill>
                <a:latin typeface="Tahoma"/>
                <a:ea typeface="Tahoma"/>
              </a:rPr>
              <a:t>Reconhecer o locutor a partir de informações extraídas de locuções.</a:t>
            </a:r>
            <a:endParaRPr/>
          </a:p>
          <a:p>
            <a:pPr algn="just" lvl="1">
              <a:lnSpc>
                <a:spcPct val="100000"/>
              </a:lnSpc>
              <a:buFont typeface="StarSymbol"/>
              <a:buChar char="l"/>
            </a:pPr>
            <a:r>
              <a:rPr lang="en-US" sz="2000">
                <a:solidFill>
                  <a:srgbClr val="000000"/>
                </a:solidFill>
                <a:latin typeface="Tahoma"/>
                <a:ea typeface="Tahoma"/>
              </a:rPr>
              <a:t>A partir de uma determinada locução, inferir afirmações sobre a identidade da pessoa que a produziu.</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US" sz="2000">
                <a:solidFill>
                  <a:srgbClr val="000000"/>
                </a:solidFill>
                <a:latin typeface="Tahoma"/>
                <a:ea typeface="Tahoma"/>
              </a:rPr>
              <a:t>	</a:t>
            </a:r>
            <a:endParaRPr/>
          </a:p>
          <a:p>
            <a:pPr algn="just">
              <a:lnSpc>
                <a:spcPct val="100000"/>
              </a:lnSpc>
            </a:pPr>
            <a:endParaRPr/>
          </a:p>
          <a:p>
            <a:pPr algn="just">
              <a:lnSpc>
                <a:spcPct val="100000"/>
              </a:lnSpc>
            </a:pPr>
            <a:endParaRPr/>
          </a:p>
          <a:p>
            <a:pPr algn="just">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91E11171-21E1-4121-B141-A1E101A141E1}" type="slidenum">
              <a:rPr lang="en-US">
                <a:solidFill>
                  <a:srgbClr val="000000"/>
                </a:solidFill>
                <a:latin typeface="Tahoma"/>
              </a:rPr>
              <a:t>&lt;number&gt;</a:t>
            </a:fld>
            <a:endParaRPr/>
          </a:p>
        </p:txBody>
      </p:sp>
      <p:sp>
        <p:nvSpPr>
          <p:cNvPr id="158"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000000"/>
                </a:solidFill>
                <a:latin typeface="Tahoma"/>
              </a:rPr>
              <a:t>Reconhecimento de Locutores</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000000"/>
                </a:solidFill>
                <a:latin typeface="Tahoma"/>
              </a:rPr>
              <a:t>Taxonomia</a:t>
            </a:r>
            <a:endParaRPr/>
          </a:p>
          <a:p>
            <a:pPr>
              <a:lnSpc>
                <a:spcPct val="100000"/>
              </a:lnSpc>
              <a:buFont charset="2" typeface="Wingdings"/>
              <a:buChar char=""/>
            </a:pPr>
            <a:r>
              <a:rPr lang="en-US" sz="1600">
                <a:solidFill>
                  <a:srgbClr val="a6a6a6"/>
                </a:solidFill>
                <a:latin typeface="Tahoma"/>
              </a:rPr>
              <a:t>Sistemas de Verificação de Locutores Independentes de Texto</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Arquitetura Geral</a:t>
            </a:r>
            <a:endParaRPr/>
          </a:p>
          <a:p>
            <a:pPr lvl="1">
              <a:lnSpc>
                <a:spcPct val="100000"/>
              </a:lnSpc>
              <a:buFont typeface="StarSymbol"/>
              <a:buChar char="l"/>
            </a:pPr>
            <a:r>
              <a:rPr lang="en-US" sz="1600">
                <a:solidFill>
                  <a:srgbClr val="a6a6a6"/>
                </a:solidFill>
                <a:latin typeface="Tahoma"/>
              </a:rPr>
              <a:t>Pré-processamento</a:t>
            </a:r>
            <a:endParaRPr/>
          </a:p>
          <a:p>
            <a:pPr lvl="1">
              <a:lnSpc>
                <a:spcPct val="100000"/>
              </a:lnSpc>
              <a:buFont typeface="StarSymbol"/>
              <a:buChar char="l"/>
            </a:pPr>
            <a:r>
              <a:rPr lang="en-US" sz="1600">
                <a:solidFill>
                  <a:srgbClr val="a6a6a6"/>
                </a:solidFill>
                <a:latin typeface="Tahoma"/>
              </a:rPr>
              <a:t>Extração de características</a:t>
            </a:r>
            <a:endParaRPr/>
          </a:p>
          <a:p>
            <a:pPr lvl="1">
              <a:lnSpc>
                <a:spcPct val="100000"/>
              </a:lnSpc>
              <a:buFont typeface="StarSymbol"/>
              <a:buChar char="l"/>
            </a:pPr>
            <a:r>
              <a:rPr lang="en-US" sz="1600">
                <a:solidFill>
                  <a:srgbClr val="a6a6a6"/>
                </a:solidFill>
                <a:latin typeface="Tahoma"/>
              </a:rPr>
              <a:t>Estimação dos modelos</a:t>
            </a:r>
            <a:endParaRPr/>
          </a:p>
          <a:p>
            <a:pPr lvl="1">
              <a:lnSpc>
                <a:spcPct val="100000"/>
              </a:lnSpc>
              <a:buFont typeface="StarSymbol"/>
              <a:buChar char="l"/>
            </a:pPr>
            <a:r>
              <a:rPr lang="en-US" sz="1600">
                <a:solidFill>
                  <a:srgbClr val="a6a6a6"/>
                </a:solidFill>
                <a:latin typeface="Tahoma"/>
              </a:rPr>
              <a:t>GMM-UBM</a:t>
            </a:r>
            <a:endParaRPr/>
          </a:p>
          <a:p>
            <a:pPr>
              <a:lnSpc>
                <a:spcPct val="100000"/>
              </a:lnSpc>
              <a:buFont charset="2" typeface="Wingdings"/>
              <a:buChar char=""/>
            </a:pPr>
            <a:r>
              <a:rPr lang="en-US" sz="1600">
                <a:solidFill>
                  <a:srgbClr val="a6a6a6"/>
                </a:solidFill>
                <a:latin typeface="Tahoma"/>
              </a:rPr>
              <a:t>Experimentos</a:t>
            </a:r>
            <a:endParaRPr/>
          </a:p>
          <a:p>
            <a:pPr lvl="1">
              <a:lnSpc>
                <a:spcPct val="100000"/>
              </a:lnSpc>
              <a:buFont typeface="StarSymbol"/>
              <a:buChar char="l"/>
            </a:pPr>
            <a:r>
              <a:rPr lang="en-US" sz="1600">
                <a:solidFill>
                  <a:srgbClr val="a6a6a6"/>
                </a:solidFill>
                <a:latin typeface="Tahoma"/>
                <a:ea typeface="Tahoma"/>
              </a:rPr>
              <a:t>MIT Mobile Device Speaker Verification Corpus</a:t>
            </a:r>
            <a:endParaRPr/>
          </a:p>
          <a:p>
            <a:pPr lvl="1">
              <a:lnSpc>
                <a:spcPct val="100000"/>
              </a:lnSpc>
              <a:buFont typeface="StarSymbol"/>
              <a:buChar char="l"/>
            </a:pPr>
            <a:r>
              <a:rPr lang="en-US" sz="1600">
                <a:solidFill>
                  <a:srgbClr val="a6a6a6"/>
                </a:solidFill>
                <a:latin typeface="Tahoma"/>
                <a:ea typeface="Tahoma"/>
              </a:rPr>
              <a:t>Resultados GMM-UBM</a:t>
            </a:r>
            <a:endParaRPr/>
          </a:p>
        </p:txBody>
      </p:sp>
      <p:sp>
        <p:nvSpPr>
          <p:cNvPr id="159"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21E11141-9191-41A1-8131-71019121B181}" type="slidenum">
              <a:rPr lang="en-US">
                <a:solidFill>
                  <a:srgbClr val="000000"/>
                </a:solidFill>
                <a:latin typeface="Tahoma"/>
              </a:rPr>
              <a:t>&lt;number&gt;</a:t>
            </a:fld>
            <a:endParaRPr/>
          </a:p>
        </p:txBody>
      </p:sp>
      <p:sp>
        <p:nvSpPr>
          <p:cNvPr id="161" name="CustomShape 2"/>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Reconhecimento de Locutores</a:t>
            </a:r>
            <a:endParaRPr/>
          </a:p>
        </p:txBody>
      </p:sp>
      <p:sp>
        <p:nvSpPr>
          <p:cNvPr id="162" name="CustomShape 3"/>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sz="2000">
                <a:solidFill>
                  <a:srgbClr val="000000"/>
                </a:solidFill>
                <a:latin typeface="Tahoma"/>
                <a:ea typeface="Tahoma"/>
              </a:rPr>
              <a:t>Taxonomia</a:t>
            </a:r>
            <a:endParaRPr/>
          </a:p>
          <a:p>
            <a:pPr algn="just" lvl="1">
              <a:lnSpc>
                <a:spcPct val="100000"/>
              </a:lnSpc>
              <a:buFont typeface="StarSymbol"/>
              <a:buChar char="l"/>
            </a:pPr>
            <a:r>
              <a:rPr lang="en-US" sz="2000">
                <a:solidFill>
                  <a:srgbClr val="000000"/>
                </a:solidFill>
                <a:latin typeface="Tahoma"/>
                <a:ea typeface="Tahoma"/>
              </a:rPr>
              <a:t>Com respeito à tarefa</a:t>
            </a:r>
            <a:endParaRPr/>
          </a:p>
          <a:p>
            <a:pPr algn="just" lvl="1">
              <a:lnSpc>
                <a:spcPct val="100000"/>
              </a:lnSpc>
              <a:buFont typeface="StarSymbol"/>
              <a:buChar char="l"/>
            </a:pPr>
            <a:r>
              <a:rPr lang="en-US" sz="1600">
                <a:solidFill>
                  <a:srgbClr val="000000"/>
                </a:solidFill>
                <a:latin typeface="Tahoma"/>
                <a:ea typeface="Tahoma"/>
              </a:rPr>
              <a:t>Identificação (1:n)</a:t>
            </a:r>
            <a:endParaRPr/>
          </a:p>
          <a:p>
            <a:pPr algn="just" lvl="1">
              <a:lnSpc>
                <a:spcPct val="100000"/>
              </a:lnSpc>
              <a:buFont typeface="StarSymbol"/>
              <a:buChar char="l"/>
            </a:pPr>
            <a:r>
              <a:rPr lang="en-US" sz="1400">
                <a:solidFill>
                  <a:srgbClr val="000000"/>
                </a:solidFill>
                <a:latin typeface="Tahoma"/>
                <a:ea typeface="Tahoma"/>
              </a:rPr>
              <a:t>Dada uma locução, identificar, dentre um conjunto fechado de possíveis locutores, qual deles produziu a locução.</a:t>
            </a:r>
            <a:endParaRPr/>
          </a:p>
          <a:p>
            <a:pPr algn="just" lvl="1">
              <a:lnSpc>
                <a:spcPct val="100000"/>
              </a:lnSpc>
              <a:buFont typeface="StarSymbol"/>
              <a:buChar char="l"/>
            </a:pPr>
            <a:r>
              <a:rPr lang="en-US" sz="1400">
                <a:solidFill>
                  <a:srgbClr val="000000"/>
                </a:solidFill>
                <a:latin typeface="Tahoma"/>
                <a:ea typeface="Tahoma"/>
              </a:rPr>
              <a:t>Problema de conjunto fechado.</a:t>
            </a:r>
            <a:endParaRPr/>
          </a:p>
          <a:p>
            <a:pPr algn="just" lvl="1">
              <a:lnSpc>
                <a:spcPct val="100000"/>
              </a:lnSpc>
              <a:buFont typeface="StarSymbol"/>
              <a:buChar char="l"/>
            </a:pPr>
            <a:r>
              <a:rPr lang="en-US" sz="1400">
                <a:solidFill>
                  <a:srgbClr val="000000"/>
                </a:solidFill>
                <a:latin typeface="Tahoma"/>
                <a:ea typeface="Tahoma"/>
              </a:rPr>
              <a:t>Mais fácil, uma vez que temos a certeza de que a locução foi produzida por um dos locutores registrados no sistema.</a:t>
            </a:r>
            <a:endParaRPr/>
          </a:p>
          <a:p>
            <a:pPr algn="just">
              <a:lnSpc>
                <a:spcPct val="100000"/>
              </a:lnSpc>
            </a:pPr>
            <a:endParaRPr/>
          </a:p>
          <a:p>
            <a:pPr algn="just" lvl="1">
              <a:lnSpc>
                <a:spcPct val="100000"/>
              </a:lnSpc>
              <a:buFont typeface="StarSymbol"/>
              <a:buChar char="l"/>
            </a:pPr>
            <a:r>
              <a:rPr lang="en-US" sz="1600">
                <a:solidFill>
                  <a:srgbClr val="000000"/>
                </a:solidFill>
                <a:latin typeface="Tahoma"/>
                <a:ea typeface="Tahoma"/>
              </a:rPr>
              <a:t>Verificação (1:1)</a:t>
            </a:r>
            <a:endParaRPr/>
          </a:p>
          <a:p>
            <a:pPr algn="just" lvl="1">
              <a:lnSpc>
                <a:spcPct val="100000"/>
              </a:lnSpc>
              <a:buFont typeface="StarSymbol"/>
              <a:buChar char="l"/>
            </a:pPr>
            <a:r>
              <a:rPr lang="en-US" sz="1400">
                <a:solidFill>
                  <a:srgbClr val="000000"/>
                </a:solidFill>
                <a:latin typeface="Tahoma"/>
                <a:ea typeface="Tahoma"/>
              </a:rPr>
              <a:t>Dada uma locução (X) e um determinado locutor (S), decidir se X foi produzida por S.</a:t>
            </a:r>
            <a:endParaRPr/>
          </a:p>
          <a:p>
            <a:pPr algn="just" lvl="1">
              <a:lnSpc>
                <a:spcPct val="100000"/>
              </a:lnSpc>
              <a:buFont typeface="StarSymbol"/>
              <a:buChar char="l"/>
            </a:pPr>
            <a:r>
              <a:rPr lang="en-US" sz="1400">
                <a:solidFill>
                  <a:srgbClr val="000000"/>
                </a:solidFill>
                <a:latin typeface="Tahoma"/>
                <a:ea typeface="Tahoma"/>
              </a:rPr>
              <a:t>Problema de conjunto aberto.</a:t>
            </a:r>
            <a:endParaRPr/>
          </a:p>
          <a:p>
            <a:pPr algn="just" lvl="1">
              <a:lnSpc>
                <a:spcPct val="100000"/>
              </a:lnSpc>
              <a:buFont typeface="StarSymbol"/>
              <a:buChar char="l"/>
            </a:pPr>
            <a:r>
              <a:rPr lang="en-US" sz="1400">
                <a:solidFill>
                  <a:srgbClr val="000000"/>
                </a:solidFill>
                <a:latin typeface="Tahoma"/>
                <a:ea typeface="Tahoma"/>
              </a:rPr>
              <a:t>Mais difícil, tendo em vista que é necessário considerar um conjunto potencialmente infinito de impostores.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US" sz="1400">
                <a:solidFill>
                  <a:srgbClr val="000000"/>
                </a:solidFill>
                <a:latin typeface="Tahoma"/>
                <a:ea typeface="Tahoma"/>
              </a:rPr>
              <a:t>	</a:t>
            </a:r>
            <a:endParaRPr/>
          </a:p>
          <a:p>
            <a:pPr algn="just">
              <a:lnSpc>
                <a:spcPct val="100000"/>
              </a:lnSpc>
            </a:pPr>
            <a:endParaRPr/>
          </a:p>
          <a:p>
            <a:pPr algn="just">
              <a:lnSpc>
                <a:spcPct val="100000"/>
              </a:lnSpc>
            </a:pPr>
            <a:endParaRPr/>
          </a:p>
          <a:p>
            <a:pPr algn="just">
              <a:lnSpc>
                <a:spcPct val="100000"/>
              </a:lnSpc>
            </a:pP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9191E191-4121-4171-9161-11016141F1D1}" type="slidenum">
              <a:rPr lang="en-US">
                <a:solidFill>
                  <a:srgbClr val="000000"/>
                </a:solidFill>
                <a:latin typeface="Tahoma"/>
              </a:rPr>
              <a:t>&lt;number&gt;</a:t>
            </a:fld>
            <a:endParaRPr/>
          </a:p>
        </p:txBody>
      </p:sp>
      <p:sp>
        <p:nvSpPr>
          <p:cNvPr id="164" name="CustomShape 2"/>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Reconhecimento de Locutores</a:t>
            </a:r>
            <a:endParaRPr/>
          </a:p>
        </p:txBody>
      </p:sp>
      <p:sp>
        <p:nvSpPr>
          <p:cNvPr id="165" name="CustomShape 3"/>
          <p:cNvSpPr/>
          <p:nvPr/>
        </p:nvSpPr>
        <p:spPr>
          <a:xfrm>
            <a:off x="685800" y="1219320"/>
            <a:ext cx="7619400" cy="4647600"/>
          </a:xfrm>
          <a:prstGeom prst="rect">
            <a:avLst/>
          </a:prstGeom>
        </p:spPr>
        <p:txBody>
          <a:bodyPr bIns="45000" lIns="90000" rIns="90000" tIns="45000"/>
          <a:p>
            <a:pPr algn="just">
              <a:lnSpc>
                <a:spcPct val="100000"/>
              </a:lnSpc>
              <a:buFont charset="2" typeface="Wingdings"/>
              <a:buChar char=""/>
            </a:pPr>
            <a:r>
              <a:rPr lang="en-US" sz="2000">
                <a:solidFill>
                  <a:srgbClr val="000000"/>
                </a:solidFill>
                <a:latin typeface="Tahoma"/>
                <a:ea typeface="Tahoma"/>
              </a:rPr>
              <a:t>Taxonomia</a:t>
            </a:r>
            <a:endParaRPr/>
          </a:p>
          <a:p>
            <a:pPr algn="just" lvl="1">
              <a:lnSpc>
                <a:spcPct val="100000"/>
              </a:lnSpc>
              <a:buFont typeface="StarSymbol"/>
              <a:buChar char="l"/>
            </a:pPr>
            <a:r>
              <a:rPr lang="en-US" sz="2000">
                <a:solidFill>
                  <a:srgbClr val="000000"/>
                </a:solidFill>
                <a:latin typeface="Tahoma"/>
                <a:ea typeface="Tahoma"/>
              </a:rPr>
              <a:t>Com respeito às restrições impostas às locuções</a:t>
            </a:r>
            <a:endParaRPr/>
          </a:p>
          <a:p>
            <a:pPr algn="just" lvl="1">
              <a:lnSpc>
                <a:spcPct val="100000"/>
              </a:lnSpc>
              <a:buFont typeface="StarSymbol"/>
              <a:buChar char="l"/>
            </a:pPr>
            <a:r>
              <a:rPr lang="en-US" sz="1600">
                <a:solidFill>
                  <a:srgbClr val="000000"/>
                </a:solidFill>
                <a:latin typeface="Tahoma"/>
                <a:ea typeface="Tahoma"/>
              </a:rPr>
              <a:t>Dependente de texto</a:t>
            </a:r>
            <a:endParaRPr/>
          </a:p>
          <a:p>
            <a:pPr algn="just" lvl="1">
              <a:lnSpc>
                <a:spcPct val="100000"/>
              </a:lnSpc>
              <a:buFont typeface="StarSymbol"/>
              <a:buChar char="l"/>
            </a:pPr>
            <a:r>
              <a:rPr lang="en-US" sz="1400">
                <a:solidFill>
                  <a:srgbClr val="000000"/>
                </a:solidFill>
                <a:latin typeface="Tahoma"/>
                <a:ea typeface="Tahoma"/>
              </a:rPr>
              <a:t>A locução utilizada no reconhecimento deve possuir uma determinada palavra ou frase.</a:t>
            </a:r>
            <a:endParaRPr/>
          </a:p>
          <a:p>
            <a:pPr algn="just" lvl="1">
              <a:lnSpc>
                <a:spcPct val="100000"/>
              </a:lnSpc>
              <a:buFont typeface="StarSymbol"/>
              <a:buChar char="l"/>
            </a:pPr>
            <a:r>
              <a:rPr lang="en-US" sz="1400">
                <a:solidFill>
                  <a:srgbClr val="000000"/>
                </a:solidFill>
                <a:latin typeface="Tahoma"/>
                <a:ea typeface="Tahoma"/>
              </a:rPr>
              <a:t>Alternativa amplamente utilizada para assegurar segurança na autenticação de pessoas (torna mais difícil o ataque de impostores).</a:t>
            </a:r>
            <a:endParaRPr/>
          </a:p>
          <a:p>
            <a:pPr algn="just" lvl="1">
              <a:lnSpc>
                <a:spcPct val="100000"/>
              </a:lnSpc>
              <a:buFont typeface="StarSymbol"/>
              <a:buChar char="l"/>
            </a:pPr>
            <a:r>
              <a:rPr lang="en-US" sz="1400">
                <a:solidFill>
                  <a:srgbClr val="000000"/>
                </a:solidFill>
                <a:latin typeface="Tahoma"/>
                <a:ea typeface="Tahoma"/>
              </a:rPr>
              <a:t>Nesse caso, as locuções de treino e teste possuem o mesmo conteúdo fonético. Por essa razão, o sistema não precisa aprender as diversas características fonéticas do indivíduo.</a:t>
            </a:r>
            <a:endParaRPr/>
          </a:p>
          <a:p>
            <a:pPr algn="just">
              <a:lnSpc>
                <a:spcPct val="100000"/>
              </a:lnSpc>
            </a:pPr>
            <a:endParaRPr/>
          </a:p>
          <a:p>
            <a:pPr algn="just" lvl="1">
              <a:lnSpc>
                <a:spcPct val="100000"/>
              </a:lnSpc>
              <a:buFont typeface="StarSymbol"/>
              <a:buChar char="l"/>
            </a:pPr>
            <a:r>
              <a:rPr lang="en-US" sz="1600">
                <a:solidFill>
                  <a:srgbClr val="000000"/>
                </a:solidFill>
                <a:latin typeface="Tahoma"/>
                <a:ea typeface="Tahoma"/>
              </a:rPr>
              <a:t>Independente de texto</a:t>
            </a:r>
            <a:endParaRPr/>
          </a:p>
          <a:p>
            <a:pPr algn="just" lvl="1">
              <a:lnSpc>
                <a:spcPct val="100000"/>
              </a:lnSpc>
              <a:buFont typeface="StarSymbol"/>
              <a:buChar char="l"/>
            </a:pPr>
            <a:r>
              <a:rPr lang="en-US" sz="1400">
                <a:solidFill>
                  <a:srgbClr val="000000"/>
                </a:solidFill>
                <a:latin typeface="Tahoma"/>
                <a:ea typeface="Tahoma"/>
              </a:rPr>
              <a:t>O reconhecimento deve ocorrer a partir de qualquer locução, independente do seu conteúdo.</a:t>
            </a:r>
            <a:endParaRPr/>
          </a:p>
          <a:p>
            <a:pPr algn="just" lvl="1">
              <a:lnSpc>
                <a:spcPct val="100000"/>
              </a:lnSpc>
              <a:buFont typeface="StarSymbol"/>
              <a:buChar char="l"/>
            </a:pPr>
            <a:r>
              <a:rPr lang="en-US" sz="1400">
                <a:solidFill>
                  <a:srgbClr val="000000"/>
                </a:solidFill>
                <a:latin typeface="Tahoma"/>
                <a:ea typeface="Tahoma"/>
              </a:rPr>
              <a:t>O sistema precisa generalizar bem as diversas variações fonéticas de um determinado indivíduo.</a:t>
            </a:r>
            <a:endParaRPr/>
          </a:p>
          <a:p>
            <a:pPr algn="just" lvl="1">
              <a:lnSpc>
                <a:spcPct val="100000"/>
              </a:lnSpc>
              <a:buFont typeface="StarSymbol"/>
              <a:buChar char="l"/>
            </a:pPr>
            <a:r>
              <a:rPr lang="en-US" sz="1400">
                <a:solidFill>
                  <a:srgbClr val="000000"/>
                </a:solidFill>
                <a:latin typeface="Tahoma"/>
                <a:ea typeface="Tahoma"/>
              </a:rPr>
              <a:t>Amplamente utilizado para aplicações forenses.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US" sz="1400">
                <a:solidFill>
                  <a:srgbClr val="000000"/>
                </a:solidFill>
                <a:latin typeface="Tahoma"/>
                <a:ea typeface="Tahoma"/>
              </a:rPr>
              <a:t>	</a:t>
            </a:r>
            <a:endParaRPr/>
          </a:p>
          <a:p>
            <a:pPr algn="just">
              <a:lnSpc>
                <a:spcPct val="100000"/>
              </a:lnSpc>
            </a:pPr>
            <a:endParaRPr/>
          </a:p>
          <a:p>
            <a:pPr algn="just">
              <a:lnSpc>
                <a:spcPct val="100000"/>
              </a:lnSpc>
            </a:pPr>
            <a:endParaRPr/>
          </a:p>
          <a:p>
            <a:pPr algn="just">
              <a:lnSpc>
                <a:spcPct val="100000"/>
              </a:lnSpc>
            </a:pP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41A10141-11A1-41A1-81D1-81F121B151E1}" type="slidenum">
              <a:rPr lang="en-US">
                <a:solidFill>
                  <a:srgbClr val="000000"/>
                </a:solidFill>
                <a:latin typeface="Tahoma"/>
              </a:rPr>
              <a:t>&lt;number&gt;</a:t>
            </a:fld>
            <a:endParaRPr/>
          </a:p>
        </p:txBody>
      </p:sp>
      <p:sp>
        <p:nvSpPr>
          <p:cNvPr id="167" name="CustomShape 2"/>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Reconhecimento de Locutores</a:t>
            </a:r>
            <a:endParaRPr/>
          </a:p>
        </p:txBody>
      </p:sp>
      <p:sp>
        <p:nvSpPr>
          <p:cNvPr id="168" name="CustomShape 3"/>
          <p:cNvSpPr/>
          <p:nvPr/>
        </p:nvSpPr>
        <p:spPr>
          <a:xfrm>
            <a:off x="685800" y="1219320"/>
            <a:ext cx="7619400" cy="4647600"/>
          </a:xfrm>
          <a:prstGeom prst="rect">
            <a:avLst/>
          </a:prstGeom>
        </p:spPr>
        <p:txBody>
          <a:bodyPr bIns="45000" lIns="90000" rIns="90000" tIns="45000"/>
          <a:p>
            <a:pPr algn="just">
              <a:lnSpc>
                <a:spcPct val="100000"/>
              </a:lnSpc>
            </a:pPr>
            <a:endParaRPr/>
          </a:p>
          <a:p>
            <a:pPr algn="just">
              <a:lnSpc>
                <a:spcPct val="100000"/>
              </a:lnSpc>
              <a:buFont charset="2" typeface="Wingdings"/>
              <a:buChar char=""/>
            </a:pPr>
            <a:r>
              <a:rPr lang="en-US" sz="2000">
                <a:solidFill>
                  <a:srgbClr val="000000"/>
                </a:solidFill>
                <a:latin typeface="Tahoma"/>
                <a:ea typeface="Tahoma"/>
              </a:rPr>
              <a:t>Veremos agora um pouco sobre os Sistemas de </a:t>
            </a:r>
            <a:r>
              <a:rPr lang="en-US" sz="2000">
                <a:solidFill>
                  <a:srgbClr val="ff0000"/>
                </a:solidFill>
                <a:latin typeface="Tahoma"/>
                <a:ea typeface="Tahoma"/>
              </a:rPr>
              <a:t>Verificação</a:t>
            </a:r>
            <a:r>
              <a:rPr lang="en-US" sz="2000">
                <a:solidFill>
                  <a:srgbClr val="000000"/>
                </a:solidFill>
                <a:latin typeface="Tahoma"/>
                <a:ea typeface="Tahoma"/>
              </a:rPr>
              <a:t> de Locutores </a:t>
            </a:r>
            <a:r>
              <a:rPr lang="en-US" sz="2000">
                <a:solidFill>
                  <a:srgbClr val="ff0000"/>
                </a:solidFill>
                <a:latin typeface="Tahoma"/>
                <a:ea typeface="Tahoma"/>
              </a:rPr>
              <a:t>Independentes de Texto</a:t>
            </a:r>
            <a:r>
              <a:rPr lang="en-US" sz="2000">
                <a:solidFill>
                  <a:srgbClr val="000000"/>
                </a:solidFill>
                <a:latin typeface="Tahoma"/>
                <a:ea typeface="Tahoma"/>
              </a:rPr>
              <a:t>.</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US" sz="2000">
                <a:solidFill>
                  <a:srgbClr val="000000"/>
                </a:solidFill>
                <a:latin typeface="Tahoma"/>
                <a:ea typeface="Tahoma"/>
              </a:rPr>
              <a:t>	</a:t>
            </a:r>
            <a:endParaRPr/>
          </a:p>
          <a:p>
            <a:pPr algn="just">
              <a:lnSpc>
                <a:spcPct val="100000"/>
              </a:lnSpc>
            </a:pPr>
            <a:endParaRPr/>
          </a:p>
          <a:p>
            <a:pPr algn="just">
              <a:lnSpc>
                <a:spcPct val="100000"/>
              </a:lnSpc>
            </a:pPr>
            <a:endParaRPr/>
          </a:p>
          <a:p>
            <a:pPr algn="just">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0" y="0"/>
            <a:ext cx="11796480" cy="11796480"/>
          </a:xfrm>
          <a:prstGeom prst="rect">
            <a:avLst/>
          </a:prstGeom>
        </p:spPr>
        <p:txBody>
          <a:bodyPr bIns="45000" lIns="90000" rIns="90000" tIns="45000"/>
          <a:p>
            <a:pPr>
              <a:lnSpc>
                <a:spcPct val="100000"/>
              </a:lnSpc>
            </a:pPr>
            <a:endParaRPr/>
          </a:p>
          <a:p>
            <a:pPr>
              <a:lnSpc>
                <a:spcPct val="100000"/>
              </a:lnSpc>
            </a:pPr>
            <a:fld id="{81B12191-E1F1-4151-8101-7111B1E10191}" type="slidenum">
              <a:rPr lang="en-US">
                <a:solidFill>
                  <a:srgbClr val="000000"/>
                </a:solidFill>
                <a:latin typeface="Tahoma"/>
              </a:rPr>
              <a:t>&lt;number&gt;</a:t>
            </a:fld>
            <a:endParaRPr/>
          </a:p>
        </p:txBody>
      </p:sp>
      <p:sp>
        <p:nvSpPr>
          <p:cNvPr id="170" name="CustomShape 2"/>
          <p:cNvSpPr/>
          <p:nvPr/>
        </p:nvSpPr>
        <p:spPr>
          <a:xfrm>
            <a:off x="685800" y="1219320"/>
            <a:ext cx="7619400" cy="4647600"/>
          </a:xfrm>
          <a:prstGeom prst="rect">
            <a:avLst/>
          </a:prstGeom>
        </p:spPr>
        <p:txBody>
          <a:bodyPr bIns="45000" lIns="90000" rIns="90000" tIns="45000"/>
          <a:p>
            <a:pPr>
              <a:lnSpc>
                <a:spcPct val="100000"/>
              </a:lnSpc>
              <a:buFont charset="2" typeface="Wingdings"/>
              <a:buChar char=""/>
            </a:pPr>
            <a:r>
              <a:rPr lang="en-US">
                <a:solidFill>
                  <a:srgbClr val="a6a6a6"/>
                </a:solidFill>
                <a:latin typeface="Tahoma"/>
              </a:rPr>
              <a:t>Reconhecimento de Locutores</a:t>
            </a:r>
            <a:endParaRPr/>
          </a:p>
          <a:p>
            <a:pPr lvl="1">
              <a:lnSpc>
                <a:spcPct val="100000"/>
              </a:lnSpc>
              <a:buFont typeface="StarSymbol"/>
              <a:buChar char="l"/>
            </a:pPr>
            <a:r>
              <a:rPr lang="en-US" sz="1600">
                <a:solidFill>
                  <a:srgbClr val="a6a6a6"/>
                </a:solidFill>
                <a:latin typeface="Tahoma"/>
              </a:rPr>
              <a:t>Definição</a:t>
            </a:r>
            <a:endParaRPr/>
          </a:p>
          <a:p>
            <a:pPr lvl="1">
              <a:lnSpc>
                <a:spcPct val="100000"/>
              </a:lnSpc>
              <a:buFont typeface="StarSymbol"/>
              <a:buChar char="l"/>
            </a:pPr>
            <a:r>
              <a:rPr lang="en-US" sz="1600">
                <a:solidFill>
                  <a:srgbClr val="a6a6a6"/>
                </a:solidFill>
                <a:latin typeface="Tahoma"/>
              </a:rPr>
              <a:t>Taxonomia</a:t>
            </a:r>
            <a:endParaRPr/>
          </a:p>
          <a:p>
            <a:pPr>
              <a:lnSpc>
                <a:spcPct val="100000"/>
              </a:lnSpc>
              <a:buFont charset="2" typeface="Wingdings"/>
              <a:buChar char=""/>
            </a:pPr>
            <a:r>
              <a:rPr lang="en-US" sz="1600">
                <a:solidFill>
                  <a:srgbClr val="000000"/>
                </a:solidFill>
                <a:latin typeface="Tahoma"/>
              </a:rPr>
              <a:t>Sistemas de Verificação de Locutores Independentes de Texto</a:t>
            </a:r>
            <a:endParaRPr/>
          </a:p>
          <a:p>
            <a:pPr lvl="1">
              <a:lnSpc>
                <a:spcPct val="100000"/>
              </a:lnSpc>
              <a:buFont typeface="StarSymbol"/>
              <a:buChar char="l"/>
            </a:pPr>
            <a:r>
              <a:rPr lang="en-US" sz="1600">
                <a:solidFill>
                  <a:srgbClr val="000000"/>
                </a:solidFill>
                <a:latin typeface="Tahoma"/>
              </a:rPr>
              <a:t>Definição</a:t>
            </a:r>
            <a:endParaRPr/>
          </a:p>
          <a:p>
            <a:pPr lvl="1">
              <a:lnSpc>
                <a:spcPct val="100000"/>
              </a:lnSpc>
              <a:buFont typeface="StarSymbol"/>
              <a:buChar char="l"/>
            </a:pPr>
            <a:r>
              <a:rPr lang="en-US" sz="1600">
                <a:solidFill>
                  <a:srgbClr val="a6a6a6"/>
                </a:solidFill>
                <a:latin typeface="Tahoma"/>
              </a:rPr>
              <a:t>Arquitetura Geral</a:t>
            </a:r>
            <a:endParaRPr/>
          </a:p>
          <a:p>
            <a:pPr lvl="1">
              <a:lnSpc>
                <a:spcPct val="100000"/>
              </a:lnSpc>
              <a:buFont typeface="StarSymbol"/>
              <a:buChar char="l"/>
            </a:pPr>
            <a:r>
              <a:rPr lang="en-US" sz="1600">
                <a:solidFill>
                  <a:srgbClr val="a6a6a6"/>
                </a:solidFill>
                <a:latin typeface="Tahoma"/>
              </a:rPr>
              <a:t>Pré-processamento</a:t>
            </a:r>
            <a:endParaRPr/>
          </a:p>
          <a:p>
            <a:pPr lvl="1">
              <a:lnSpc>
                <a:spcPct val="100000"/>
              </a:lnSpc>
              <a:buFont typeface="StarSymbol"/>
              <a:buChar char="l"/>
            </a:pPr>
            <a:r>
              <a:rPr lang="en-US" sz="1600">
                <a:solidFill>
                  <a:srgbClr val="a6a6a6"/>
                </a:solidFill>
                <a:latin typeface="Tahoma"/>
              </a:rPr>
              <a:t>Extração de características</a:t>
            </a:r>
            <a:endParaRPr/>
          </a:p>
          <a:p>
            <a:pPr lvl="1">
              <a:lnSpc>
                <a:spcPct val="100000"/>
              </a:lnSpc>
              <a:buFont typeface="StarSymbol"/>
              <a:buChar char="l"/>
            </a:pPr>
            <a:r>
              <a:rPr lang="en-US" sz="1600">
                <a:solidFill>
                  <a:srgbClr val="a6a6a6"/>
                </a:solidFill>
                <a:latin typeface="Tahoma"/>
              </a:rPr>
              <a:t>Estimação dos modelos</a:t>
            </a:r>
            <a:endParaRPr/>
          </a:p>
          <a:p>
            <a:pPr lvl="1">
              <a:lnSpc>
                <a:spcPct val="100000"/>
              </a:lnSpc>
              <a:buFont typeface="StarSymbol"/>
              <a:buChar char="l"/>
            </a:pPr>
            <a:r>
              <a:rPr lang="en-US" sz="1600">
                <a:solidFill>
                  <a:srgbClr val="a6a6a6"/>
                </a:solidFill>
                <a:latin typeface="Tahoma"/>
              </a:rPr>
              <a:t>GMM-UBM</a:t>
            </a:r>
            <a:endParaRPr/>
          </a:p>
          <a:p>
            <a:pPr>
              <a:lnSpc>
                <a:spcPct val="100000"/>
              </a:lnSpc>
              <a:buFont charset="2" typeface="Wingdings"/>
              <a:buChar char=""/>
            </a:pPr>
            <a:r>
              <a:rPr lang="en-US" sz="1600">
                <a:solidFill>
                  <a:srgbClr val="a6a6a6"/>
                </a:solidFill>
                <a:latin typeface="Tahoma"/>
              </a:rPr>
              <a:t>Experimentos</a:t>
            </a:r>
            <a:endParaRPr/>
          </a:p>
          <a:p>
            <a:pPr lvl="1">
              <a:lnSpc>
                <a:spcPct val="100000"/>
              </a:lnSpc>
              <a:buFont typeface="StarSymbol"/>
              <a:buChar char="l"/>
            </a:pPr>
            <a:r>
              <a:rPr lang="en-US" sz="1600">
                <a:solidFill>
                  <a:srgbClr val="a6a6a6"/>
                </a:solidFill>
                <a:latin typeface="Tahoma"/>
                <a:ea typeface="Tahoma"/>
              </a:rPr>
              <a:t>MIT Mobile Device Speaker Verification Corpus</a:t>
            </a:r>
            <a:endParaRPr/>
          </a:p>
          <a:p>
            <a:pPr lvl="1">
              <a:lnSpc>
                <a:spcPct val="100000"/>
              </a:lnSpc>
              <a:buFont typeface="StarSymbol"/>
              <a:buChar char="l"/>
            </a:pPr>
            <a:r>
              <a:rPr lang="en-US" sz="1600">
                <a:solidFill>
                  <a:srgbClr val="a6a6a6"/>
                </a:solidFill>
                <a:latin typeface="Tahoma"/>
                <a:ea typeface="Tahoma"/>
              </a:rPr>
              <a:t>Resultados GMM-UBM</a:t>
            </a:r>
            <a:endParaRPr/>
          </a:p>
        </p:txBody>
      </p:sp>
      <p:sp>
        <p:nvSpPr>
          <p:cNvPr id="171" name="CustomShape 3"/>
          <p:cNvSpPr/>
          <p:nvPr/>
        </p:nvSpPr>
        <p:spPr>
          <a:xfrm>
            <a:off x="304920" y="304920"/>
            <a:ext cx="6118920" cy="575640"/>
          </a:xfrm>
          <a:prstGeom prst="rect">
            <a:avLst/>
          </a:prstGeom>
        </p:spPr>
        <p:txBody>
          <a:bodyPr anchor="ctr" bIns="45000" lIns="90000" rIns="90000" tIns="45000"/>
          <a:p>
            <a:pPr algn="ctr">
              <a:lnSpc>
                <a:spcPct val="100000"/>
              </a:lnSpc>
            </a:pPr>
            <a:r>
              <a:rPr lang="en-US" sz="2400">
                <a:solidFill>
                  <a:srgbClr val="000000"/>
                </a:solidFill>
                <a:latin typeface="Tahoma"/>
              </a:rPr>
              <a:t>Roteiro</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