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4EB0-633C-44D1-B653-B81EEDBE1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E35AD7-C3E9-4437-8FB6-D85F62205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B79C39-751A-4919-98D6-FD1C650AE7DF}"/>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5" name="Footer Placeholder 4">
            <a:extLst>
              <a:ext uri="{FF2B5EF4-FFF2-40B4-BE49-F238E27FC236}">
                <a16:creationId xmlns:a16="http://schemas.microsoft.com/office/drawing/2014/main" id="{CAAF456D-DEF5-4A26-9309-88C2E0FF5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B1B57-F003-49A7-B600-DB5AB510E40F}"/>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245690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0BCD-66CF-46FC-A218-B18BDC397B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F60DFB-EB67-403E-807E-E87B171A15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F378E-958C-422E-B903-DD2088A19554}"/>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5" name="Footer Placeholder 4">
            <a:extLst>
              <a:ext uri="{FF2B5EF4-FFF2-40B4-BE49-F238E27FC236}">
                <a16:creationId xmlns:a16="http://schemas.microsoft.com/office/drawing/2014/main" id="{F458EF0B-4649-4C29-B457-B325C7627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A1EFA-ED8F-4303-820A-B048A67E0793}"/>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296744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1626D-34B5-488B-9D62-3FD9662F09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83112F-FA77-4086-A167-40D8397A44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B558F-3B3E-4B28-8798-9253E2B82060}"/>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5" name="Footer Placeholder 4">
            <a:extLst>
              <a:ext uri="{FF2B5EF4-FFF2-40B4-BE49-F238E27FC236}">
                <a16:creationId xmlns:a16="http://schemas.microsoft.com/office/drawing/2014/main" id="{71E30231-C429-44DD-9FCD-D9AE931FA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34859-0414-4840-AC7E-9B7A0B058DA6}"/>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31840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8F12-2705-488F-8A32-9CC77E309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3BB75-4C4F-4B9E-9FEB-5E3323ABFE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28CAC-DC28-446B-AEAA-E81B72F4CD1E}"/>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5" name="Footer Placeholder 4">
            <a:extLst>
              <a:ext uri="{FF2B5EF4-FFF2-40B4-BE49-F238E27FC236}">
                <a16:creationId xmlns:a16="http://schemas.microsoft.com/office/drawing/2014/main" id="{83BE73AD-FCCB-44FF-8940-7389DB38A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CB3A6-4904-40A9-810A-3EA0B8A50D42}"/>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396773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625B-BC19-4EEA-B4D8-BDA98147F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5421D2-1C36-4B18-9C54-1C56F534F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B8856B-A2D9-4F0C-9F8D-166A16EF927B}"/>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5" name="Footer Placeholder 4">
            <a:extLst>
              <a:ext uri="{FF2B5EF4-FFF2-40B4-BE49-F238E27FC236}">
                <a16:creationId xmlns:a16="http://schemas.microsoft.com/office/drawing/2014/main" id="{29BB1F9A-A500-45C3-BF00-E2641C63B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D7F1D-7580-4A05-A2DA-443409C533F7}"/>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38264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A055-028B-4873-A575-A3571F6E46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79F68-32C9-4763-B312-9E64303756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30833-01B9-4CD8-A701-E99EACF390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AD6260-3753-42F7-A339-5F3B055DD53C}"/>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6" name="Footer Placeholder 5">
            <a:extLst>
              <a:ext uri="{FF2B5EF4-FFF2-40B4-BE49-F238E27FC236}">
                <a16:creationId xmlns:a16="http://schemas.microsoft.com/office/drawing/2014/main" id="{A09A8FCE-B548-4964-97A0-0EF9E9C8F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CFC4F-5A36-4096-873C-64F3AF2F3529}"/>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283959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050C-CCAB-4D99-AE37-0204A24F20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A69069-73F0-49CF-893A-708CF71E5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C9911D-B685-4FDF-9792-1CDC081B07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F4E66-AAA6-452A-A676-443142CE5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2D3857-46FA-4722-9400-31280EB866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C4379B-BC22-4666-ABB1-ACCBDD7F4315}"/>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8" name="Footer Placeholder 7">
            <a:extLst>
              <a:ext uri="{FF2B5EF4-FFF2-40B4-BE49-F238E27FC236}">
                <a16:creationId xmlns:a16="http://schemas.microsoft.com/office/drawing/2014/main" id="{81F73BC3-3591-45B8-A46E-38858D19B1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8EDAF5-4E13-4BA8-A6A1-CB63AF287AD0}"/>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208589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28F-4EAB-45C0-B720-FD6C4125E6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0F545E-564B-4504-B2F3-746D784566A6}"/>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4" name="Footer Placeholder 3">
            <a:extLst>
              <a:ext uri="{FF2B5EF4-FFF2-40B4-BE49-F238E27FC236}">
                <a16:creationId xmlns:a16="http://schemas.microsoft.com/office/drawing/2014/main" id="{5B703816-1EA5-4E9A-B79D-0424AD7112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C50CD-29FB-4082-96C2-72E5DF45D27C}"/>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84785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07921-5F5F-468A-B85E-3EFFBF186B0C}"/>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3" name="Footer Placeholder 2">
            <a:extLst>
              <a:ext uri="{FF2B5EF4-FFF2-40B4-BE49-F238E27FC236}">
                <a16:creationId xmlns:a16="http://schemas.microsoft.com/office/drawing/2014/main" id="{0DA8C265-2694-4A74-A16C-A78EB11395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58810B-7073-4316-802D-9F453CA6BE27}"/>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259355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8BD2-C5C9-45EB-B88C-0933E0232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E28766-9D07-4DFF-9686-A2ADC029D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83BD11-7492-4FC8-921B-2DFFC4480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24B4E3-284F-4DCB-ACA7-68657C791C54}"/>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6" name="Footer Placeholder 5">
            <a:extLst>
              <a:ext uri="{FF2B5EF4-FFF2-40B4-BE49-F238E27FC236}">
                <a16:creationId xmlns:a16="http://schemas.microsoft.com/office/drawing/2014/main" id="{9EB0FE08-0812-4C5C-B193-DC0777529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670E6-D73F-4D76-B55E-6EAE1B6EFF29}"/>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408353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AA48-4487-4EB9-B6A1-DD5C45438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F408B-9F15-49A9-BCF8-814DA461D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7FBA62-9FBD-48F8-B07D-9F52B429E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1CBD09-C27B-4CE2-A3A6-96F6A08C0778}"/>
              </a:ext>
            </a:extLst>
          </p:cNvPr>
          <p:cNvSpPr>
            <a:spLocks noGrp="1"/>
          </p:cNvSpPr>
          <p:nvPr>
            <p:ph type="dt" sz="half" idx="10"/>
          </p:nvPr>
        </p:nvSpPr>
        <p:spPr/>
        <p:txBody>
          <a:bodyPr/>
          <a:lstStyle/>
          <a:p>
            <a:fld id="{7C789DAB-F7B2-4316-B618-93A944DED11C}" type="datetimeFigureOut">
              <a:rPr lang="en-US" smtClean="0"/>
              <a:t>2024-12-06</a:t>
            </a:fld>
            <a:endParaRPr lang="en-US"/>
          </a:p>
        </p:txBody>
      </p:sp>
      <p:sp>
        <p:nvSpPr>
          <p:cNvPr id="6" name="Footer Placeholder 5">
            <a:extLst>
              <a:ext uri="{FF2B5EF4-FFF2-40B4-BE49-F238E27FC236}">
                <a16:creationId xmlns:a16="http://schemas.microsoft.com/office/drawing/2014/main" id="{5BB137BD-CB32-4D38-B08F-F5889E2AA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3D6AC-E7DB-4D6D-A9D3-7F8ECDE37F62}"/>
              </a:ext>
            </a:extLst>
          </p:cNvPr>
          <p:cNvSpPr>
            <a:spLocks noGrp="1"/>
          </p:cNvSpPr>
          <p:nvPr>
            <p:ph type="sldNum" sz="quarter" idx="12"/>
          </p:nvPr>
        </p:nvSpPr>
        <p:spPr/>
        <p:txBody>
          <a:bodyPr/>
          <a:lstStyle/>
          <a:p>
            <a:fld id="{3483DB50-9E2A-4A22-B7A3-2B20B9DA10BC}" type="slidenum">
              <a:rPr lang="en-US" smtClean="0"/>
              <a:t>‹#›</a:t>
            </a:fld>
            <a:endParaRPr lang="en-US"/>
          </a:p>
        </p:txBody>
      </p:sp>
    </p:spTree>
    <p:extLst>
      <p:ext uri="{BB962C8B-B14F-4D97-AF65-F5344CB8AC3E}">
        <p14:creationId xmlns:p14="http://schemas.microsoft.com/office/powerpoint/2010/main" val="259061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32BD8-66BD-47D4-AC99-04DEE3C39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8094C5-539A-4F13-AA13-31770498F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40F40-318B-476C-8BEC-FE39D6C8E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89DAB-F7B2-4316-B618-93A944DED11C}" type="datetimeFigureOut">
              <a:rPr lang="en-US" smtClean="0"/>
              <a:t>2024-12-06</a:t>
            </a:fld>
            <a:endParaRPr lang="en-US"/>
          </a:p>
        </p:txBody>
      </p:sp>
      <p:sp>
        <p:nvSpPr>
          <p:cNvPr id="5" name="Footer Placeholder 4">
            <a:extLst>
              <a:ext uri="{FF2B5EF4-FFF2-40B4-BE49-F238E27FC236}">
                <a16:creationId xmlns:a16="http://schemas.microsoft.com/office/drawing/2014/main" id="{EA71113F-F1DC-45FC-913C-A0CB78FDD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44F2C4-DF0C-453D-B0C6-23A169730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3DB50-9E2A-4A22-B7A3-2B20B9DA10BC}" type="slidenum">
              <a:rPr lang="en-US" smtClean="0"/>
              <a:t>‹#›</a:t>
            </a:fld>
            <a:endParaRPr lang="en-US"/>
          </a:p>
        </p:txBody>
      </p:sp>
    </p:spTree>
    <p:extLst>
      <p:ext uri="{BB962C8B-B14F-4D97-AF65-F5344CB8AC3E}">
        <p14:creationId xmlns:p14="http://schemas.microsoft.com/office/powerpoint/2010/main" val="277466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39B0-BBBD-439B-ADC0-85D10A958B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4185B63-4A9D-40E5-9502-DAC0CEC936C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486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lgn="ctr">
              <a:buNone/>
            </a:pPr>
            <a:r>
              <a:rPr lang="en-US" b="1" i="1" u="sng" dirty="0">
                <a:solidFill>
                  <a:srgbClr val="FF0000"/>
                </a:solidFill>
                <a:latin typeface="Times New Roman" pitchFamily="18" charset="0"/>
                <a:cs typeface="Times New Roman" pitchFamily="18" charset="0"/>
              </a:rPr>
              <a:t>Time Zone application </a:t>
            </a:r>
          </a:p>
          <a:p>
            <a:pPr marL="0" indent="0" algn="ctr">
              <a:buNone/>
            </a:pPr>
            <a:r>
              <a:rPr lang="en-US" sz="2400" b="1" dirty="0">
                <a:latin typeface="Times New Roman" pitchFamily="18" charset="0"/>
                <a:cs typeface="Times New Roman" pitchFamily="18" charset="0"/>
              </a:rPr>
              <a:t>Create an application that allows the user to select a city from a </a:t>
            </a:r>
            <a:r>
              <a:rPr lang="en-US" sz="2400" b="1" dirty="0" err="1">
                <a:latin typeface="Times New Roman" pitchFamily="18" charset="0"/>
                <a:cs typeface="Times New Roman" pitchFamily="18" charset="0"/>
              </a:rPr>
              <a:t>ListBox</a:t>
            </a:r>
            <a:r>
              <a:rPr lang="en-US" sz="2400" b="1" dirty="0">
                <a:latin typeface="Times New Roman" pitchFamily="18" charset="0"/>
                <a:cs typeface="Times New Roman" pitchFamily="18" charset="0"/>
              </a:rPr>
              <a:t> control. </a:t>
            </a:r>
          </a:p>
          <a:p>
            <a:pPr marL="0" indent="0" algn="ctr">
              <a:buNone/>
            </a:pPr>
            <a:r>
              <a:rPr lang="en-US" sz="2400" b="1" dirty="0">
                <a:latin typeface="Times New Roman" pitchFamily="18" charset="0"/>
                <a:cs typeface="Times New Roman" pitchFamily="18" charset="0"/>
              </a:rPr>
              <a:t>When the user clicks a button, the application displays the name of the city’s time zone. </a:t>
            </a:r>
          </a:p>
          <a:p>
            <a:pPr marL="0" indent="0" algn="ctr">
              <a:buNone/>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850" y="3733800"/>
            <a:ext cx="6508750"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96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6615"/>
            <a:ext cx="5748337" cy="685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8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7238-FC23-4DFD-8956-414B8E7CDB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C257DE-ED2F-4717-8ADB-51E2BD9F2B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366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BACD-F2C1-4768-8E6B-B5422E17BCDC}"/>
              </a:ext>
            </a:extLst>
          </p:cNvPr>
          <p:cNvSpPr>
            <a:spLocks noGrp="1"/>
          </p:cNvSpPr>
          <p:nvPr>
            <p:ph type="title"/>
          </p:nvPr>
        </p:nvSpPr>
        <p:spPr/>
        <p:txBody>
          <a:bodyPr/>
          <a:lstStyle/>
          <a:p>
            <a:r>
              <a:rPr lang="en-US" dirty="0"/>
              <a:t>Color Mixer</a:t>
            </a:r>
          </a:p>
        </p:txBody>
      </p:sp>
      <p:sp>
        <p:nvSpPr>
          <p:cNvPr id="3" name="Content Placeholder 2">
            <a:extLst>
              <a:ext uri="{FF2B5EF4-FFF2-40B4-BE49-F238E27FC236}">
                <a16:creationId xmlns:a16="http://schemas.microsoft.com/office/drawing/2014/main" id="{32A8F729-88A2-4C73-9813-2C52B70B0C29}"/>
              </a:ext>
            </a:extLst>
          </p:cNvPr>
          <p:cNvSpPr>
            <a:spLocks noGrp="1"/>
          </p:cNvSpPr>
          <p:nvPr>
            <p:ph idx="1"/>
          </p:nvPr>
        </p:nvSpPr>
        <p:spPr/>
        <p:txBody>
          <a:bodyPr/>
          <a:lstStyle/>
          <a:p>
            <a:r>
              <a:rPr lang="en-US" dirty="0"/>
              <a:t>The colors red, blue, and yellow are known as the primary colors because they cannot be made by mixing other colors. When you mix two primary colors, you get a secondary color, as shown here: • When you mix red and blue, you get purple. • When you mix red and yellow, you get orange. • When you mix blue and yellow, you get green. Create an application that lets the user select two primary colors from two different sets of Radio buttons. The form should also have a Mix button. When the user clicks the Mix button, the form’s background should change to the color that you get when you mix the two selected primary color</a:t>
            </a:r>
          </a:p>
        </p:txBody>
      </p:sp>
    </p:spTree>
    <p:extLst>
      <p:ext uri="{BB962C8B-B14F-4D97-AF65-F5344CB8AC3E}">
        <p14:creationId xmlns:p14="http://schemas.microsoft.com/office/powerpoint/2010/main" val="283309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6326-23F0-438F-AC54-AF017C261E6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73C97E8-DAE8-4EED-8030-7B8B60C988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021" y="1929317"/>
            <a:ext cx="7039957" cy="4143953"/>
          </a:xfrm>
        </p:spPr>
      </p:pic>
    </p:spTree>
    <p:extLst>
      <p:ext uri="{BB962C8B-B14F-4D97-AF65-F5344CB8AC3E}">
        <p14:creationId xmlns:p14="http://schemas.microsoft.com/office/powerpoint/2010/main" val="1589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85D3-A3EB-4666-8F80-A1F0D599A4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2593FF-4A71-4D6E-9315-F6344F412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339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Payroll with Overtime application</a:t>
            </a:r>
          </a:p>
        </p:txBody>
      </p:sp>
      <p:sp>
        <p:nvSpPr>
          <p:cNvPr id="3" name="Content Placeholder 2"/>
          <p:cNvSpPr>
            <a:spLocks noGrp="1"/>
          </p:cNvSpPr>
          <p:nvPr>
            <p:ph idx="1"/>
          </p:nvPr>
        </p:nvSpPr>
        <p:spPr>
          <a:xfrm>
            <a:off x="1981200" y="1447801"/>
            <a:ext cx="8229600" cy="4678363"/>
          </a:xfrm>
        </p:spPr>
        <p:txBody>
          <a:bodyPr/>
          <a:lstStyle/>
          <a:p>
            <a:pPr marL="0" indent="0">
              <a:buNone/>
            </a:pPr>
            <a:r>
              <a:rPr lang="en-US" sz="2000" dirty="0">
                <a:latin typeface="Times New Roman" pitchFamily="18" charset="0"/>
                <a:cs typeface="Times New Roman" pitchFamily="18" charset="0"/>
              </a:rPr>
              <a:t>If the hours worked is greater than 40: </a:t>
            </a:r>
          </a:p>
          <a:p>
            <a:pPr marL="400050" lvl="1" indent="0">
              <a:buNone/>
            </a:pPr>
            <a:r>
              <a:rPr lang="en-US" sz="2000" dirty="0">
                <a:latin typeface="Times New Roman" pitchFamily="18" charset="0"/>
                <a:cs typeface="Times New Roman" pitchFamily="18" charset="0"/>
              </a:rPr>
              <a:t>base pay = hourly pay rate × 40 </a:t>
            </a:r>
          </a:p>
          <a:p>
            <a:pPr marL="400050" lvl="1" indent="0">
              <a:buNone/>
            </a:pPr>
            <a:r>
              <a:rPr lang="en-US" sz="2000" dirty="0">
                <a:latin typeface="Times New Roman" pitchFamily="18" charset="0"/>
                <a:cs typeface="Times New Roman" pitchFamily="18" charset="0"/>
              </a:rPr>
              <a:t>overtime hours = hours worked − 40 </a:t>
            </a:r>
          </a:p>
          <a:p>
            <a:pPr marL="400050" lvl="1" indent="0">
              <a:buNone/>
            </a:pPr>
            <a:r>
              <a:rPr lang="en-US" sz="2000" dirty="0">
                <a:latin typeface="Times New Roman" pitchFamily="18" charset="0"/>
                <a:cs typeface="Times New Roman" pitchFamily="18" charset="0"/>
              </a:rPr>
              <a:t>overtime pay = overtime hours × hourly pay rate × 1.5 </a:t>
            </a:r>
          </a:p>
          <a:p>
            <a:pPr marL="400050" lvl="1" indent="0">
              <a:buNone/>
            </a:pPr>
            <a:r>
              <a:rPr lang="en-US" sz="2000" dirty="0">
                <a:latin typeface="Times New Roman" pitchFamily="18" charset="0"/>
                <a:cs typeface="Times New Roman" pitchFamily="18" charset="0"/>
              </a:rPr>
              <a:t>gross pay = base pay + overtime pay </a:t>
            </a:r>
          </a:p>
          <a:p>
            <a:pPr marL="0" indent="0">
              <a:buNone/>
            </a:pPr>
            <a:r>
              <a:rPr lang="en-US" sz="2000" dirty="0">
                <a:latin typeface="Times New Roman" pitchFamily="18" charset="0"/>
                <a:cs typeface="Times New Roman" pitchFamily="18" charset="0"/>
              </a:rPr>
              <a:t>Else: </a:t>
            </a:r>
          </a:p>
          <a:p>
            <a:pPr marL="400050" lvl="1" indent="0">
              <a:buNone/>
            </a:pPr>
            <a:r>
              <a:rPr lang="en-US" sz="2000" dirty="0">
                <a:latin typeface="Times New Roman" pitchFamily="18" charset="0"/>
                <a:cs typeface="Times New Roman" pitchFamily="18" charset="0"/>
              </a:rPr>
              <a:t>gross pay = hours worked × hourly pay rate</a:t>
            </a:r>
            <a:r>
              <a:rPr lang="en-US" sz="2000" b="1" dirty="0">
                <a:latin typeface="Times New Roman" pitchFamily="18" charset="0"/>
                <a:cs typeface="Times New Roman" pitchFamily="18" charset="0"/>
              </a:rPr>
              <a:t> </a:t>
            </a:r>
          </a:p>
          <a:p>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32" b="3628"/>
          <a:stretch/>
        </p:blipFill>
        <p:spPr bwMode="auto">
          <a:xfrm>
            <a:off x="3657601" y="4002232"/>
            <a:ext cx="5244737" cy="2855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31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2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49" b="595"/>
          <a:stretch/>
        </p:blipFill>
        <p:spPr bwMode="auto">
          <a:xfrm>
            <a:off x="1524000" y="-18628"/>
            <a:ext cx="3973162" cy="687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66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lgn="ctr">
              <a:buNone/>
            </a:pPr>
            <a:r>
              <a:rPr lang="en-US" b="1" i="1" u="sng" dirty="0">
                <a:solidFill>
                  <a:srgbClr val="FF0000"/>
                </a:solidFill>
                <a:latin typeface="Times New Roman" pitchFamily="18" charset="0"/>
                <a:cs typeface="Times New Roman" pitchFamily="18" charset="0"/>
              </a:rPr>
              <a:t>Loan Qualifier application</a:t>
            </a:r>
          </a:p>
          <a:p>
            <a:pPr marL="0" indent="0" algn="ctr">
              <a:buNone/>
            </a:pPr>
            <a:r>
              <a:rPr lang="en-US" dirty="0"/>
              <a:t> </a:t>
            </a:r>
            <a:r>
              <a:rPr lang="en-US" sz="2400" b="1" dirty="0">
                <a:latin typeface="Times New Roman" pitchFamily="18" charset="0"/>
                <a:cs typeface="Times New Roman" pitchFamily="18" charset="0"/>
              </a:rPr>
              <a:t>Determine whether a person qualifies for a loan. </a:t>
            </a:r>
          </a:p>
          <a:p>
            <a:pPr marL="0" indent="0" algn="ctr">
              <a:buNone/>
            </a:pPr>
            <a:r>
              <a:rPr lang="en-US" sz="2400" b="1" dirty="0">
                <a:latin typeface="Times New Roman" pitchFamily="18" charset="0"/>
                <a:cs typeface="Times New Roman" pitchFamily="18" charset="0"/>
              </a:rPr>
              <a:t>To qualify for the loan, the person must earn a salary of at least $40,000 and must have been employed at his or her current job for at least 2 years.</a:t>
            </a:r>
            <a:endParaRPr lang="en-US" sz="2400" b="1" i="1" u="sng"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857564"/>
            <a:ext cx="4953000" cy="30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42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4861560" cy="690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82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B821-E3B9-4EF7-9DC8-10C48432711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D9E5CF7-BB28-40F4-A51D-D08F8F3F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759" y="1825625"/>
            <a:ext cx="9256482" cy="4351338"/>
          </a:xfrm>
        </p:spPr>
      </p:pic>
    </p:spTree>
    <p:extLst>
      <p:ext uri="{BB962C8B-B14F-4D97-AF65-F5344CB8AC3E}">
        <p14:creationId xmlns:p14="http://schemas.microsoft.com/office/powerpoint/2010/main" val="394440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EFB3-1B6C-451F-AD2A-A7EDACBBD48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5CF2A87-214A-4D62-8A16-6051136074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363" y="1825625"/>
            <a:ext cx="9596761" cy="4667250"/>
          </a:xfrm>
        </p:spPr>
      </p:pic>
    </p:spTree>
    <p:extLst>
      <p:ext uri="{BB962C8B-B14F-4D97-AF65-F5344CB8AC3E}">
        <p14:creationId xmlns:p14="http://schemas.microsoft.com/office/powerpoint/2010/main" val="190382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58A6-501E-4C30-AA1A-93638F69011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E393256-5A8B-4FB1-A895-B0E509271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917" y="1825625"/>
            <a:ext cx="8602462" cy="4351338"/>
          </a:xfrm>
        </p:spPr>
      </p:pic>
    </p:spTree>
    <p:extLst>
      <p:ext uri="{BB962C8B-B14F-4D97-AF65-F5344CB8AC3E}">
        <p14:creationId xmlns:p14="http://schemas.microsoft.com/office/powerpoint/2010/main" val="13624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C583-850F-407D-9999-11B8354F4C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13C7AE-14FA-4FAE-9457-531176A752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6132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278</Words>
  <Application>Microsoft Office PowerPoint</Application>
  <PresentationFormat>Widescreen</PresentationFormat>
  <Paragraphs>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Payroll with Overtime application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Color Mixer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Asmaa Ismail</dc:creator>
  <cp:lastModifiedBy>Asmaa Ismail</cp:lastModifiedBy>
  <cp:revision>7</cp:revision>
  <dcterms:created xsi:type="dcterms:W3CDTF">2024-11-06T08:05:29Z</dcterms:created>
  <dcterms:modified xsi:type="dcterms:W3CDTF">2024-12-06T20:31:21Z</dcterms:modified>
</cp:coreProperties>
</file>