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m" ContentType="application/vnd.ms-excel.sheet.macroEnabled.12"/>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
  </p:notesMasterIdLst>
  <p:sldIdLst>
    <p:sldId id="256" r:id="rId2"/>
    <p:sldId id="257" r:id="rId3"/>
  </p:sldIdLst>
  <p:sldSz cx="21945600" cy="16459200"/>
  <p:notesSz cx="6858000" cy="9144000"/>
  <p:defaultTextStyle>
    <a:defPPr>
      <a:defRPr lang="en-US"/>
    </a:defPPr>
    <a:lvl1pPr marL="0" algn="l" defTabSz="1843431" rtl="0" eaLnBrk="1" latinLnBrk="0" hangingPunct="1">
      <a:defRPr sz="3629" kern="1200">
        <a:solidFill>
          <a:schemeClr val="tx1"/>
        </a:solidFill>
        <a:latin typeface="+mn-lt"/>
        <a:ea typeface="+mn-ea"/>
        <a:cs typeface="+mn-cs"/>
      </a:defRPr>
    </a:lvl1pPr>
    <a:lvl2pPr marL="921715" algn="l" defTabSz="1843431" rtl="0" eaLnBrk="1" latinLnBrk="0" hangingPunct="1">
      <a:defRPr sz="3629" kern="1200">
        <a:solidFill>
          <a:schemeClr val="tx1"/>
        </a:solidFill>
        <a:latin typeface="+mn-lt"/>
        <a:ea typeface="+mn-ea"/>
        <a:cs typeface="+mn-cs"/>
      </a:defRPr>
    </a:lvl2pPr>
    <a:lvl3pPr marL="1843431" algn="l" defTabSz="1843431" rtl="0" eaLnBrk="1" latinLnBrk="0" hangingPunct="1">
      <a:defRPr sz="3629" kern="1200">
        <a:solidFill>
          <a:schemeClr val="tx1"/>
        </a:solidFill>
        <a:latin typeface="+mn-lt"/>
        <a:ea typeface="+mn-ea"/>
        <a:cs typeface="+mn-cs"/>
      </a:defRPr>
    </a:lvl3pPr>
    <a:lvl4pPr marL="2765146" algn="l" defTabSz="1843431" rtl="0" eaLnBrk="1" latinLnBrk="0" hangingPunct="1">
      <a:defRPr sz="3629" kern="1200">
        <a:solidFill>
          <a:schemeClr val="tx1"/>
        </a:solidFill>
        <a:latin typeface="+mn-lt"/>
        <a:ea typeface="+mn-ea"/>
        <a:cs typeface="+mn-cs"/>
      </a:defRPr>
    </a:lvl4pPr>
    <a:lvl5pPr marL="3686861" algn="l" defTabSz="1843431" rtl="0" eaLnBrk="1" latinLnBrk="0" hangingPunct="1">
      <a:defRPr sz="3629" kern="1200">
        <a:solidFill>
          <a:schemeClr val="tx1"/>
        </a:solidFill>
        <a:latin typeface="+mn-lt"/>
        <a:ea typeface="+mn-ea"/>
        <a:cs typeface="+mn-cs"/>
      </a:defRPr>
    </a:lvl5pPr>
    <a:lvl6pPr marL="4608576" algn="l" defTabSz="1843431" rtl="0" eaLnBrk="1" latinLnBrk="0" hangingPunct="1">
      <a:defRPr sz="3629" kern="1200">
        <a:solidFill>
          <a:schemeClr val="tx1"/>
        </a:solidFill>
        <a:latin typeface="+mn-lt"/>
        <a:ea typeface="+mn-ea"/>
        <a:cs typeface="+mn-cs"/>
      </a:defRPr>
    </a:lvl6pPr>
    <a:lvl7pPr marL="5530291" algn="l" defTabSz="1843431" rtl="0" eaLnBrk="1" latinLnBrk="0" hangingPunct="1">
      <a:defRPr sz="3629" kern="1200">
        <a:solidFill>
          <a:schemeClr val="tx1"/>
        </a:solidFill>
        <a:latin typeface="+mn-lt"/>
        <a:ea typeface="+mn-ea"/>
        <a:cs typeface="+mn-cs"/>
      </a:defRPr>
    </a:lvl7pPr>
    <a:lvl8pPr marL="6452007" algn="l" defTabSz="1843431" rtl="0" eaLnBrk="1" latinLnBrk="0" hangingPunct="1">
      <a:defRPr sz="3629" kern="1200">
        <a:solidFill>
          <a:schemeClr val="tx1"/>
        </a:solidFill>
        <a:latin typeface="+mn-lt"/>
        <a:ea typeface="+mn-ea"/>
        <a:cs typeface="+mn-cs"/>
      </a:defRPr>
    </a:lvl8pPr>
    <a:lvl9pPr marL="7373722" algn="l" defTabSz="1843431" rtl="0" eaLnBrk="1" latinLnBrk="0" hangingPunct="1">
      <a:defRPr sz="362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84" userDrawn="1">
          <p15:clr>
            <a:srgbClr val="A4A3A4"/>
          </p15:clr>
        </p15:guide>
        <p15:guide id="2" pos="69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10"/>
    <p:restoredTop sz="94655"/>
  </p:normalViewPr>
  <p:slideViewPr>
    <p:cSldViewPr snapToGrid="0" snapToObjects="1">
      <p:cViewPr varScale="1">
        <p:scale>
          <a:sx n="51" d="100"/>
          <a:sy n="51" d="100"/>
        </p:scale>
        <p:origin x="1592" y="248"/>
      </p:cViewPr>
      <p:guideLst>
        <p:guide orient="horz" pos="5184"/>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xlsm"/></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Macro-Enabled_Worksheet2.xlsm"/></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Macro-Enabled_Worksheet3.xlsm"/></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Macro-Enabled_Worksheet6.xlsm"/></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dirty="0">
                <a:solidFill>
                  <a:schemeClr val="tx1"/>
                </a:solidFill>
              </a:rPr>
              <a:t>Chart</a:t>
            </a:r>
            <a:r>
              <a:rPr lang="en-US" sz="1600" b="1" baseline="0" dirty="0">
                <a:solidFill>
                  <a:schemeClr val="tx1"/>
                </a:solidFill>
              </a:rPr>
              <a:t> A - Title</a:t>
            </a:r>
            <a:endParaRPr lang="en-US" sz="1600" b="1" dirty="0">
              <a:solidFill>
                <a:schemeClr val="tx1"/>
              </a:solidFill>
            </a:endParaRPr>
          </a:p>
        </c:rich>
      </c:tx>
      <c:layout>
        <c:manualLayout>
          <c:xMode val="edge"/>
          <c:yMode val="edge"/>
          <c:x val="0.28877363853655513"/>
          <c:y val="5.2871365519392095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6E80-3C4F-AFA1-E6323C2BA830}"/>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6E80-3C4F-AFA1-E6323C2BA830}"/>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6E80-3C4F-AFA1-E6323C2BA830}"/>
              </c:ext>
            </c:extLst>
          </c:dPt>
          <c:cat>
            <c:strRef>
              <c:f>Sheet1!$A$2:$A$4</c:f>
              <c:strCache>
                <c:ptCount val="3"/>
                <c:pt idx="0">
                  <c:v>Series 1</c:v>
                </c:pt>
                <c:pt idx="1">
                  <c:v>Series 2</c:v>
                </c:pt>
                <c:pt idx="2">
                  <c:v>Series 3</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6E80-3C4F-AFA1-E6323C2BA830}"/>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ayout>
        <c:manualLayout>
          <c:xMode val="edge"/>
          <c:yMode val="edge"/>
          <c:x val="0.11139899969988901"/>
          <c:y val="0.89354195260385805"/>
          <c:w val="0.78746864812404405"/>
          <c:h val="7.3836395450568498E-2"/>
        </c:manualLayout>
      </c:layout>
      <c:overlay val="0"/>
      <c:spPr>
        <a:noFill/>
        <a:ln w="22320">
          <a:noFill/>
        </a:ln>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dirty="0">
                <a:solidFill>
                  <a:schemeClr val="tx1"/>
                </a:solidFill>
              </a:rPr>
              <a:t>Chart B - Title</a:t>
            </a:r>
          </a:p>
        </c:rich>
      </c:tx>
      <c:layout>
        <c:manualLayout>
          <c:xMode val="edge"/>
          <c:yMode val="edge"/>
          <c:x val="0.25094027574150907"/>
          <c:y val="8.3161393577787179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4BFC-C847-9684-60CF93244FD4}"/>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4BFC-C847-9684-60CF93244FD4}"/>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4BFC-C847-9684-60CF93244FD4}"/>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6.4</c:v>
                </c:pt>
              </c:numCache>
            </c:numRef>
          </c:val>
          <c:extLst>
            <c:ext xmlns:c16="http://schemas.microsoft.com/office/drawing/2014/chart" uri="{C3380CC4-5D6E-409C-BE32-E72D297353CC}">
              <c16:uniqueId val="{00000006-4BFC-C847-9684-60CF93244FD4}"/>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Entry>
      <c:layout>
        <c:manualLayout>
          <c:xMode val="edge"/>
          <c:yMode val="edge"/>
          <c:x val="4.9467696425705754E-2"/>
          <c:y val="0.81293520986359724"/>
          <c:w val="0.88127752857830621"/>
          <c:h val="0.11598536452599401"/>
        </c:manualLayout>
      </c:layout>
      <c:overlay val="0"/>
      <c:spPr>
        <a:noFill/>
        <a:ln w="22320">
          <a:noFill/>
        </a:ln>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dirty="0">
                <a:solidFill>
                  <a:schemeClr val="tx1"/>
                </a:solidFill>
              </a:rPr>
              <a:t>Chart C - Title</a:t>
            </a:r>
          </a:p>
        </c:rich>
      </c:tx>
      <c:layout>
        <c:manualLayout>
          <c:xMode val="edge"/>
          <c:yMode val="edge"/>
          <c:x val="0.22125926837666496"/>
          <c:y val="8.8299358037637415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4E17-9847-A9AE-61C1FD574B73}"/>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4E17-9847-A9AE-61C1FD574B73}"/>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4E17-9847-A9AE-61C1FD574B73}"/>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1.4</c:v>
                </c:pt>
              </c:numCache>
            </c:numRef>
          </c:val>
          <c:extLst>
            <c:ext xmlns:c16="http://schemas.microsoft.com/office/drawing/2014/chart" uri="{C3380CC4-5D6E-409C-BE32-E72D297353CC}">
              <c16:uniqueId val="{00000006-4E17-9847-A9AE-61C1FD574B73}"/>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Entry>
      <c:layout>
        <c:manualLayout>
          <c:xMode val="edge"/>
          <c:yMode val="edge"/>
          <c:x val="3.0452823899951683E-2"/>
          <c:y val="0.81293520986359724"/>
          <c:w val="0.91318946971722459"/>
          <c:h val="0.11598536452599401"/>
        </c:manualLayout>
      </c:layout>
      <c:overlay val="0"/>
      <c:spPr>
        <a:noFill/>
        <a:ln w="22320">
          <a:noFill/>
        </a:ln>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Arial" charset="0"/>
                <a:ea typeface="Arial" charset="0"/>
                <a:cs typeface="Arial" charset="0"/>
              </a:defRPr>
            </a:pPr>
            <a:r>
              <a:rPr lang="en-US" sz="1600" b="1" dirty="0">
                <a:solidFill>
                  <a:schemeClr val="tx1"/>
                </a:solidFill>
                <a:latin typeface="Arial" charset="0"/>
                <a:ea typeface="Arial" charset="0"/>
                <a:cs typeface="Arial" charset="0"/>
              </a:rPr>
              <a:t>Chart D - Title</a:t>
            </a:r>
          </a:p>
        </c:rich>
      </c:tx>
      <c:layout>
        <c:manualLayout>
          <c:xMode val="edge"/>
          <c:yMode val="edge"/>
          <c:x val="0.34104599580185901"/>
          <c:y val="4.9406263715584743E-2"/>
        </c:manualLayout>
      </c:layout>
      <c:overlay val="0"/>
      <c:spPr>
        <a:noFill/>
        <a:ln w="37084">
          <a:noFill/>
        </a:ln>
      </c:spPr>
    </c:title>
    <c:autoTitleDeleted val="0"/>
    <c:plotArea>
      <c:layout>
        <c:manualLayout>
          <c:layoutTarget val="inner"/>
          <c:xMode val="edge"/>
          <c:yMode val="edge"/>
          <c:x val="7.1945587198555094E-2"/>
          <c:y val="0.18243447742298799"/>
          <c:w val="0.89237340955380096"/>
          <c:h val="0.61769158787392597"/>
        </c:manualLayout>
      </c:layout>
      <c:barChart>
        <c:barDir val="col"/>
        <c:grouping val="clustered"/>
        <c:varyColors val="0"/>
        <c:ser>
          <c:idx val="0"/>
          <c:order val="0"/>
          <c:tx>
            <c:strRef>
              <c:f>Sheet1!$B$1</c:f>
              <c:strCache>
                <c:ptCount val="1"/>
                <c:pt idx="0">
                  <c:v>Series 1</c:v>
                </c:pt>
              </c:strCache>
            </c:strRef>
          </c:tx>
          <c:spPr>
            <a:solidFill>
              <a:srgbClr val="005BBB"/>
            </a:solidFill>
            <a:ln w="37084">
              <a:noFill/>
            </a:ln>
          </c:spPr>
          <c:invertIfNegative val="0"/>
          <c:cat>
            <c:strRef>
              <c:f>Sheet1!$A$2:$A$5</c:f>
              <c:strCache>
                <c:ptCount val="4"/>
                <c:pt idx="0">
                  <c:v>category </c:v>
                </c:pt>
                <c:pt idx="1">
                  <c:v>category </c:v>
                </c:pt>
                <c:pt idx="2">
                  <c:v>category </c:v>
                </c:pt>
                <c:pt idx="3">
                  <c:v>category </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C05-FD45-83FA-1AAF709A01DF}"/>
            </c:ext>
          </c:extLst>
        </c:ser>
        <c:ser>
          <c:idx val="1"/>
          <c:order val="1"/>
          <c:tx>
            <c:strRef>
              <c:f>Sheet1!$C$1</c:f>
              <c:strCache>
                <c:ptCount val="1"/>
                <c:pt idx="0">
                  <c:v>Series 2</c:v>
                </c:pt>
              </c:strCache>
            </c:strRef>
          </c:tx>
          <c:spPr>
            <a:solidFill>
              <a:srgbClr val="41B6E6"/>
            </a:solidFill>
            <a:ln w="37084">
              <a:noFill/>
            </a:ln>
          </c:spPr>
          <c:invertIfNegative val="0"/>
          <c:cat>
            <c:strRef>
              <c:f>Sheet1!$A$2:$A$5</c:f>
              <c:strCache>
                <c:ptCount val="4"/>
                <c:pt idx="0">
                  <c:v>category </c:v>
                </c:pt>
                <c:pt idx="1">
                  <c:v>category </c:v>
                </c:pt>
                <c:pt idx="2">
                  <c:v>category </c:v>
                </c:pt>
                <c:pt idx="3">
                  <c:v>category </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C05-FD45-83FA-1AAF709A01DF}"/>
            </c:ext>
          </c:extLst>
        </c:ser>
        <c:ser>
          <c:idx val="2"/>
          <c:order val="2"/>
          <c:tx>
            <c:strRef>
              <c:f>Sheet1!$D$1</c:f>
              <c:strCache>
                <c:ptCount val="1"/>
                <c:pt idx="0">
                  <c:v>Series 3</c:v>
                </c:pt>
              </c:strCache>
            </c:strRef>
          </c:tx>
          <c:spPr>
            <a:solidFill>
              <a:srgbClr val="E56D54"/>
            </a:solidFill>
            <a:ln w="37084">
              <a:noFill/>
            </a:ln>
          </c:spPr>
          <c:invertIfNegative val="0"/>
          <c:cat>
            <c:strRef>
              <c:f>Sheet1!$A$2:$A$5</c:f>
              <c:strCache>
                <c:ptCount val="4"/>
                <c:pt idx="0">
                  <c:v>category </c:v>
                </c:pt>
                <c:pt idx="1">
                  <c:v>category </c:v>
                </c:pt>
                <c:pt idx="2">
                  <c:v>category </c:v>
                </c:pt>
                <c:pt idx="3">
                  <c:v>category </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C05-FD45-83FA-1AAF709A01DF}"/>
            </c:ext>
          </c:extLst>
        </c:ser>
        <c:dLbls>
          <c:showLegendKey val="0"/>
          <c:showVal val="0"/>
          <c:showCatName val="0"/>
          <c:showSerName val="0"/>
          <c:showPercent val="0"/>
          <c:showBubbleSize val="0"/>
        </c:dLbls>
        <c:gapWidth val="219"/>
        <c:overlap val="-27"/>
        <c:axId val="-2110909504"/>
        <c:axId val="-2092766432"/>
      </c:barChart>
      <c:catAx>
        <c:axId val="-2110909504"/>
        <c:scaling>
          <c:orientation val="minMax"/>
        </c:scaling>
        <c:delete val="0"/>
        <c:axPos val="b"/>
        <c:numFmt formatCode="General" sourceLinked="1"/>
        <c:majorTickMark val="none"/>
        <c:minorTickMark val="none"/>
        <c:tickLblPos val="nextTo"/>
        <c:spPr>
          <a:noFill/>
          <a:ln w="50800" cap="flat" cmpd="sng" algn="ctr">
            <a:solidFill>
              <a:schemeClr val="bg2">
                <a:lumMod val="50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charset="0"/>
                <a:ea typeface="Arial" charset="0"/>
                <a:cs typeface="Arial" charset="0"/>
              </a:defRPr>
            </a:pPr>
            <a:endParaRPr lang="en-US"/>
          </a:p>
        </c:txPr>
        <c:crossAx val="-2092766432"/>
        <c:crosses val="autoZero"/>
        <c:auto val="1"/>
        <c:lblAlgn val="ctr"/>
        <c:lblOffset val="100"/>
        <c:noMultiLvlLbl val="0"/>
      </c:catAx>
      <c:valAx>
        <c:axId val="-2092766432"/>
        <c:scaling>
          <c:orientation val="minMax"/>
        </c:scaling>
        <c:delete val="0"/>
        <c:axPos val="l"/>
        <c:majorGridlines>
          <c:spPr>
            <a:ln w="9525" cap="flat" cmpd="sng" algn="ctr">
              <a:solidFill>
                <a:schemeClr val="tx1">
                  <a:lumMod val="60000"/>
                  <a:lumOff val="40000"/>
                </a:schemeClr>
              </a:solidFill>
              <a:prstDash val="dash"/>
              <a:round/>
            </a:ln>
            <a:effectLst/>
          </c:spPr>
        </c:majorGridlines>
        <c:numFmt formatCode="General" sourceLinked="1"/>
        <c:majorTickMark val="none"/>
        <c:minorTickMark val="none"/>
        <c:tickLblPos val="nextTo"/>
        <c:spPr>
          <a:ln w="9271">
            <a:noFill/>
          </a:ln>
        </c:spPr>
        <c:txPr>
          <a:bodyPr rot="-60000000" spcFirstLastPara="1" vertOverflow="ellipsis" vert="horz" wrap="square" anchor="ctr" anchorCtr="1"/>
          <a:lstStyle/>
          <a:p>
            <a:pPr>
              <a:defRPr sz="1200" b="0" i="0" u="none" strike="noStrike" kern="1200" baseline="0">
                <a:solidFill>
                  <a:schemeClr val="tx1"/>
                </a:solidFill>
                <a:latin typeface="Arial" charset="0"/>
                <a:ea typeface="Arial" charset="0"/>
                <a:cs typeface="Arial" charset="0"/>
              </a:defRPr>
            </a:pPr>
            <a:endParaRPr lang="en-US"/>
          </a:p>
        </c:txPr>
        <c:crossAx val="-2110909504"/>
        <c:crosses val="autoZero"/>
        <c:crossBetween val="between"/>
      </c:valAx>
      <c:spPr>
        <a:noFill/>
        <a:ln w="37084">
          <a:noFill/>
        </a:ln>
      </c:spPr>
    </c:plotArea>
    <c:legend>
      <c:legendPos val="b"/>
      <c:legendEntry>
        <c:idx val="0"/>
        <c:txPr>
          <a:bodyPr rot="0" spcFirstLastPara="1" vertOverflow="ellipsis" vert="horz" wrap="square" anchor="ctr" anchorCtr="1"/>
          <a:lstStyle/>
          <a:p>
            <a:pPr>
              <a:defRPr sz="1200" b="0" i="0" u="none" strike="noStrike" kern="1200" baseline="0">
                <a:solidFill>
                  <a:schemeClr val="tx1"/>
                </a:solidFill>
                <a:latin typeface="Arial" charset="0"/>
                <a:ea typeface="Arial" charset="0"/>
                <a:cs typeface="Arial" charset="0"/>
              </a:defRPr>
            </a:pPr>
            <a:endParaRPr lang="en-US"/>
          </a:p>
        </c:txPr>
      </c:legendEntry>
      <c:layout>
        <c:manualLayout>
          <c:xMode val="edge"/>
          <c:yMode val="edge"/>
          <c:x val="0.24603309371156001"/>
          <c:y val="0.93121241547064004"/>
          <c:w val="0.49653017319412801"/>
          <c:h val="6.0968015008725798E-2"/>
        </c:manualLayout>
      </c:layout>
      <c:overlay val="0"/>
      <c:spPr>
        <a:noFill/>
        <a:ln w="37084">
          <a:noFill/>
        </a:ln>
      </c:spPr>
      <c:txPr>
        <a:bodyPr rot="0" spcFirstLastPara="1" vertOverflow="ellipsis" vert="horz" wrap="square" anchor="ctr" anchorCtr="1"/>
        <a:lstStyle/>
        <a:p>
          <a:pPr>
            <a:defRPr sz="1200" b="0" i="0" u="none" strike="noStrike" kern="1200" baseline="0">
              <a:solidFill>
                <a:schemeClr val="tx1"/>
              </a:solidFill>
              <a:latin typeface="Arial" charset="0"/>
              <a:ea typeface="Arial" charset="0"/>
              <a:cs typeface="Arial" charset="0"/>
            </a:defRPr>
          </a:pPr>
          <a:endParaRPr lang="en-US"/>
        </a:p>
      </c:txPr>
    </c:legend>
    <c:plotVisOnly val="1"/>
    <c:dispBlanksAs val="gap"/>
    <c:showDLblsOverMax val="0"/>
  </c:chart>
  <c:spPr>
    <a:solidFill>
      <a:schemeClr val="bg1">
        <a:alpha val="62000"/>
      </a:schemeClr>
    </a:solid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dirty="0">
                <a:solidFill>
                  <a:schemeClr val="tx1"/>
                </a:solidFill>
              </a:rPr>
              <a:t>Chart</a:t>
            </a:r>
            <a:r>
              <a:rPr lang="en-US" sz="1600" b="1" baseline="0" dirty="0">
                <a:solidFill>
                  <a:schemeClr val="tx1"/>
                </a:solidFill>
              </a:rPr>
              <a:t> A - Title</a:t>
            </a:r>
            <a:endParaRPr lang="en-US" sz="1600" b="1" dirty="0">
              <a:solidFill>
                <a:schemeClr val="tx1"/>
              </a:solidFill>
            </a:endParaRPr>
          </a:p>
        </c:rich>
      </c:tx>
      <c:layout>
        <c:manualLayout>
          <c:xMode val="edge"/>
          <c:yMode val="edge"/>
          <c:x val="0.28877363853655513"/>
          <c:y val="5.2871365519392095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6E80-3C4F-AFA1-E6323C2BA830}"/>
              </c:ext>
            </c:extLst>
          </c:dPt>
          <c:dPt>
            <c:idx val="1"/>
            <c:bubble3D val="0"/>
            <c:spPr>
              <a:pattFill prst="pct25">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3-6E80-3C4F-AFA1-E6323C2BA830}"/>
              </c:ext>
            </c:extLst>
          </c:dPt>
          <c:dPt>
            <c:idx val="2"/>
            <c:bubble3D val="0"/>
            <c:spPr>
              <a:pattFill prst="dkUpDiag">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5-6E80-3C4F-AFA1-E6323C2BA830}"/>
              </c:ext>
            </c:extLst>
          </c:dPt>
          <c:cat>
            <c:strRef>
              <c:f>Sheet1!$A$2:$A$4</c:f>
              <c:strCache>
                <c:ptCount val="3"/>
                <c:pt idx="0">
                  <c:v>Series 1</c:v>
                </c:pt>
                <c:pt idx="1">
                  <c:v>Series 2</c:v>
                </c:pt>
                <c:pt idx="2">
                  <c:v>Series 3</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6E80-3C4F-AFA1-E6323C2BA830}"/>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ayout>
        <c:manualLayout>
          <c:xMode val="edge"/>
          <c:yMode val="edge"/>
          <c:x val="0.11139899969988901"/>
          <c:y val="0.89354195260385805"/>
          <c:w val="0.78746864812404405"/>
          <c:h val="7.3836395450568498E-2"/>
        </c:manualLayout>
      </c:layout>
      <c:overlay val="0"/>
      <c:spPr>
        <a:noFill/>
        <a:ln w="22320">
          <a:noFill/>
        </a:ln>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dirty="0">
                <a:solidFill>
                  <a:schemeClr val="tx1"/>
                </a:solidFill>
              </a:rPr>
              <a:t>Chart B - Title</a:t>
            </a:r>
          </a:p>
        </c:rich>
      </c:tx>
      <c:layout>
        <c:manualLayout>
          <c:xMode val="edge"/>
          <c:yMode val="edge"/>
          <c:x val="0.25094027574150907"/>
          <c:y val="8.3161393577787179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4BFC-C847-9684-60CF93244FD4}"/>
              </c:ext>
            </c:extLst>
          </c:dPt>
          <c:dPt>
            <c:idx val="1"/>
            <c:bubble3D val="0"/>
            <c:spPr>
              <a:pattFill prst="pct25">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3-4BFC-C847-9684-60CF93244FD4}"/>
              </c:ext>
            </c:extLst>
          </c:dPt>
          <c:dPt>
            <c:idx val="2"/>
            <c:bubble3D val="0"/>
            <c:spPr>
              <a:pattFill prst="dkUpDiag">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5-4BFC-C847-9684-60CF93244FD4}"/>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6.4</c:v>
                </c:pt>
              </c:numCache>
            </c:numRef>
          </c:val>
          <c:extLst>
            <c:ext xmlns:c16="http://schemas.microsoft.com/office/drawing/2014/chart" uri="{C3380CC4-5D6E-409C-BE32-E72D297353CC}">
              <c16:uniqueId val="{00000006-4BFC-C847-9684-60CF93244FD4}"/>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Entry>
      <c:layout>
        <c:manualLayout>
          <c:xMode val="edge"/>
          <c:yMode val="edge"/>
          <c:x val="4.9467696425705754E-2"/>
          <c:y val="0.81293520986359724"/>
          <c:w val="0.88127752857830621"/>
          <c:h val="0.11598536452599401"/>
        </c:manualLayout>
      </c:layout>
      <c:overlay val="0"/>
      <c:spPr>
        <a:noFill/>
        <a:ln w="22320">
          <a:noFill/>
        </a:ln>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dirty="0">
                <a:solidFill>
                  <a:schemeClr val="tx1"/>
                </a:solidFill>
              </a:rPr>
              <a:t>Chart C - Title</a:t>
            </a:r>
          </a:p>
        </c:rich>
      </c:tx>
      <c:layout>
        <c:manualLayout>
          <c:xMode val="edge"/>
          <c:yMode val="edge"/>
          <c:x val="0.22125926837666496"/>
          <c:y val="8.8299358037637415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4E17-9847-A9AE-61C1FD574B73}"/>
              </c:ext>
            </c:extLst>
          </c:dPt>
          <c:dPt>
            <c:idx val="1"/>
            <c:bubble3D val="0"/>
            <c:spPr>
              <a:pattFill prst="pct25">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3-4E17-9847-A9AE-61C1FD574B73}"/>
              </c:ext>
            </c:extLst>
          </c:dPt>
          <c:dPt>
            <c:idx val="2"/>
            <c:bubble3D val="0"/>
            <c:spPr>
              <a:pattFill prst="dkUpDiag">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5-4E17-9847-A9AE-61C1FD574B73}"/>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1.4</c:v>
                </c:pt>
              </c:numCache>
            </c:numRef>
          </c:val>
          <c:extLst>
            <c:ext xmlns:c16="http://schemas.microsoft.com/office/drawing/2014/chart" uri="{C3380CC4-5D6E-409C-BE32-E72D297353CC}">
              <c16:uniqueId val="{00000006-4E17-9847-A9AE-61C1FD574B73}"/>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Entry>
      <c:layout>
        <c:manualLayout>
          <c:xMode val="edge"/>
          <c:yMode val="edge"/>
          <c:x val="3.0452823899951683E-2"/>
          <c:y val="0.81293520986359724"/>
          <c:w val="0.91318946971722459"/>
          <c:h val="0.11598536452599401"/>
        </c:manualLayout>
      </c:layout>
      <c:overlay val="0"/>
      <c:spPr>
        <a:noFill/>
        <a:ln w="22320">
          <a:noFill/>
        </a:ln>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Arial" charset="0"/>
                <a:ea typeface="Arial" charset="0"/>
                <a:cs typeface="Arial" charset="0"/>
              </a:defRPr>
            </a:pPr>
            <a:r>
              <a:rPr lang="en-US" sz="1600" b="1" dirty="0">
                <a:solidFill>
                  <a:schemeClr val="tx1"/>
                </a:solidFill>
                <a:latin typeface="Arial" charset="0"/>
                <a:ea typeface="Arial" charset="0"/>
                <a:cs typeface="Arial" charset="0"/>
              </a:rPr>
              <a:t>Chart D - Title</a:t>
            </a:r>
          </a:p>
        </c:rich>
      </c:tx>
      <c:layout>
        <c:manualLayout>
          <c:xMode val="edge"/>
          <c:yMode val="edge"/>
          <c:x val="0.34104599580185901"/>
          <c:y val="4.9406263715584743E-2"/>
        </c:manualLayout>
      </c:layout>
      <c:overlay val="0"/>
      <c:spPr>
        <a:noFill/>
        <a:ln w="37084">
          <a:noFill/>
        </a:ln>
      </c:spPr>
    </c:title>
    <c:autoTitleDeleted val="0"/>
    <c:plotArea>
      <c:layout>
        <c:manualLayout>
          <c:layoutTarget val="inner"/>
          <c:xMode val="edge"/>
          <c:yMode val="edge"/>
          <c:x val="7.1945587198555094E-2"/>
          <c:y val="0.18243447742298799"/>
          <c:w val="0.89237340955380096"/>
          <c:h val="0.61769158787392597"/>
        </c:manualLayout>
      </c:layout>
      <c:barChart>
        <c:barDir val="col"/>
        <c:grouping val="clustered"/>
        <c:varyColors val="0"/>
        <c:ser>
          <c:idx val="0"/>
          <c:order val="0"/>
          <c:tx>
            <c:strRef>
              <c:f>Sheet1!$B$1</c:f>
              <c:strCache>
                <c:ptCount val="1"/>
                <c:pt idx="0">
                  <c:v>Series 1</c:v>
                </c:pt>
              </c:strCache>
            </c:strRef>
          </c:tx>
          <c:spPr>
            <a:solidFill>
              <a:srgbClr val="005BBB"/>
            </a:solidFill>
            <a:ln w="37084">
              <a:noFill/>
            </a:ln>
          </c:spPr>
          <c:invertIfNegative val="0"/>
          <c:cat>
            <c:strRef>
              <c:f>Sheet1!$A$2:$A$5</c:f>
              <c:strCache>
                <c:ptCount val="4"/>
                <c:pt idx="0">
                  <c:v>category </c:v>
                </c:pt>
                <c:pt idx="1">
                  <c:v>category </c:v>
                </c:pt>
                <c:pt idx="2">
                  <c:v>category </c:v>
                </c:pt>
                <c:pt idx="3">
                  <c:v>category </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C05-FD45-83FA-1AAF709A01DF}"/>
            </c:ext>
          </c:extLst>
        </c:ser>
        <c:ser>
          <c:idx val="1"/>
          <c:order val="1"/>
          <c:tx>
            <c:strRef>
              <c:f>Sheet1!$C$1</c:f>
              <c:strCache>
                <c:ptCount val="1"/>
                <c:pt idx="0">
                  <c:v>Series 2</c:v>
                </c:pt>
              </c:strCache>
            </c:strRef>
          </c:tx>
          <c:spPr>
            <a:pattFill prst="dkUpDiag">
              <a:fgClr>
                <a:schemeClr val="tx2"/>
              </a:fgClr>
              <a:bgClr>
                <a:schemeClr val="bg1"/>
              </a:bgClr>
            </a:pattFill>
            <a:ln w="37084">
              <a:noFill/>
            </a:ln>
          </c:spPr>
          <c:invertIfNegative val="0"/>
          <c:cat>
            <c:strRef>
              <c:f>Sheet1!$A$2:$A$5</c:f>
              <c:strCache>
                <c:ptCount val="4"/>
                <c:pt idx="0">
                  <c:v>category </c:v>
                </c:pt>
                <c:pt idx="1">
                  <c:v>category </c:v>
                </c:pt>
                <c:pt idx="2">
                  <c:v>category </c:v>
                </c:pt>
                <c:pt idx="3">
                  <c:v>category </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C05-FD45-83FA-1AAF709A01DF}"/>
            </c:ext>
          </c:extLst>
        </c:ser>
        <c:ser>
          <c:idx val="2"/>
          <c:order val="2"/>
          <c:tx>
            <c:strRef>
              <c:f>Sheet1!$D$1</c:f>
              <c:strCache>
                <c:ptCount val="1"/>
                <c:pt idx="0">
                  <c:v>Series 3</c:v>
                </c:pt>
              </c:strCache>
            </c:strRef>
          </c:tx>
          <c:spPr>
            <a:pattFill prst="pct25">
              <a:fgClr>
                <a:schemeClr val="tx2"/>
              </a:fgClr>
              <a:bgClr>
                <a:schemeClr val="bg1"/>
              </a:bgClr>
            </a:pattFill>
            <a:ln w="37084">
              <a:noFill/>
            </a:ln>
          </c:spPr>
          <c:invertIfNegative val="0"/>
          <c:cat>
            <c:strRef>
              <c:f>Sheet1!$A$2:$A$5</c:f>
              <c:strCache>
                <c:ptCount val="4"/>
                <c:pt idx="0">
                  <c:v>category </c:v>
                </c:pt>
                <c:pt idx="1">
                  <c:v>category </c:v>
                </c:pt>
                <c:pt idx="2">
                  <c:v>category </c:v>
                </c:pt>
                <c:pt idx="3">
                  <c:v>category </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C05-FD45-83FA-1AAF709A01DF}"/>
            </c:ext>
          </c:extLst>
        </c:ser>
        <c:dLbls>
          <c:showLegendKey val="0"/>
          <c:showVal val="0"/>
          <c:showCatName val="0"/>
          <c:showSerName val="0"/>
          <c:showPercent val="0"/>
          <c:showBubbleSize val="0"/>
        </c:dLbls>
        <c:gapWidth val="219"/>
        <c:overlap val="-27"/>
        <c:axId val="-2110909504"/>
        <c:axId val="-2092766432"/>
      </c:barChart>
      <c:catAx>
        <c:axId val="-2110909504"/>
        <c:scaling>
          <c:orientation val="minMax"/>
        </c:scaling>
        <c:delete val="0"/>
        <c:axPos val="b"/>
        <c:numFmt formatCode="General" sourceLinked="1"/>
        <c:majorTickMark val="none"/>
        <c:minorTickMark val="none"/>
        <c:tickLblPos val="nextTo"/>
        <c:spPr>
          <a:noFill/>
          <a:ln w="50800" cap="flat" cmpd="sng" algn="ctr">
            <a:solidFill>
              <a:schemeClr val="bg2">
                <a:lumMod val="50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charset="0"/>
                <a:ea typeface="Arial" charset="0"/>
                <a:cs typeface="Arial" charset="0"/>
              </a:defRPr>
            </a:pPr>
            <a:endParaRPr lang="en-US"/>
          </a:p>
        </c:txPr>
        <c:crossAx val="-2092766432"/>
        <c:crosses val="autoZero"/>
        <c:auto val="1"/>
        <c:lblAlgn val="ctr"/>
        <c:lblOffset val="100"/>
        <c:noMultiLvlLbl val="0"/>
      </c:catAx>
      <c:valAx>
        <c:axId val="-2092766432"/>
        <c:scaling>
          <c:orientation val="minMax"/>
        </c:scaling>
        <c:delete val="0"/>
        <c:axPos val="l"/>
        <c:majorGridlines>
          <c:spPr>
            <a:ln w="9525" cap="flat" cmpd="sng" algn="ctr">
              <a:solidFill>
                <a:schemeClr val="tx1">
                  <a:lumMod val="60000"/>
                  <a:lumOff val="40000"/>
                </a:schemeClr>
              </a:solidFill>
              <a:prstDash val="dash"/>
              <a:round/>
            </a:ln>
            <a:effectLst/>
          </c:spPr>
        </c:majorGridlines>
        <c:numFmt formatCode="General" sourceLinked="1"/>
        <c:majorTickMark val="none"/>
        <c:minorTickMark val="none"/>
        <c:tickLblPos val="nextTo"/>
        <c:spPr>
          <a:ln w="9271">
            <a:noFill/>
          </a:ln>
        </c:spPr>
        <c:txPr>
          <a:bodyPr rot="-60000000" spcFirstLastPara="1" vertOverflow="ellipsis" vert="horz" wrap="square" anchor="ctr" anchorCtr="1"/>
          <a:lstStyle/>
          <a:p>
            <a:pPr>
              <a:defRPr sz="1200" b="0" i="0" u="none" strike="noStrike" kern="1200" baseline="0">
                <a:solidFill>
                  <a:schemeClr val="tx1"/>
                </a:solidFill>
                <a:latin typeface="Arial" charset="0"/>
                <a:ea typeface="Arial" charset="0"/>
                <a:cs typeface="Arial" charset="0"/>
              </a:defRPr>
            </a:pPr>
            <a:endParaRPr lang="en-US"/>
          </a:p>
        </c:txPr>
        <c:crossAx val="-2110909504"/>
        <c:crosses val="autoZero"/>
        <c:crossBetween val="between"/>
      </c:valAx>
      <c:spPr>
        <a:noFill/>
        <a:ln w="37084">
          <a:noFill/>
        </a:ln>
      </c:spPr>
    </c:plotArea>
    <c:legend>
      <c:legendPos val="b"/>
      <c:legendEntry>
        <c:idx val="0"/>
        <c:txPr>
          <a:bodyPr rot="0" spcFirstLastPara="1" vertOverflow="ellipsis" vert="horz" wrap="square" anchor="ctr" anchorCtr="1"/>
          <a:lstStyle/>
          <a:p>
            <a:pPr>
              <a:defRPr sz="1200" b="0" i="0" u="none" strike="noStrike" kern="1200" baseline="0">
                <a:solidFill>
                  <a:schemeClr val="tx1"/>
                </a:solidFill>
                <a:latin typeface="Arial" charset="0"/>
                <a:ea typeface="Arial" charset="0"/>
                <a:cs typeface="Arial" charset="0"/>
              </a:defRPr>
            </a:pPr>
            <a:endParaRPr lang="en-US"/>
          </a:p>
        </c:txPr>
      </c:legendEntry>
      <c:layout>
        <c:manualLayout>
          <c:xMode val="edge"/>
          <c:yMode val="edge"/>
          <c:x val="0.24603309371156001"/>
          <c:y val="0.93121241547064004"/>
          <c:w val="0.49653017319412801"/>
          <c:h val="6.0968015008725798E-2"/>
        </c:manualLayout>
      </c:layout>
      <c:overlay val="0"/>
      <c:spPr>
        <a:noFill/>
        <a:ln w="37084">
          <a:noFill/>
        </a:ln>
      </c:spPr>
      <c:txPr>
        <a:bodyPr rot="0" spcFirstLastPara="1" vertOverflow="ellipsis" vert="horz" wrap="square" anchor="ctr" anchorCtr="1"/>
        <a:lstStyle/>
        <a:p>
          <a:pPr>
            <a:defRPr sz="1200" b="0" i="0" u="none" strike="noStrike" kern="1200" baseline="0">
              <a:solidFill>
                <a:schemeClr val="tx1"/>
              </a:solidFill>
              <a:latin typeface="Arial" charset="0"/>
              <a:ea typeface="Arial" charset="0"/>
              <a:cs typeface="Arial" charset="0"/>
            </a:defRPr>
          </a:pPr>
          <a:endParaRPr lang="en-US"/>
        </a:p>
      </c:txPr>
    </c:legend>
    <c:plotVisOnly val="1"/>
    <c:dispBlanksAs val="gap"/>
    <c:showDLblsOverMax val="0"/>
  </c:chart>
  <c:spPr>
    <a:solidFill>
      <a:schemeClr val="bg1">
        <a:alpha val="62000"/>
      </a:schemeClr>
    </a:solidFill>
    <a:ln>
      <a:noFill/>
    </a:ln>
    <a:effectLst/>
  </c:spPr>
  <c:txPr>
    <a:bodyPr/>
    <a:lstStyle/>
    <a:p>
      <a:pPr>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9615C9-C6F1-014D-A3A7-7A5DB4A377FE}" type="doc">
      <dgm:prSet loTypeId="urn:microsoft.com/office/officeart/2005/8/layout/pyramid1" loCatId="" qsTypeId="urn:microsoft.com/office/officeart/2005/8/quickstyle/simple1" qsCatId="simple" csTypeId="urn:microsoft.com/office/officeart/2005/8/colors/accent1_2" csCatId="accent1" phldr="1"/>
      <dgm:spPr/>
    </dgm:pt>
    <dgm:pt modelId="{F2A80D4E-DCDF-DD47-B0A0-103201ABFF8D}">
      <dgm:prSet phldrT="[Text]" custT="1"/>
      <dgm:spPr>
        <a:solidFill>
          <a:schemeClr val="accent3"/>
        </a:solidFill>
        <a:ln>
          <a:solidFill>
            <a:schemeClr val="lt1">
              <a:hueOff val="0"/>
              <a:satOff val="0"/>
              <a:lumOff val="0"/>
            </a:schemeClr>
          </a:solidFill>
        </a:ln>
      </dgm:spPr>
      <dgm:t>
        <a:bodyPr anchor="b"/>
        <a:lstStyle/>
        <a:p>
          <a:br>
            <a:rPr lang="en-US" sz="1400" b="1" dirty="0">
              <a:solidFill>
                <a:schemeClr val="bg1"/>
              </a:solidFill>
            </a:rPr>
          </a:br>
          <a:r>
            <a:rPr lang="en-US" sz="1400" b="1" dirty="0">
              <a:solidFill>
                <a:schemeClr val="bg1"/>
              </a:solidFill>
            </a:rPr>
            <a:t>Series 1</a:t>
          </a:r>
          <a:br>
            <a:rPr lang="en-US" sz="1400" b="1" dirty="0">
              <a:solidFill>
                <a:schemeClr val="bg1"/>
              </a:solidFill>
            </a:rPr>
          </a:br>
          <a:endParaRPr lang="en-US" sz="1400" b="1" dirty="0">
            <a:solidFill>
              <a:schemeClr val="bg1"/>
            </a:solidFill>
          </a:endParaRPr>
        </a:p>
      </dgm:t>
    </dgm:pt>
    <dgm:pt modelId="{AAE9F486-967B-F741-A320-903B7BAD1BB6}" type="parTrans" cxnId="{5F0B9C5A-22D4-104D-A6D7-3D8E89847F26}">
      <dgm:prSet/>
      <dgm:spPr/>
      <dgm:t>
        <a:bodyPr/>
        <a:lstStyle/>
        <a:p>
          <a:endParaRPr lang="en-US"/>
        </a:p>
      </dgm:t>
    </dgm:pt>
    <dgm:pt modelId="{F9FAAC82-4768-9541-B270-7F034CA5B77C}" type="sibTrans" cxnId="{5F0B9C5A-22D4-104D-A6D7-3D8E89847F26}">
      <dgm:prSet/>
      <dgm:spPr/>
      <dgm:t>
        <a:bodyPr/>
        <a:lstStyle/>
        <a:p>
          <a:endParaRPr lang="en-US"/>
        </a:p>
      </dgm:t>
    </dgm:pt>
    <dgm:pt modelId="{7AF5E0A5-A3D5-5044-9AE9-85D2AACDE2EC}">
      <dgm:prSet phldrT="[Text]" custT="1"/>
      <dgm:spPr>
        <a:solidFill>
          <a:schemeClr val="accent2"/>
        </a:solidFill>
        <a:ln w="63500">
          <a:solidFill>
            <a:schemeClr val="bg1"/>
          </a:solidFill>
        </a:ln>
      </dgm:spPr>
      <dgm:t>
        <a:bodyPr anchor="b"/>
        <a:lstStyle/>
        <a:p>
          <a:pPr>
            <a:lnSpc>
              <a:spcPct val="100000"/>
            </a:lnSpc>
          </a:pPr>
          <a:br>
            <a:rPr lang="en-US" sz="1400" b="1" dirty="0">
              <a:solidFill>
                <a:schemeClr val="bg1"/>
              </a:solidFill>
            </a:rPr>
          </a:br>
          <a:endParaRPr lang="en-US" sz="1400" b="1" dirty="0">
            <a:solidFill>
              <a:schemeClr val="bg1"/>
            </a:solidFill>
          </a:endParaRPr>
        </a:p>
        <a:p>
          <a:pPr>
            <a:lnSpc>
              <a:spcPct val="100000"/>
            </a:lnSpc>
          </a:pPr>
          <a:r>
            <a:rPr lang="en-US" sz="1400" b="1" dirty="0">
              <a:solidFill>
                <a:schemeClr val="bg1"/>
              </a:solidFill>
            </a:rPr>
            <a:t>Series 2</a:t>
          </a:r>
        </a:p>
        <a:p>
          <a:pPr>
            <a:lnSpc>
              <a:spcPct val="100000"/>
            </a:lnSpc>
          </a:pPr>
          <a:endParaRPr lang="en-US" sz="1400" dirty="0">
            <a:solidFill>
              <a:schemeClr val="bg1"/>
            </a:solidFill>
          </a:endParaRPr>
        </a:p>
      </dgm:t>
    </dgm:pt>
    <dgm:pt modelId="{AB25051B-11ED-0545-8F30-6F13878D99BD}" type="parTrans" cxnId="{34D98D55-F8AB-774C-B43B-231FBFEC5E76}">
      <dgm:prSet/>
      <dgm:spPr/>
      <dgm:t>
        <a:bodyPr/>
        <a:lstStyle/>
        <a:p>
          <a:endParaRPr lang="en-US"/>
        </a:p>
      </dgm:t>
    </dgm:pt>
    <dgm:pt modelId="{A0BD8C14-DE4E-A647-A64E-204A7E481B5F}" type="sibTrans" cxnId="{34D98D55-F8AB-774C-B43B-231FBFEC5E76}">
      <dgm:prSet/>
      <dgm:spPr/>
      <dgm:t>
        <a:bodyPr/>
        <a:lstStyle/>
        <a:p>
          <a:endParaRPr lang="en-US"/>
        </a:p>
      </dgm:t>
    </dgm:pt>
    <dgm:pt modelId="{B9FB34F6-F115-BA4C-A756-11366D60939C}">
      <dgm:prSet phldrT="[Text]" custT="1"/>
      <dgm:spPr>
        <a:solidFill>
          <a:schemeClr val="accent1"/>
        </a:solidFill>
        <a:ln w="63500">
          <a:solidFill>
            <a:schemeClr val="bg1"/>
          </a:solidFill>
        </a:ln>
      </dgm:spPr>
      <dgm:t>
        <a:bodyPr anchor="b"/>
        <a:lstStyle/>
        <a:p>
          <a:r>
            <a:rPr lang="en-US" sz="1400" b="1" dirty="0">
              <a:solidFill>
                <a:schemeClr val="bg1"/>
              </a:solidFill>
            </a:rPr>
            <a:t>Series 3</a:t>
          </a:r>
        </a:p>
        <a:p>
          <a:endParaRPr lang="en-US" sz="1400" dirty="0">
            <a:solidFill>
              <a:schemeClr val="bg1"/>
            </a:solidFill>
          </a:endParaRPr>
        </a:p>
      </dgm:t>
      <dgm:extLst>
        <a:ext uri="{E40237B7-FDA0-4F09-8148-C483321AD2D9}">
          <dgm14:cNvPr xmlns:dgm14="http://schemas.microsoft.com/office/drawing/2010/diagram" id="0" name="" descr="Chart E"/>
        </a:ext>
      </dgm:extLst>
    </dgm:pt>
    <dgm:pt modelId="{AEDBE2E2-9C0E-DD46-9BA3-5962025226F9}" type="parTrans" cxnId="{9315592A-3DBF-904F-9DA5-8A88DCCC5AFB}">
      <dgm:prSet/>
      <dgm:spPr/>
      <dgm:t>
        <a:bodyPr/>
        <a:lstStyle/>
        <a:p>
          <a:endParaRPr lang="en-US"/>
        </a:p>
      </dgm:t>
    </dgm:pt>
    <dgm:pt modelId="{2058F22C-38E1-1B48-B638-4BF7908D4337}" type="sibTrans" cxnId="{9315592A-3DBF-904F-9DA5-8A88DCCC5AFB}">
      <dgm:prSet/>
      <dgm:spPr/>
      <dgm:t>
        <a:bodyPr/>
        <a:lstStyle/>
        <a:p>
          <a:endParaRPr lang="en-US"/>
        </a:p>
      </dgm:t>
    </dgm:pt>
    <dgm:pt modelId="{CC3A4FC8-1BA9-9048-BB1E-D88C367138D1}" type="pres">
      <dgm:prSet presAssocID="{AC9615C9-C6F1-014D-A3A7-7A5DB4A377FE}" presName="Name0" presStyleCnt="0">
        <dgm:presLayoutVars>
          <dgm:dir/>
          <dgm:animLvl val="lvl"/>
          <dgm:resizeHandles val="exact"/>
        </dgm:presLayoutVars>
      </dgm:prSet>
      <dgm:spPr/>
    </dgm:pt>
    <dgm:pt modelId="{C127AABA-8910-AC41-9833-0CFA9A9DF82B}" type="pres">
      <dgm:prSet presAssocID="{F2A80D4E-DCDF-DD47-B0A0-103201ABFF8D}" presName="Name8" presStyleCnt="0"/>
      <dgm:spPr/>
    </dgm:pt>
    <dgm:pt modelId="{3B50DBC0-D324-CC48-814E-1224FFB23FF8}" type="pres">
      <dgm:prSet presAssocID="{F2A80D4E-DCDF-DD47-B0A0-103201ABFF8D}" presName="level" presStyleLbl="node1" presStyleIdx="0" presStyleCnt="3">
        <dgm:presLayoutVars>
          <dgm:chMax val="1"/>
          <dgm:bulletEnabled val="1"/>
        </dgm:presLayoutVars>
      </dgm:prSet>
      <dgm:spPr/>
    </dgm:pt>
    <dgm:pt modelId="{3FE82FCB-BBCE-5F47-A785-76048297C6FA}" type="pres">
      <dgm:prSet presAssocID="{F2A80D4E-DCDF-DD47-B0A0-103201ABFF8D}" presName="levelTx" presStyleLbl="revTx" presStyleIdx="0" presStyleCnt="0">
        <dgm:presLayoutVars>
          <dgm:chMax val="1"/>
          <dgm:bulletEnabled val="1"/>
        </dgm:presLayoutVars>
      </dgm:prSet>
      <dgm:spPr/>
    </dgm:pt>
    <dgm:pt modelId="{4930E1E6-F99E-4A40-AC26-A9A216241580}" type="pres">
      <dgm:prSet presAssocID="{7AF5E0A5-A3D5-5044-9AE9-85D2AACDE2EC}" presName="Name8" presStyleCnt="0"/>
      <dgm:spPr/>
    </dgm:pt>
    <dgm:pt modelId="{49FAE39A-B2CF-D944-B834-B2EF233A6F89}" type="pres">
      <dgm:prSet presAssocID="{7AF5E0A5-A3D5-5044-9AE9-85D2AACDE2EC}" presName="level" presStyleLbl="node1" presStyleIdx="1" presStyleCnt="3" custScaleY="63853" custLinFactNeighborY="0">
        <dgm:presLayoutVars>
          <dgm:chMax val="1"/>
          <dgm:bulletEnabled val="1"/>
        </dgm:presLayoutVars>
      </dgm:prSet>
      <dgm:spPr/>
    </dgm:pt>
    <dgm:pt modelId="{F72C514A-07FD-0547-BA87-CE0EC865697F}" type="pres">
      <dgm:prSet presAssocID="{7AF5E0A5-A3D5-5044-9AE9-85D2AACDE2EC}" presName="levelTx" presStyleLbl="revTx" presStyleIdx="0" presStyleCnt="0">
        <dgm:presLayoutVars>
          <dgm:chMax val="1"/>
          <dgm:bulletEnabled val="1"/>
        </dgm:presLayoutVars>
      </dgm:prSet>
      <dgm:spPr/>
    </dgm:pt>
    <dgm:pt modelId="{8E501972-DD45-2241-8C2D-ABBD79CD69F3}" type="pres">
      <dgm:prSet presAssocID="{B9FB34F6-F115-BA4C-A756-11366D60939C}" presName="Name8" presStyleCnt="0"/>
      <dgm:spPr/>
    </dgm:pt>
    <dgm:pt modelId="{A8C62C20-56D4-5948-84F0-B67C9C2CF512}" type="pres">
      <dgm:prSet presAssocID="{B9FB34F6-F115-BA4C-A756-11366D60939C}" presName="level" presStyleLbl="node1" presStyleIdx="2" presStyleCnt="3" custScaleY="100000" custLinFactNeighborX="1710" custLinFactNeighborY="8901">
        <dgm:presLayoutVars>
          <dgm:chMax val="1"/>
          <dgm:bulletEnabled val="1"/>
        </dgm:presLayoutVars>
      </dgm:prSet>
      <dgm:spPr/>
    </dgm:pt>
    <dgm:pt modelId="{011EBD37-4648-414E-9EBF-6A4C6B6DAA1E}" type="pres">
      <dgm:prSet presAssocID="{B9FB34F6-F115-BA4C-A756-11366D60939C}" presName="levelTx" presStyleLbl="revTx" presStyleIdx="0" presStyleCnt="0">
        <dgm:presLayoutVars>
          <dgm:chMax val="1"/>
          <dgm:bulletEnabled val="1"/>
        </dgm:presLayoutVars>
      </dgm:prSet>
      <dgm:spPr/>
    </dgm:pt>
  </dgm:ptLst>
  <dgm:cxnLst>
    <dgm:cxn modelId="{4555C307-2D4A-4F4C-83C3-7CA9AA55C00F}" type="presOf" srcId="{7AF5E0A5-A3D5-5044-9AE9-85D2AACDE2EC}" destId="{49FAE39A-B2CF-D944-B834-B2EF233A6F89}" srcOrd="0" destOrd="0" presId="urn:microsoft.com/office/officeart/2005/8/layout/pyramid1"/>
    <dgm:cxn modelId="{853C4811-7E28-F24B-AB47-9D36430FBA4F}" type="presOf" srcId="{7AF5E0A5-A3D5-5044-9AE9-85D2AACDE2EC}" destId="{F72C514A-07FD-0547-BA87-CE0EC865697F}" srcOrd="1" destOrd="0" presId="urn:microsoft.com/office/officeart/2005/8/layout/pyramid1"/>
    <dgm:cxn modelId="{9315592A-3DBF-904F-9DA5-8A88DCCC5AFB}" srcId="{AC9615C9-C6F1-014D-A3A7-7A5DB4A377FE}" destId="{B9FB34F6-F115-BA4C-A756-11366D60939C}" srcOrd="2" destOrd="0" parTransId="{AEDBE2E2-9C0E-DD46-9BA3-5962025226F9}" sibTransId="{2058F22C-38E1-1B48-B638-4BF7908D4337}"/>
    <dgm:cxn modelId="{DDE9F53E-1E0F-464C-B536-C265B1792B69}" type="presOf" srcId="{F2A80D4E-DCDF-DD47-B0A0-103201ABFF8D}" destId="{3FE82FCB-BBCE-5F47-A785-76048297C6FA}" srcOrd="1" destOrd="0" presId="urn:microsoft.com/office/officeart/2005/8/layout/pyramid1"/>
    <dgm:cxn modelId="{00C23643-6080-B048-BD88-6572A476E643}" type="presOf" srcId="{B9FB34F6-F115-BA4C-A756-11366D60939C}" destId="{011EBD37-4648-414E-9EBF-6A4C6B6DAA1E}" srcOrd="1" destOrd="0" presId="urn:microsoft.com/office/officeart/2005/8/layout/pyramid1"/>
    <dgm:cxn modelId="{816A494A-9BBE-F64D-9734-C37C40D4CBF6}" type="presOf" srcId="{F2A80D4E-DCDF-DD47-B0A0-103201ABFF8D}" destId="{3B50DBC0-D324-CC48-814E-1224FFB23FF8}" srcOrd="0" destOrd="0" presId="urn:microsoft.com/office/officeart/2005/8/layout/pyramid1"/>
    <dgm:cxn modelId="{34D98D55-F8AB-774C-B43B-231FBFEC5E76}" srcId="{AC9615C9-C6F1-014D-A3A7-7A5DB4A377FE}" destId="{7AF5E0A5-A3D5-5044-9AE9-85D2AACDE2EC}" srcOrd="1" destOrd="0" parTransId="{AB25051B-11ED-0545-8F30-6F13878D99BD}" sibTransId="{A0BD8C14-DE4E-A647-A64E-204A7E481B5F}"/>
    <dgm:cxn modelId="{5F0B9C5A-22D4-104D-A6D7-3D8E89847F26}" srcId="{AC9615C9-C6F1-014D-A3A7-7A5DB4A377FE}" destId="{F2A80D4E-DCDF-DD47-B0A0-103201ABFF8D}" srcOrd="0" destOrd="0" parTransId="{AAE9F486-967B-F741-A320-903B7BAD1BB6}" sibTransId="{F9FAAC82-4768-9541-B270-7F034CA5B77C}"/>
    <dgm:cxn modelId="{458EF269-EDD6-5343-B53A-617D7FAEFDE0}" type="presOf" srcId="{B9FB34F6-F115-BA4C-A756-11366D60939C}" destId="{A8C62C20-56D4-5948-84F0-B67C9C2CF512}" srcOrd="0" destOrd="0" presId="urn:microsoft.com/office/officeart/2005/8/layout/pyramid1"/>
    <dgm:cxn modelId="{44F698F9-E503-604B-A196-DF88D5E2BF28}" type="presOf" srcId="{AC9615C9-C6F1-014D-A3A7-7A5DB4A377FE}" destId="{CC3A4FC8-1BA9-9048-BB1E-D88C367138D1}" srcOrd="0" destOrd="0" presId="urn:microsoft.com/office/officeart/2005/8/layout/pyramid1"/>
    <dgm:cxn modelId="{EB8463B3-B386-BC48-A54B-B903B15DB018}" type="presParOf" srcId="{CC3A4FC8-1BA9-9048-BB1E-D88C367138D1}" destId="{C127AABA-8910-AC41-9833-0CFA9A9DF82B}" srcOrd="0" destOrd="0" presId="urn:microsoft.com/office/officeart/2005/8/layout/pyramid1"/>
    <dgm:cxn modelId="{CB8E435B-19DF-A14E-AC37-C573B58AFD43}" type="presParOf" srcId="{C127AABA-8910-AC41-9833-0CFA9A9DF82B}" destId="{3B50DBC0-D324-CC48-814E-1224FFB23FF8}" srcOrd="0" destOrd="0" presId="urn:microsoft.com/office/officeart/2005/8/layout/pyramid1"/>
    <dgm:cxn modelId="{FA11CBD5-4B86-B147-BFF3-C2920C42A0A5}" type="presParOf" srcId="{C127AABA-8910-AC41-9833-0CFA9A9DF82B}" destId="{3FE82FCB-BBCE-5F47-A785-76048297C6FA}" srcOrd="1" destOrd="0" presId="urn:microsoft.com/office/officeart/2005/8/layout/pyramid1"/>
    <dgm:cxn modelId="{C2E90630-F778-7D46-A0B5-4033BBD9E8A8}" type="presParOf" srcId="{CC3A4FC8-1BA9-9048-BB1E-D88C367138D1}" destId="{4930E1E6-F99E-4A40-AC26-A9A216241580}" srcOrd="1" destOrd="0" presId="urn:microsoft.com/office/officeart/2005/8/layout/pyramid1"/>
    <dgm:cxn modelId="{85027B49-272D-B742-8A11-5B5B71635F50}" type="presParOf" srcId="{4930E1E6-F99E-4A40-AC26-A9A216241580}" destId="{49FAE39A-B2CF-D944-B834-B2EF233A6F89}" srcOrd="0" destOrd="0" presId="urn:microsoft.com/office/officeart/2005/8/layout/pyramid1"/>
    <dgm:cxn modelId="{BD3222B9-F189-7241-B9AF-F70402E42E03}" type="presParOf" srcId="{4930E1E6-F99E-4A40-AC26-A9A216241580}" destId="{F72C514A-07FD-0547-BA87-CE0EC865697F}" srcOrd="1" destOrd="0" presId="urn:microsoft.com/office/officeart/2005/8/layout/pyramid1"/>
    <dgm:cxn modelId="{FA780DE5-2392-F74F-B4E2-8D51A26D3CC4}" type="presParOf" srcId="{CC3A4FC8-1BA9-9048-BB1E-D88C367138D1}" destId="{8E501972-DD45-2241-8C2D-ABBD79CD69F3}" srcOrd="2" destOrd="0" presId="urn:microsoft.com/office/officeart/2005/8/layout/pyramid1"/>
    <dgm:cxn modelId="{D9F22FF3-9F74-874F-9F89-0A94BDD0E4FB}" type="presParOf" srcId="{8E501972-DD45-2241-8C2D-ABBD79CD69F3}" destId="{A8C62C20-56D4-5948-84F0-B67C9C2CF512}" srcOrd="0" destOrd="0" presId="urn:microsoft.com/office/officeart/2005/8/layout/pyramid1"/>
    <dgm:cxn modelId="{377BFB92-7619-1241-A2D7-AA9E4D2B0A6A}" type="presParOf" srcId="{8E501972-DD45-2241-8C2D-ABBD79CD69F3}" destId="{011EBD37-4648-414E-9EBF-6A4C6B6DAA1E}" srcOrd="1" destOrd="0" presId="urn:microsoft.com/office/officeart/2005/8/layout/pyramid1"/>
  </dgm:cxnLst>
  <dgm:bg/>
  <dgm:whole/>
  <dgm:extLst>
    <a:ext uri="http://schemas.microsoft.com/office/drawing/2008/diagram">
      <dsp:dataModelExt xmlns:dsp="http://schemas.microsoft.com/office/drawing/2008/diagram" relId="rId1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AC9615C9-C6F1-014D-A3A7-7A5DB4A377FE}" type="doc">
      <dgm:prSet loTypeId="urn:microsoft.com/office/officeart/2005/8/layout/pyramid1" loCatId="" qsTypeId="urn:microsoft.com/office/officeart/2005/8/quickstyle/simple1" qsCatId="simple" csTypeId="urn:microsoft.com/office/officeart/2005/8/colors/accent1_2" csCatId="accent1" phldr="1"/>
      <dgm:spPr/>
    </dgm:pt>
    <dgm:pt modelId="{F2A80D4E-DCDF-DD47-B0A0-103201ABFF8D}">
      <dgm:prSet phldrT="[Text]" custT="1"/>
      <dgm:spPr>
        <a:pattFill prst="pct25">
          <a:fgClr>
            <a:schemeClr val="tx2"/>
          </a:fgClr>
          <a:bgClr>
            <a:schemeClr val="bg1"/>
          </a:bgClr>
        </a:pattFill>
        <a:ln>
          <a:solidFill>
            <a:schemeClr val="lt1">
              <a:hueOff val="0"/>
              <a:satOff val="0"/>
              <a:lumOff val="0"/>
            </a:schemeClr>
          </a:solidFill>
        </a:ln>
      </dgm:spPr>
      <dgm:t>
        <a:bodyPr anchor="b"/>
        <a:lstStyle/>
        <a:p>
          <a:br>
            <a:rPr lang="en-US" sz="1400" b="1" dirty="0">
              <a:solidFill>
                <a:schemeClr val="tx2"/>
              </a:solidFill>
            </a:rPr>
          </a:br>
          <a:r>
            <a:rPr lang="en-US" sz="1400" b="1" dirty="0">
              <a:solidFill>
                <a:schemeClr val="tx2"/>
              </a:solidFill>
            </a:rPr>
            <a:t>Series 1</a:t>
          </a:r>
          <a:br>
            <a:rPr lang="en-US" sz="1400" b="1" dirty="0">
              <a:solidFill>
                <a:schemeClr val="tx2"/>
              </a:solidFill>
            </a:rPr>
          </a:br>
          <a:endParaRPr lang="en-US" sz="1400" b="1" dirty="0">
            <a:solidFill>
              <a:schemeClr val="tx2"/>
            </a:solidFill>
          </a:endParaRPr>
        </a:p>
      </dgm:t>
    </dgm:pt>
    <dgm:pt modelId="{AAE9F486-967B-F741-A320-903B7BAD1BB6}" type="parTrans" cxnId="{5F0B9C5A-22D4-104D-A6D7-3D8E89847F26}">
      <dgm:prSet/>
      <dgm:spPr/>
      <dgm:t>
        <a:bodyPr/>
        <a:lstStyle/>
        <a:p>
          <a:endParaRPr lang="en-US"/>
        </a:p>
      </dgm:t>
    </dgm:pt>
    <dgm:pt modelId="{F9FAAC82-4768-9541-B270-7F034CA5B77C}" type="sibTrans" cxnId="{5F0B9C5A-22D4-104D-A6D7-3D8E89847F26}">
      <dgm:prSet/>
      <dgm:spPr/>
      <dgm:t>
        <a:bodyPr/>
        <a:lstStyle/>
        <a:p>
          <a:endParaRPr lang="en-US"/>
        </a:p>
      </dgm:t>
    </dgm:pt>
    <dgm:pt modelId="{7AF5E0A5-A3D5-5044-9AE9-85D2AACDE2EC}">
      <dgm:prSet phldrT="[Text]" custT="1"/>
      <dgm:spPr>
        <a:pattFill prst="dkUpDiag">
          <a:fgClr>
            <a:schemeClr val="tx2"/>
          </a:fgClr>
          <a:bgClr>
            <a:schemeClr val="bg1"/>
          </a:bgClr>
        </a:pattFill>
        <a:ln w="63500">
          <a:solidFill>
            <a:schemeClr val="bg1"/>
          </a:solidFill>
        </a:ln>
      </dgm:spPr>
      <dgm:t>
        <a:bodyPr anchor="b"/>
        <a:lstStyle/>
        <a:p>
          <a:pPr>
            <a:lnSpc>
              <a:spcPct val="100000"/>
            </a:lnSpc>
          </a:pPr>
          <a:br>
            <a:rPr lang="en-US" sz="1400" b="1" dirty="0">
              <a:solidFill>
                <a:schemeClr val="bg1"/>
              </a:solidFill>
            </a:rPr>
          </a:br>
          <a:endParaRPr lang="en-US" sz="1400" b="1" dirty="0">
            <a:solidFill>
              <a:schemeClr val="bg1"/>
            </a:solidFill>
          </a:endParaRPr>
        </a:p>
        <a:p>
          <a:pPr>
            <a:lnSpc>
              <a:spcPct val="100000"/>
            </a:lnSpc>
          </a:pPr>
          <a:r>
            <a:rPr lang="en-US" sz="1400" b="1" dirty="0">
              <a:solidFill>
                <a:schemeClr val="tx2"/>
              </a:solidFill>
            </a:rPr>
            <a:t>Series 2</a:t>
          </a:r>
        </a:p>
        <a:p>
          <a:pPr>
            <a:lnSpc>
              <a:spcPct val="100000"/>
            </a:lnSpc>
          </a:pPr>
          <a:endParaRPr lang="en-US" sz="1400" dirty="0">
            <a:solidFill>
              <a:schemeClr val="bg1"/>
            </a:solidFill>
          </a:endParaRPr>
        </a:p>
      </dgm:t>
    </dgm:pt>
    <dgm:pt modelId="{AB25051B-11ED-0545-8F30-6F13878D99BD}" type="parTrans" cxnId="{34D98D55-F8AB-774C-B43B-231FBFEC5E76}">
      <dgm:prSet/>
      <dgm:spPr/>
      <dgm:t>
        <a:bodyPr/>
        <a:lstStyle/>
        <a:p>
          <a:endParaRPr lang="en-US"/>
        </a:p>
      </dgm:t>
    </dgm:pt>
    <dgm:pt modelId="{A0BD8C14-DE4E-A647-A64E-204A7E481B5F}" type="sibTrans" cxnId="{34D98D55-F8AB-774C-B43B-231FBFEC5E76}">
      <dgm:prSet/>
      <dgm:spPr/>
      <dgm:t>
        <a:bodyPr/>
        <a:lstStyle/>
        <a:p>
          <a:endParaRPr lang="en-US"/>
        </a:p>
      </dgm:t>
    </dgm:pt>
    <dgm:pt modelId="{B9FB34F6-F115-BA4C-A756-11366D60939C}">
      <dgm:prSet phldrT="[Text]" custT="1"/>
      <dgm:spPr>
        <a:solidFill>
          <a:schemeClr val="accent1"/>
        </a:solidFill>
        <a:ln w="63500">
          <a:solidFill>
            <a:schemeClr val="bg1"/>
          </a:solidFill>
        </a:ln>
      </dgm:spPr>
      <dgm:t>
        <a:bodyPr anchor="b"/>
        <a:lstStyle/>
        <a:p>
          <a:r>
            <a:rPr lang="en-US" sz="1400" b="1" dirty="0">
              <a:solidFill>
                <a:schemeClr val="bg1"/>
              </a:solidFill>
            </a:rPr>
            <a:t>Series 3</a:t>
          </a:r>
        </a:p>
        <a:p>
          <a:endParaRPr lang="en-US" sz="1400" dirty="0">
            <a:solidFill>
              <a:schemeClr val="bg1"/>
            </a:solidFill>
          </a:endParaRPr>
        </a:p>
      </dgm:t>
      <dgm:extLst>
        <a:ext uri="{E40237B7-FDA0-4F09-8148-C483321AD2D9}">
          <dgm14:cNvPr xmlns:dgm14="http://schemas.microsoft.com/office/drawing/2010/diagram" id="0" name="" descr="Chart E"/>
        </a:ext>
      </dgm:extLst>
    </dgm:pt>
    <dgm:pt modelId="{AEDBE2E2-9C0E-DD46-9BA3-5962025226F9}" type="parTrans" cxnId="{9315592A-3DBF-904F-9DA5-8A88DCCC5AFB}">
      <dgm:prSet/>
      <dgm:spPr/>
      <dgm:t>
        <a:bodyPr/>
        <a:lstStyle/>
        <a:p>
          <a:endParaRPr lang="en-US"/>
        </a:p>
      </dgm:t>
    </dgm:pt>
    <dgm:pt modelId="{2058F22C-38E1-1B48-B638-4BF7908D4337}" type="sibTrans" cxnId="{9315592A-3DBF-904F-9DA5-8A88DCCC5AFB}">
      <dgm:prSet/>
      <dgm:spPr/>
      <dgm:t>
        <a:bodyPr/>
        <a:lstStyle/>
        <a:p>
          <a:endParaRPr lang="en-US"/>
        </a:p>
      </dgm:t>
    </dgm:pt>
    <dgm:pt modelId="{CC3A4FC8-1BA9-9048-BB1E-D88C367138D1}" type="pres">
      <dgm:prSet presAssocID="{AC9615C9-C6F1-014D-A3A7-7A5DB4A377FE}" presName="Name0" presStyleCnt="0">
        <dgm:presLayoutVars>
          <dgm:dir/>
          <dgm:animLvl val="lvl"/>
          <dgm:resizeHandles val="exact"/>
        </dgm:presLayoutVars>
      </dgm:prSet>
      <dgm:spPr/>
    </dgm:pt>
    <dgm:pt modelId="{C127AABA-8910-AC41-9833-0CFA9A9DF82B}" type="pres">
      <dgm:prSet presAssocID="{F2A80D4E-DCDF-DD47-B0A0-103201ABFF8D}" presName="Name8" presStyleCnt="0"/>
      <dgm:spPr/>
    </dgm:pt>
    <dgm:pt modelId="{3B50DBC0-D324-CC48-814E-1224FFB23FF8}" type="pres">
      <dgm:prSet presAssocID="{F2A80D4E-DCDF-DD47-B0A0-103201ABFF8D}" presName="level" presStyleLbl="node1" presStyleIdx="0" presStyleCnt="3">
        <dgm:presLayoutVars>
          <dgm:chMax val="1"/>
          <dgm:bulletEnabled val="1"/>
        </dgm:presLayoutVars>
      </dgm:prSet>
      <dgm:spPr/>
    </dgm:pt>
    <dgm:pt modelId="{3FE82FCB-BBCE-5F47-A785-76048297C6FA}" type="pres">
      <dgm:prSet presAssocID="{F2A80D4E-DCDF-DD47-B0A0-103201ABFF8D}" presName="levelTx" presStyleLbl="revTx" presStyleIdx="0" presStyleCnt="0">
        <dgm:presLayoutVars>
          <dgm:chMax val="1"/>
          <dgm:bulletEnabled val="1"/>
        </dgm:presLayoutVars>
      </dgm:prSet>
      <dgm:spPr/>
    </dgm:pt>
    <dgm:pt modelId="{4930E1E6-F99E-4A40-AC26-A9A216241580}" type="pres">
      <dgm:prSet presAssocID="{7AF5E0A5-A3D5-5044-9AE9-85D2AACDE2EC}" presName="Name8" presStyleCnt="0"/>
      <dgm:spPr/>
    </dgm:pt>
    <dgm:pt modelId="{49FAE39A-B2CF-D944-B834-B2EF233A6F89}" type="pres">
      <dgm:prSet presAssocID="{7AF5E0A5-A3D5-5044-9AE9-85D2AACDE2EC}" presName="level" presStyleLbl="node1" presStyleIdx="1" presStyleCnt="3" custScaleY="63853" custLinFactNeighborY="0">
        <dgm:presLayoutVars>
          <dgm:chMax val="1"/>
          <dgm:bulletEnabled val="1"/>
        </dgm:presLayoutVars>
      </dgm:prSet>
      <dgm:spPr/>
    </dgm:pt>
    <dgm:pt modelId="{F72C514A-07FD-0547-BA87-CE0EC865697F}" type="pres">
      <dgm:prSet presAssocID="{7AF5E0A5-A3D5-5044-9AE9-85D2AACDE2EC}" presName="levelTx" presStyleLbl="revTx" presStyleIdx="0" presStyleCnt="0">
        <dgm:presLayoutVars>
          <dgm:chMax val="1"/>
          <dgm:bulletEnabled val="1"/>
        </dgm:presLayoutVars>
      </dgm:prSet>
      <dgm:spPr/>
    </dgm:pt>
    <dgm:pt modelId="{8E501972-DD45-2241-8C2D-ABBD79CD69F3}" type="pres">
      <dgm:prSet presAssocID="{B9FB34F6-F115-BA4C-A756-11366D60939C}" presName="Name8" presStyleCnt="0"/>
      <dgm:spPr/>
    </dgm:pt>
    <dgm:pt modelId="{A8C62C20-56D4-5948-84F0-B67C9C2CF512}" type="pres">
      <dgm:prSet presAssocID="{B9FB34F6-F115-BA4C-A756-11366D60939C}" presName="level" presStyleLbl="node1" presStyleIdx="2" presStyleCnt="3" custScaleY="100000" custLinFactNeighborX="1710" custLinFactNeighborY="8901">
        <dgm:presLayoutVars>
          <dgm:chMax val="1"/>
          <dgm:bulletEnabled val="1"/>
        </dgm:presLayoutVars>
      </dgm:prSet>
      <dgm:spPr/>
    </dgm:pt>
    <dgm:pt modelId="{011EBD37-4648-414E-9EBF-6A4C6B6DAA1E}" type="pres">
      <dgm:prSet presAssocID="{B9FB34F6-F115-BA4C-A756-11366D60939C}" presName="levelTx" presStyleLbl="revTx" presStyleIdx="0" presStyleCnt="0">
        <dgm:presLayoutVars>
          <dgm:chMax val="1"/>
          <dgm:bulletEnabled val="1"/>
        </dgm:presLayoutVars>
      </dgm:prSet>
      <dgm:spPr/>
    </dgm:pt>
  </dgm:ptLst>
  <dgm:cxnLst>
    <dgm:cxn modelId="{4555C307-2D4A-4F4C-83C3-7CA9AA55C00F}" type="presOf" srcId="{7AF5E0A5-A3D5-5044-9AE9-85D2AACDE2EC}" destId="{49FAE39A-B2CF-D944-B834-B2EF233A6F89}" srcOrd="0" destOrd="0" presId="urn:microsoft.com/office/officeart/2005/8/layout/pyramid1"/>
    <dgm:cxn modelId="{853C4811-7E28-F24B-AB47-9D36430FBA4F}" type="presOf" srcId="{7AF5E0A5-A3D5-5044-9AE9-85D2AACDE2EC}" destId="{F72C514A-07FD-0547-BA87-CE0EC865697F}" srcOrd="1" destOrd="0" presId="urn:microsoft.com/office/officeart/2005/8/layout/pyramid1"/>
    <dgm:cxn modelId="{9315592A-3DBF-904F-9DA5-8A88DCCC5AFB}" srcId="{AC9615C9-C6F1-014D-A3A7-7A5DB4A377FE}" destId="{B9FB34F6-F115-BA4C-A756-11366D60939C}" srcOrd="2" destOrd="0" parTransId="{AEDBE2E2-9C0E-DD46-9BA3-5962025226F9}" sibTransId="{2058F22C-38E1-1B48-B638-4BF7908D4337}"/>
    <dgm:cxn modelId="{DDE9F53E-1E0F-464C-B536-C265B1792B69}" type="presOf" srcId="{F2A80D4E-DCDF-DD47-B0A0-103201ABFF8D}" destId="{3FE82FCB-BBCE-5F47-A785-76048297C6FA}" srcOrd="1" destOrd="0" presId="urn:microsoft.com/office/officeart/2005/8/layout/pyramid1"/>
    <dgm:cxn modelId="{00C23643-6080-B048-BD88-6572A476E643}" type="presOf" srcId="{B9FB34F6-F115-BA4C-A756-11366D60939C}" destId="{011EBD37-4648-414E-9EBF-6A4C6B6DAA1E}" srcOrd="1" destOrd="0" presId="urn:microsoft.com/office/officeart/2005/8/layout/pyramid1"/>
    <dgm:cxn modelId="{816A494A-9BBE-F64D-9734-C37C40D4CBF6}" type="presOf" srcId="{F2A80D4E-DCDF-DD47-B0A0-103201ABFF8D}" destId="{3B50DBC0-D324-CC48-814E-1224FFB23FF8}" srcOrd="0" destOrd="0" presId="urn:microsoft.com/office/officeart/2005/8/layout/pyramid1"/>
    <dgm:cxn modelId="{34D98D55-F8AB-774C-B43B-231FBFEC5E76}" srcId="{AC9615C9-C6F1-014D-A3A7-7A5DB4A377FE}" destId="{7AF5E0A5-A3D5-5044-9AE9-85D2AACDE2EC}" srcOrd="1" destOrd="0" parTransId="{AB25051B-11ED-0545-8F30-6F13878D99BD}" sibTransId="{A0BD8C14-DE4E-A647-A64E-204A7E481B5F}"/>
    <dgm:cxn modelId="{5F0B9C5A-22D4-104D-A6D7-3D8E89847F26}" srcId="{AC9615C9-C6F1-014D-A3A7-7A5DB4A377FE}" destId="{F2A80D4E-DCDF-DD47-B0A0-103201ABFF8D}" srcOrd="0" destOrd="0" parTransId="{AAE9F486-967B-F741-A320-903B7BAD1BB6}" sibTransId="{F9FAAC82-4768-9541-B270-7F034CA5B77C}"/>
    <dgm:cxn modelId="{458EF269-EDD6-5343-B53A-617D7FAEFDE0}" type="presOf" srcId="{B9FB34F6-F115-BA4C-A756-11366D60939C}" destId="{A8C62C20-56D4-5948-84F0-B67C9C2CF512}" srcOrd="0" destOrd="0" presId="urn:microsoft.com/office/officeart/2005/8/layout/pyramid1"/>
    <dgm:cxn modelId="{44F698F9-E503-604B-A196-DF88D5E2BF28}" type="presOf" srcId="{AC9615C9-C6F1-014D-A3A7-7A5DB4A377FE}" destId="{CC3A4FC8-1BA9-9048-BB1E-D88C367138D1}" srcOrd="0" destOrd="0" presId="urn:microsoft.com/office/officeart/2005/8/layout/pyramid1"/>
    <dgm:cxn modelId="{EB8463B3-B386-BC48-A54B-B903B15DB018}" type="presParOf" srcId="{CC3A4FC8-1BA9-9048-BB1E-D88C367138D1}" destId="{C127AABA-8910-AC41-9833-0CFA9A9DF82B}" srcOrd="0" destOrd="0" presId="urn:microsoft.com/office/officeart/2005/8/layout/pyramid1"/>
    <dgm:cxn modelId="{CB8E435B-19DF-A14E-AC37-C573B58AFD43}" type="presParOf" srcId="{C127AABA-8910-AC41-9833-0CFA9A9DF82B}" destId="{3B50DBC0-D324-CC48-814E-1224FFB23FF8}" srcOrd="0" destOrd="0" presId="urn:microsoft.com/office/officeart/2005/8/layout/pyramid1"/>
    <dgm:cxn modelId="{FA11CBD5-4B86-B147-BFF3-C2920C42A0A5}" type="presParOf" srcId="{C127AABA-8910-AC41-9833-0CFA9A9DF82B}" destId="{3FE82FCB-BBCE-5F47-A785-76048297C6FA}" srcOrd="1" destOrd="0" presId="urn:microsoft.com/office/officeart/2005/8/layout/pyramid1"/>
    <dgm:cxn modelId="{C2E90630-F778-7D46-A0B5-4033BBD9E8A8}" type="presParOf" srcId="{CC3A4FC8-1BA9-9048-BB1E-D88C367138D1}" destId="{4930E1E6-F99E-4A40-AC26-A9A216241580}" srcOrd="1" destOrd="0" presId="urn:microsoft.com/office/officeart/2005/8/layout/pyramid1"/>
    <dgm:cxn modelId="{85027B49-272D-B742-8A11-5B5B71635F50}" type="presParOf" srcId="{4930E1E6-F99E-4A40-AC26-A9A216241580}" destId="{49FAE39A-B2CF-D944-B834-B2EF233A6F89}" srcOrd="0" destOrd="0" presId="urn:microsoft.com/office/officeart/2005/8/layout/pyramid1"/>
    <dgm:cxn modelId="{BD3222B9-F189-7241-B9AF-F70402E42E03}" type="presParOf" srcId="{4930E1E6-F99E-4A40-AC26-A9A216241580}" destId="{F72C514A-07FD-0547-BA87-CE0EC865697F}" srcOrd="1" destOrd="0" presId="urn:microsoft.com/office/officeart/2005/8/layout/pyramid1"/>
    <dgm:cxn modelId="{FA780DE5-2392-F74F-B4E2-8D51A26D3CC4}" type="presParOf" srcId="{CC3A4FC8-1BA9-9048-BB1E-D88C367138D1}" destId="{8E501972-DD45-2241-8C2D-ABBD79CD69F3}" srcOrd="2" destOrd="0" presId="urn:microsoft.com/office/officeart/2005/8/layout/pyramid1"/>
    <dgm:cxn modelId="{D9F22FF3-9F74-874F-9F89-0A94BDD0E4FB}" type="presParOf" srcId="{8E501972-DD45-2241-8C2D-ABBD79CD69F3}" destId="{A8C62C20-56D4-5948-84F0-B67C9C2CF512}" srcOrd="0" destOrd="0" presId="urn:microsoft.com/office/officeart/2005/8/layout/pyramid1"/>
    <dgm:cxn modelId="{377BFB92-7619-1241-A2D7-AA9E4D2B0A6A}" type="presParOf" srcId="{8E501972-DD45-2241-8C2D-ABBD79CD69F3}" destId="{011EBD37-4648-414E-9EBF-6A4C6B6DAA1E}" srcOrd="1" destOrd="0" presId="urn:microsoft.com/office/officeart/2005/8/layout/pyramid1"/>
  </dgm:cxnLst>
  <dgm:bg/>
  <dgm:whole/>
  <dgm:extLst>
    <a:ext uri="http://schemas.microsoft.com/office/drawing/2008/diagram">
      <dsp:dataModelExt xmlns:dsp="http://schemas.microsoft.com/office/drawing/2008/diagram" relId="rId1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0DBC0-D324-CC48-814E-1224FFB23FF8}">
      <dsp:nvSpPr>
        <dsp:cNvPr id="0" name=""/>
        <dsp:cNvSpPr/>
      </dsp:nvSpPr>
      <dsp:spPr>
        <a:xfrm>
          <a:off x="1083052" y="0"/>
          <a:ext cx="1321980" cy="1005407"/>
        </a:xfrm>
        <a:prstGeom prst="trapezoid">
          <a:avLst>
            <a:gd name="adj" fmla="val 65744"/>
          </a:avLst>
        </a:prstGeom>
        <a:solidFill>
          <a:schemeClr val="accent3"/>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b" anchorCtr="0">
          <a:noAutofit/>
        </a:bodyPr>
        <a:lstStyle/>
        <a:p>
          <a:pPr marL="0" lvl="0" indent="0" algn="ctr" defTabSz="622300">
            <a:lnSpc>
              <a:spcPct val="90000"/>
            </a:lnSpc>
            <a:spcBef>
              <a:spcPct val="0"/>
            </a:spcBef>
            <a:spcAft>
              <a:spcPct val="35000"/>
            </a:spcAft>
            <a:buNone/>
          </a:pPr>
          <a:br>
            <a:rPr lang="en-US" sz="1400" b="1" kern="1200" dirty="0">
              <a:solidFill>
                <a:schemeClr val="bg1"/>
              </a:solidFill>
            </a:rPr>
          </a:br>
          <a:r>
            <a:rPr lang="en-US" sz="1400" b="1" kern="1200" dirty="0">
              <a:solidFill>
                <a:schemeClr val="bg1"/>
              </a:solidFill>
            </a:rPr>
            <a:t>Series 1</a:t>
          </a:r>
          <a:br>
            <a:rPr lang="en-US" sz="1400" b="1" kern="1200" dirty="0">
              <a:solidFill>
                <a:schemeClr val="bg1"/>
              </a:solidFill>
            </a:rPr>
          </a:br>
          <a:endParaRPr lang="en-US" sz="1400" b="1" kern="1200" dirty="0">
            <a:solidFill>
              <a:schemeClr val="bg1"/>
            </a:solidFill>
          </a:endParaRPr>
        </a:p>
      </dsp:txBody>
      <dsp:txXfrm>
        <a:off x="1083052" y="0"/>
        <a:ext cx="1321980" cy="1005407"/>
      </dsp:txXfrm>
    </dsp:sp>
    <dsp:sp modelId="{49FAE39A-B2CF-D944-B834-B2EF233A6F89}">
      <dsp:nvSpPr>
        <dsp:cNvPr id="0" name=""/>
        <dsp:cNvSpPr/>
      </dsp:nvSpPr>
      <dsp:spPr>
        <a:xfrm>
          <a:off x="660990" y="1005407"/>
          <a:ext cx="2166105" cy="641983"/>
        </a:xfrm>
        <a:prstGeom prst="trapezoid">
          <a:avLst>
            <a:gd name="adj" fmla="val 65744"/>
          </a:avLst>
        </a:prstGeom>
        <a:solidFill>
          <a:schemeClr val="accent2"/>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b" anchorCtr="0">
          <a:noAutofit/>
        </a:bodyPr>
        <a:lstStyle/>
        <a:p>
          <a:pPr marL="0" lvl="0" indent="0" algn="ctr" defTabSz="622300">
            <a:lnSpc>
              <a:spcPct val="100000"/>
            </a:lnSpc>
            <a:spcBef>
              <a:spcPct val="0"/>
            </a:spcBef>
            <a:spcAft>
              <a:spcPct val="35000"/>
            </a:spcAft>
            <a:buNone/>
          </a:pPr>
          <a:br>
            <a:rPr lang="en-US" sz="1400" b="1" kern="1200" dirty="0">
              <a:solidFill>
                <a:schemeClr val="bg1"/>
              </a:solidFill>
            </a:rPr>
          </a:br>
          <a:endParaRPr lang="en-US" sz="1400" b="1" kern="1200" dirty="0">
            <a:solidFill>
              <a:schemeClr val="bg1"/>
            </a:solidFill>
          </a:endParaRPr>
        </a:p>
        <a:p>
          <a:pPr marL="0" lvl="0" indent="0" algn="ctr" defTabSz="622300">
            <a:lnSpc>
              <a:spcPct val="100000"/>
            </a:lnSpc>
            <a:spcBef>
              <a:spcPct val="0"/>
            </a:spcBef>
            <a:spcAft>
              <a:spcPct val="35000"/>
            </a:spcAft>
            <a:buNone/>
          </a:pPr>
          <a:r>
            <a:rPr lang="en-US" sz="1400" b="1" kern="1200" dirty="0">
              <a:solidFill>
                <a:schemeClr val="bg1"/>
              </a:solidFill>
            </a:rPr>
            <a:t>Series 2</a:t>
          </a:r>
        </a:p>
        <a:p>
          <a:pPr marL="0" lvl="0" indent="0" algn="ctr" defTabSz="622300">
            <a:lnSpc>
              <a:spcPct val="100000"/>
            </a:lnSpc>
            <a:spcBef>
              <a:spcPct val="0"/>
            </a:spcBef>
            <a:spcAft>
              <a:spcPct val="35000"/>
            </a:spcAft>
            <a:buNone/>
          </a:pPr>
          <a:endParaRPr lang="en-US" sz="1400" kern="1200" dirty="0">
            <a:solidFill>
              <a:schemeClr val="bg1"/>
            </a:solidFill>
          </a:endParaRPr>
        </a:p>
      </dsp:txBody>
      <dsp:txXfrm>
        <a:off x="1040058" y="1005407"/>
        <a:ext cx="1407968" cy="641983"/>
      </dsp:txXfrm>
    </dsp:sp>
    <dsp:sp modelId="{A8C62C20-56D4-5948-84F0-B67C9C2CF512}">
      <dsp:nvSpPr>
        <dsp:cNvPr id="0" name=""/>
        <dsp:cNvSpPr/>
      </dsp:nvSpPr>
      <dsp:spPr>
        <a:xfrm>
          <a:off x="0" y="1647391"/>
          <a:ext cx="3488086" cy="1005407"/>
        </a:xfrm>
        <a:prstGeom prst="trapezoid">
          <a:avLst>
            <a:gd name="adj" fmla="val 65744"/>
          </a:avLst>
        </a:prstGeom>
        <a:solidFill>
          <a:schemeClr val="accent1"/>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b"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Series 3</a:t>
          </a:r>
        </a:p>
        <a:p>
          <a:pPr marL="0" lvl="0" indent="0" algn="ctr" defTabSz="622300">
            <a:lnSpc>
              <a:spcPct val="90000"/>
            </a:lnSpc>
            <a:spcBef>
              <a:spcPct val="0"/>
            </a:spcBef>
            <a:spcAft>
              <a:spcPct val="35000"/>
            </a:spcAft>
            <a:buNone/>
          </a:pPr>
          <a:endParaRPr lang="en-US" sz="1400" kern="1200" dirty="0">
            <a:solidFill>
              <a:schemeClr val="bg1"/>
            </a:solidFill>
          </a:endParaRPr>
        </a:p>
      </dsp:txBody>
      <dsp:txXfrm>
        <a:off x="610415" y="1647391"/>
        <a:ext cx="2267255" cy="10054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0DBC0-D324-CC48-814E-1224FFB23FF8}">
      <dsp:nvSpPr>
        <dsp:cNvPr id="0" name=""/>
        <dsp:cNvSpPr/>
      </dsp:nvSpPr>
      <dsp:spPr>
        <a:xfrm>
          <a:off x="1083052" y="0"/>
          <a:ext cx="1321980" cy="1005407"/>
        </a:xfrm>
        <a:prstGeom prst="trapezoid">
          <a:avLst>
            <a:gd name="adj" fmla="val 65744"/>
          </a:avLst>
        </a:prstGeom>
        <a:pattFill prst="pct25">
          <a:fgClr>
            <a:schemeClr val="tx2"/>
          </a:fgClr>
          <a:bgClr>
            <a:schemeClr val="bg1"/>
          </a:bgClr>
        </a:patt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b" anchorCtr="0">
          <a:noAutofit/>
        </a:bodyPr>
        <a:lstStyle/>
        <a:p>
          <a:pPr marL="0" lvl="0" indent="0" algn="ctr" defTabSz="622300">
            <a:lnSpc>
              <a:spcPct val="90000"/>
            </a:lnSpc>
            <a:spcBef>
              <a:spcPct val="0"/>
            </a:spcBef>
            <a:spcAft>
              <a:spcPct val="35000"/>
            </a:spcAft>
            <a:buNone/>
          </a:pPr>
          <a:br>
            <a:rPr lang="en-US" sz="1400" b="1" kern="1200" dirty="0">
              <a:solidFill>
                <a:schemeClr val="tx2"/>
              </a:solidFill>
            </a:rPr>
          </a:br>
          <a:r>
            <a:rPr lang="en-US" sz="1400" b="1" kern="1200" dirty="0">
              <a:solidFill>
                <a:schemeClr val="tx2"/>
              </a:solidFill>
            </a:rPr>
            <a:t>Series 1</a:t>
          </a:r>
          <a:br>
            <a:rPr lang="en-US" sz="1400" b="1" kern="1200" dirty="0">
              <a:solidFill>
                <a:schemeClr val="tx2"/>
              </a:solidFill>
            </a:rPr>
          </a:br>
          <a:endParaRPr lang="en-US" sz="1400" b="1" kern="1200" dirty="0">
            <a:solidFill>
              <a:schemeClr val="tx2"/>
            </a:solidFill>
          </a:endParaRPr>
        </a:p>
      </dsp:txBody>
      <dsp:txXfrm>
        <a:off x="1083052" y="0"/>
        <a:ext cx="1321980" cy="1005407"/>
      </dsp:txXfrm>
    </dsp:sp>
    <dsp:sp modelId="{49FAE39A-B2CF-D944-B834-B2EF233A6F89}">
      <dsp:nvSpPr>
        <dsp:cNvPr id="0" name=""/>
        <dsp:cNvSpPr/>
      </dsp:nvSpPr>
      <dsp:spPr>
        <a:xfrm>
          <a:off x="660990" y="1005407"/>
          <a:ext cx="2166105" cy="641983"/>
        </a:xfrm>
        <a:prstGeom prst="trapezoid">
          <a:avLst>
            <a:gd name="adj" fmla="val 65744"/>
          </a:avLst>
        </a:prstGeom>
        <a:pattFill prst="dkUpDiag">
          <a:fgClr>
            <a:schemeClr val="tx2"/>
          </a:fgClr>
          <a:bgClr>
            <a:schemeClr val="bg1"/>
          </a:bgClr>
        </a:patt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b" anchorCtr="0">
          <a:noAutofit/>
        </a:bodyPr>
        <a:lstStyle/>
        <a:p>
          <a:pPr marL="0" lvl="0" indent="0" algn="ctr" defTabSz="622300">
            <a:lnSpc>
              <a:spcPct val="100000"/>
            </a:lnSpc>
            <a:spcBef>
              <a:spcPct val="0"/>
            </a:spcBef>
            <a:spcAft>
              <a:spcPct val="35000"/>
            </a:spcAft>
            <a:buNone/>
          </a:pPr>
          <a:br>
            <a:rPr lang="en-US" sz="1400" b="1" kern="1200" dirty="0">
              <a:solidFill>
                <a:schemeClr val="bg1"/>
              </a:solidFill>
            </a:rPr>
          </a:br>
          <a:endParaRPr lang="en-US" sz="1400" b="1" kern="1200" dirty="0">
            <a:solidFill>
              <a:schemeClr val="bg1"/>
            </a:solidFill>
          </a:endParaRPr>
        </a:p>
        <a:p>
          <a:pPr marL="0" lvl="0" indent="0" algn="ctr" defTabSz="622300">
            <a:lnSpc>
              <a:spcPct val="100000"/>
            </a:lnSpc>
            <a:spcBef>
              <a:spcPct val="0"/>
            </a:spcBef>
            <a:spcAft>
              <a:spcPct val="35000"/>
            </a:spcAft>
            <a:buNone/>
          </a:pPr>
          <a:r>
            <a:rPr lang="en-US" sz="1400" b="1" kern="1200" dirty="0">
              <a:solidFill>
                <a:schemeClr val="tx2"/>
              </a:solidFill>
            </a:rPr>
            <a:t>Series 2</a:t>
          </a:r>
        </a:p>
        <a:p>
          <a:pPr marL="0" lvl="0" indent="0" algn="ctr" defTabSz="622300">
            <a:lnSpc>
              <a:spcPct val="100000"/>
            </a:lnSpc>
            <a:spcBef>
              <a:spcPct val="0"/>
            </a:spcBef>
            <a:spcAft>
              <a:spcPct val="35000"/>
            </a:spcAft>
            <a:buNone/>
          </a:pPr>
          <a:endParaRPr lang="en-US" sz="1400" kern="1200" dirty="0">
            <a:solidFill>
              <a:schemeClr val="bg1"/>
            </a:solidFill>
          </a:endParaRPr>
        </a:p>
      </dsp:txBody>
      <dsp:txXfrm>
        <a:off x="1040058" y="1005407"/>
        <a:ext cx="1407968" cy="641983"/>
      </dsp:txXfrm>
    </dsp:sp>
    <dsp:sp modelId="{A8C62C20-56D4-5948-84F0-B67C9C2CF512}">
      <dsp:nvSpPr>
        <dsp:cNvPr id="0" name=""/>
        <dsp:cNvSpPr/>
      </dsp:nvSpPr>
      <dsp:spPr>
        <a:xfrm>
          <a:off x="0" y="1647391"/>
          <a:ext cx="3488086" cy="1005407"/>
        </a:xfrm>
        <a:prstGeom prst="trapezoid">
          <a:avLst>
            <a:gd name="adj" fmla="val 65744"/>
          </a:avLst>
        </a:prstGeom>
        <a:solidFill>
          <a:schemeClr val="accent1"/>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b"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Series 3</a:t>
          </a:r>
        </a:p>
        <a:p>
          <a:pPr marL="0" lvl="0" indent="0" algn="ctr" defTabSz="622300">
            <a:lnSpc>
              <a:spcPct val="90000"/>
            </a:lnSpc>
            <a:spcBef>
              <a:spcPct val="0"/>
            </a:spcBef>
            <a:spcAft>
              <a:spcPct val="35000"/>
            </a:spcAft>
            <a:buNone/>
          </a:pPr>
          <a:endParaRPr lang="en-US" sz="1400" kern="1200" dirty="0">
            <a:solidFill>
              <a:schemeClr val="bg1"/>
            </a:solidFill>
          </a:endParaRPr>
        </a:p>
      </dsp:txBody>
      <dsp:txXfrm>
        <a:off x="610415" y="1647391"/>
        <a:ext cx="2267255" cy="1005407"/>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3/21/23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1</a:t>
            </a:fld>
            <a:endParaRPr lang="en-US"/>
          </a:p>
        </p:txBody>
      </p:sp>
    </p:spTree>
    <p:extLst>
      <p:ext uri="{BB962C8B-B14F-4D97-AF65-F5344CB8AC3E}">
        <p14:creationId xmlns:p14="http://schemas.microsoft.com/office/powerpoint/2010/main" val="1823357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2</a:t>
            </a:fld>
            <a:endParaRPr lang="en-US"/>
          </a:p>
        </p:txBody>
      </p:sp>
    </p:spTree>
    <p:extLst>
      <p:ext uri="{BB962C8B-B14F-4D97-AF65-F5344CB8AC3E}">
        <p14:creationId xmlns:p14="http://schemas.microsoft.com/office/powerpoint/2010/main" val="78866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search Poster Template">
    <p:spTree>
      <p:nvGrpSpPr>
        <p:cNvPr id="1" name=""/>
        <p:cNvGrpSpPr/>
        <p:nvPr/>
      </p:nvGrpSpPr>
      <p:grpSpPr>
        <a:xfrm>
          <a:off x="0" y="0"/>
          <a:ext cx="0" cy="0"/>
          <a:chOff x="0" y="0"/>
          <a:chExt cx="0" cy="0"/>
        </a:xfrm>
      </p:grpSpPr>
      <p:cxnSp>
        <p:nvCxnSpPr>
          <p:cNvPr id="8" name="Straight Connector 7" descr="Vertical Divider"/>
          <p:cNvCxnSpPr/>
          <p:nvPr userDrawn="1"/>
        </p:nvCxnSpPr>
        <p:spPr bwMode="auto">
          <a:xfrm>
            <a:off x="5592763" y="3371190"/>
            <a:ext cx="0" cy="11430000"/>
          </a:xfrm>
          <a:prstGeom prst="line">
            <a:avLst/>
          </a:prstGeom>
          <a:noFill/>
          <a:ln w="15875"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5653882" y="4496148"/>
            <a:ext cx="457200" cy="457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descr="Vertical Divider"/>
          <p:cNvCxnSpPr/>
          <p:nvPr userDrawn="1"/>
        </p:nvCxnSpPr>
        <p:spPr bwMode="auto">
          <a:xfrm>
            <a:off x="10972800" y="3371190"/>
            <a:ext cx="0" cy="11430000"/>
          </a:xfrm>
          <a:prstGeom prst="line">
            <a:avLst/>
          </a:prstGeom>
          <a:noFill/>
          <a:ln w="15875" cap="flat" cmpd="sng" algn="ctr">
            <a:solidFill>
              <a:schemeClr val="tx1"/>
            </a:solidFill>
            <a:prstDash val="dash"/>
            <a:round/>
            <a:headEnd type="oval" w="med" len="med"/>
            <a:tailEnd type="oval" w="med" len="med"/>
          </a:ln>
          <a:effectLst/>
        </p:spPr>
      </p:cxnSp>
      <p:cxnSp>
        <p:nvCxnSpPr>
          <p:cNvPr id="11" name="Straight Connector 10" descr="Vertical Divider"/>
          <p:cNvCxnSpPr/>
          <p:nvPr userDrawn="1"/>
        </p:nvCxnSpPr>
        <p:spPr bwMode="auto">
          <a:xfrm>
            <a:off x="16352838" y="3371190"/>
            <a:ext cx="0" cy="11430000"/>
          </a:xfrm>
          <a:prstGeom prst="line">
            <a:avLst/>
          </a:prstGeom>
          <a:noFill/>
          <a:ln w="15875"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hasCustomPrompt="1"/>
          </p:nvPr>
        </p:nvSpPr>
        <p:spPr>
          <a:xfrm>
            <a:off x="457200" y="3429830"/>
            <a:ext cx="4899025" cy="7364069"/>
          </a:xfrm>
          <a:prstGeom prst="rect">
            <a:avLst/>
          </a:prstGeom>
        </p:spPr>
        <p:txBody>
          <a:bodyPr/>
          <a:lstStyle>
            <a:lvl1pPr marL="0" indent="-228600">
              <a:lnSpc>
                <a:spcPts val="2300"/>
              </a:lnSpc>
              <a:spcBef>
                <a:spcPts val="0"/>
              </a:spcBef>
              <a:buFontTx/>
              <a:buNone/>
              <a:defRPr sz="1400" baseline="0">
                <a:solidFill>
                  <a:schemeClr val="tx1"/>
                </a:solidFill>
                <a:latin typeface="Arial" charset="0"/>
              </a:defRPr>
            </a:lvl1pPr>
            <a:lvl2pPr marL="457200" indent="-228600">
              <a:lnSpc>
                <a:spcPts val="2300"/>
              </a:lnSpc>
              <a:spcBef>
                <a:spcPts val="0"/>
              </a:spcBef>
              <a:buClr>
                <a:schemeClr val="tx2"/>
              </a:buClr>
              <a:buSzPct val="100000"/>
              <a:defRPr sz="1400" baseline="0">
                <a:solidFill>
                  <a:schemeClr val="tx1"/>
                </a:solidFill>
                <a:latin typeface="Arial" charset="0"/>
              </a:defRPr>
            </a:lvl2pPr>
            <a:lvl3pPr marL="68580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3pPr>
            <a:lvl4pPr marL="82296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4pPr>
            <a:lvl5pPr marL="960120" indent="-137160">
              <a:lnSpc>
                <a:spcPts val="2300"/>
              </a:lnSpc>
              <a:spcBef>
                <a:spcPts val="0"/>
              </a:spcBef>
              <a:buClr>
                <a:schemeClr val="tx1"/>
              </a:buClr>
              <a:buSzPct val="120000"/>
              <a:buFont typeface="System Font Regular"/>
              <a:buChar char="-"/>
              <a:tabLst/>
              <a:defRPr sz="14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3" name="Picture Placeholder 2" descr="Photo alt tag goes here"/>
          <p:cNvSpPr>
            <a:spLocks noGrp="1"/>
          </p:cNvSpPr>
          <p:nvPr>
            <p:ph type="pic" sz="quarter" idx="16"/>
          </p:nvPr>
        </p:nvSpPr>
        <p:spPr>
          <a:xfrm>
            <a:off x="457200" y="11043369"/>
            <a:ext cx="4899025" cy="3726180"/>
          </a:xfrm>
          <a:prstGeom prst="rect">
            <a:avLst/>
          </a:prstGeom>
          <a:solidFill>
            <a:schemeClr val="bg2">
              <a:lumMod val="85000"/>
            </a:schemeClr>
          </a:solidFill>
        </p:spPr>
        <p:txBody>
          <a:bodyPr>
            <a:normAutofit/>
          </a:bodyPr>
          <a:lstStyle>
            <a:lvl1pPr marL="0" indent="0" algn="ctr">
              <a:buNone/>
              <a:defRPr/>
            </a:lvl1pPr>
          </a:lstStyle>
          <a:p>
            <a:pPr marL="0" indent="0" algn="ctr">
              <a:buNone/>
            </a:pPr>
            <a:r>
              <a:rPr lang="en-US"/>
              <a:t>Click icon to add picture</a:t>
            </a:r>
            <a:endParaRPr lang="en-US" dirty="0"/>
          </a:p>
        </p:txBody>
      </p:sp>
      <p:sp>
        <p:nvSpPr>
          <p:cNvPr id="14" name="Picture Placeholder 2" descr="Photo alt tag goes here"/>
          <p:cNvSpPr>
            <a:spLocks noGrp="1"/>
          </p:cNvSpPr>
          <p:nvPr>
            <p:ph type="pic" sz="quarter" idx="17"/>
          </p:nvPr>
        </p:nvSpPr>
        <p:spPr>
          <a:xfrm>
            <a:off x="16597312" y="8940663"/>
            <a:ext cx="4899025" cy="3726180"/>
          </a:xfrm>
          <a:prstGeom prst="rect">
            <a:avLst/>
          </a:prstGeom>
          <a:solidFill>
            <a:schemeClr val="bg2">
              <a:lumMod val="85000"/>
            </a:schemeClr>
          </a:solidFill>
        </p:spPr>
        <p:txBody>
          <a:bodyPr/>
          <a:lstStyle>
            <a:lvl1pPr marL="0" indent="0" algn="ctr">
              <a:buNone/>
              <a:defRPr/>
            </a:lvl1pPr>
          </a:lstStyle>
          <a:p>
            <a:pPr marL="0" indent="0" algn="ctr">
              <a:buNone/>
            </a:pPr>
            <a:r>
              <a:rPr lang="en-US"/>
              <a:t>Click icon to add picture</a:t>
            </a:r>
            <a:endParaRPr lang="en-US" dirty="0"/>
          </a:p>
        </p:txBody>
      </p:sp>
      <p:sp>
        <p:nvSpPr>
          <p:cNvPr id="15" name="Content Placeholder 9"/>
          <p:cNvSpPr>
            <a:spLocks noGrp="1"/>
          </p:cNvSpPr>
          <p:nvPr>
            <p:ph sz="quarter" idx="18" hasCustomPrompt="1"/>
          </p:nvPr>
        </p:nvSpPr>
        <p:spPr>
          <a:xfrm>
            <a:off x="5837237" y="3429829"/>
            <a:ext cx="4899025" cy="11339721"/>
          </a:xfrm>
          <a:prstGeom prst="rect">
            <a:avLst/>
          </a:prstGeom>
        </p:spPr>
        <p:txBody>
          <a:bodyPr/>
          <a:lstStyle>
            <a:lvl1pPr marL="0" indent="0">
              <a:lnSpc>
                <a:spcPts val="2300"/>
              </a:lnSpc>
              <a:spcBef>
                <a:spcPts val="0"/>
              </a:spcBef>
              <a:buFontTx/>
              <a:buNone/>
              <a:defRPr sz="1400" baseline="0">
                <a:solidFill>
                  <a:schemeClr val="tx1"/>
                </a:solidFill>
                <a:latin typeface="Arial" charset="0"/>
              </a:defRPr>
            </a:lvl1pPr>
            <a:lvl2pPr marL="457200" indent="-228600">
              <a:lnSpc>
                <a:spcPts val="2300"/>
              </a:lnSpc>
              <a:spcBef>
                <a:spcPts val="0"/>
              </a:spcBef>
              <a:buClr>
                <a:schemeClr val="tx2"/>
              </a:buClr>
              <a:defRPr sz="1400" baseline="0">
                <a:solidFill>
                  <a:schemeClr val="tx1"/>
                </a:solidFill>
                <a:latin typeface="Arial" charset="0"/>
              </a:defRPr>
            </a:lvl2pPr>
            <a:lvl3pPr marL="68580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3pPr>
            <a:lvl4pPr marL="800100" indent="-114300">
              <a:lnSpc>
                <a:spcPts val="2300"/>
              </a:lnSpc>
              <a:spcBef>
                <a:spcPts val="0"/>
              </a:spcBef>
              <a:buClr>
                <a:schemeClr val="tx1"/>
              </a:buClr>
              <a:buSzPct val="120000"/>
              <a:buFont typeface="System Font Regular"/>
              <a:buChar char="-"/>
              <a:defRPr sz="1400" baseline="0">
                <a:solidFill>
                  <a:schemeClr val="tx1"/>
                </a:solidFill>
                <a:latin typeface="Arial" charset="0"/>
              </a:defRPr>
            </a:lvl4pPr>
            <a:lvl5pPr marL="1143000" indent="-228600">
              <a:lnSpc>
                <a:spcPts val="2300"/>
              </a:lnSpc>
              <a:spcBef>
                <a:spcPts val="0"/>
              </a:spcBef>
              <a:buClr>
                <a:schemeClr val="tx1"/>
              </a:buClr>
              <a:buSzPct val="120000"/>
              <a:buFont typeface="System Font Regular"/>
              <a:buChar char="-"/>
              <a:defRPr sz="14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6" name="Content Placeholder 9"/>
          <p:cNvSpPr>
            <a:spLocks noGrp="1"/>
          </p:cNvSpPr>
          <p:nvPr>
            <p:ph sz="quarter" idx="19" hasCustomPrompt="1"/>
          </p:nvPr>
        </p:nvSpPr>
        <p:spPr>
          <a:xfrm>
            <a:off x="11209339" y="3431561"/>
            <a:ext cx="4899025" cy="3487882"/>
          </a:xfrm>
          <a:prstGeom prst="rect">
            <a:avLst/>
          </a:prstGeom>
        </p:spPr>
        <p:txBody>
          <a:bodyPr/>
          <a:lstStyle>
            <a:lvl1pPr>
              <a:lnSpc>
                <a:spcPts val="2300"/>
              </a:lnSpc>
              <a:spcBef>
                <a:spcPts val="0"/>
              </a:spcBef>
              <a:defRPr sz="1400" baseline="0">
                <a:solidFill>
                  <a:schemeClr val="bg1">
                    <a:lumMod val="50000"/>
                  </a:schemeClr>
                </a:solidFill>
                <a:latin typeface="Arial" charset="0"/>
              </a:defRPr>
            </a:lvl1pPr>
            <a:lvl2pPr marL="457200" indent="-228600">
              <a:lnSpc>
                <a:spcPts val="2300"/>
              </a:lnSpc>
              <a:spcBef>
                <a:spcPts val="0"/>
              </a:spcBef>
              <a:buClr>
                <a:schemeClr val="accent1"/>
              </a:buClr>
              <a:defRPr sz="1400" baseline="0">
                <a:solidFill>
                  <a:schemeClr val="tx1"/>
                </a:solidFill>
                <a:latin typeface="Arial" charset="0"/>
              </a:defRPr>
            </a:lvl2pPr>
            <a:lvl3pPr marL="68580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3pPr>
            <a:lvl4pPr marL="82296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4pPr>
            <a:lvl5pPr marL="96012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7" name="Content Placeholder 9"/>
          <p:cNvSpPr>
            <a:spLocks noGrp="1"/>
          </p:cNvSpPr>
          <p:nvPr>
            <p:ph sz="quarter" idx="20" hasCustomPrompt="1"/>
          </p:nvPr>
        </p:nvSpPr>
        <p:spPr>
          <a:xfrm>
            <a:off x="16597312" y="3429830"/>
            <a:ext cx="4899025" cy="5097947"/>
          </a:xfrm>
          <a:prstGeom prst="rect">
            <a:avLst/>
          </a:prstGeom>
        </p:spPr>
        <p:txBody>
          <a:bodyPr/>
          <a:lstStyle>
            <a:lvl1pPr>
              <a:lnSpc>
                <a:spcPts val="2300"/>
              </a:lnSpc>
              <a:spcBef>
                <a:spcPts val="0"/>
              </a:spcBef>
              <a:defRPr sz="1400" baseline="0">
                <a:solidFill>
                  <a:schemeClr val="bg1">
                    <a:lumMod val="50000"/>
                  </a:schemeClr>
                </a:solidFill>
                <a:latin typeface="Arial" charset="0"/>
              </a:defRPr>
            </a:lvl1pPr>
            <a:lvl2pPr marL="457200" indent="-228600">
              <a:lnSpc>
                <a:spcPts val="2300"/>
              </a:lnSpc>
              <a:spcBef>
                <a:spcPts val="0"/>
              </a:spcBef>
              <a:buClr>
                <a:schemeClr val="tx2"/>
              </a:buClr>
              <a:defRPr sz="1400" baseline="0">
                <a:solidFill>
                  <a:schemeClr val="tx1"/>
                </a:solidFill>
                <a:latin typeface="Arial" charset="0"/>
              </a:defRPr>
            </a:lvl2pPr>
            <a:lvl3pPr marL="68580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3pPr>
            <a:lvl4pPr marL="82296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4pPr>
            <a:lvl5pPr marL="96012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8" name="Content Placeholder 9"/>
          <p:cNvSpPr>
            <a:spLocks noGrp="1"/>
          </p:cNvSpPr>
          <p:nvPr>
            <p:ph sz="quarter" idx="21" hasCustomPrompt="1"/>
          </p:nvPr>
        </p:nvSpPr>
        <p:spPr>
          <a:xfrm>
            <a:off x="16597312" y="12904441"/>
            <a:ext cx="4899025" cy="1924743"/>
          </a:xfrm>
          <a:prstGeom prst="rect">
            <a:avLst/>
          </a:prstGeom>
        </p:spPr>
        <p:txBody>
          <a:bodyPr/>
          <a:lstStyle>
            <a:lvl1pPr>
              <a:lnSpc>
                <a:spcPts val="2300"/>
              </a:lnSpc>
              <a:spcBef>
                <a:spcPts val="0"/>
              </a:spcBef>
              <a:defRPr sz="1400" baseline="0">
                <a:solidFill>
                  <a:schemeClr val="bg1">
                    <a:lumMod val="50000"/>
                  </a:schemeClr>
                </a:solidFill>
                <a:latin typeface="Arial" charset="0"/>
              </a:defRPr>
            </a:lvl1pPr>
            <a:lvl2pPr marL="457200" indent="-228600">
              <a:lnSpc>
                <a:spcPts val="2300"/>
              </a:lnSpc>
              <a:spcBef>
                <a:spcPts val="0"/>
              </a:spcBef>
              <a:buClr>
                <a:schemeClr val="tx2"/>
              </a:buClr>
              <a:defRPr sz="1400" baseline="0">
                <a:solidFill>
                  <a:schemeClr val="tx1"/>
                </a:solidFill>
                <a:latin typeface="Arial" charset="0"/>
              </a:defRPr>
            </a:lvl2pPr>
            <a:lvl3pPr marL="68580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3pPr>
            <a:lvl4pPr marL="82296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4pPr>
            <a:lvl5pPr marL="96012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9" name="Chart Placeholder 23"/>
          <p:cNvSpPr>
            <a:spLocks noGrp="1"/>
          </p:cNvSpPr>
          <p:nvPr>
            <p:ph type="chart" sz="quarter" idx="22" hasCustomPrompt="1"/>
          </p:nvPr>
        </p:nvSpPr>
        <p:spPr>
          <a:xfrm>
            <a:off x="11275218" y="7345217"/>
            <a:ext cx="4833146" cy="3471069"/>
          </a:xfrm>
          <a:prstGeom prst="rect">
            <a:avLst/>
          </a:prstGeom>
        </p:spPr>
        <p:txBody>
          <a:bodyPr/>
          <a:lstStyle>
            <a:lvl1pPr marL="0" indent="0">
              <a:buNone/>
              <a:defRPr/>
            </a:lvl1pPr>
            <a:lvl2pPr marL="457200" indent="-228600">
              <a:lnSpc>
                <a:spcPts val="2300"/>
              </a:lnSpc>
              <a:spcBef>
                <a:spcPts val="0"/>
              </a:spcBef>
              <a:buClr>
                <a:schemeClr val="tx2"/>
              </a:buClr>
              <a:defRPr sz="1400">
                <a:solidFill>
                  <a:schemeClr val="tx1"/>
                </a:solidFill>
              </a:defRPr>
            </a:lvl2pPr>
            <a:lvl3pPr marL="685800" indent="-137160">
              <a:lnSpc>
                <a:spcPts val="2300"/>
              </a:lnSpc>
              <a:spcBef>
                <a:spcPts val="0"/>
              </a:spcBef>
              <a:buClr>
                <a:schemeClr val="tx1"/>
              </a:buClr>
              <a:buSzPct val="120000"/>
              <a:buFont typeface="System Font Regular"/>
              <a:buChar char="-"/>
              <a:defRPr sz="1400">
                <a:solidFill>
                  <a:schemeClr val="tx1"/>
                </a:solidFill>
              </a:defRPr>
            </a:lvl3pPr>
            <a:lvl4pPr marL="822960" indent="-137160">
              <a:lnSpc>
                <a:spcPts val="2300"/>
              </a:lnSpc>
              <a:spcBef>
                <a:spcPts val="0"/>
              </a:spcBef>
              <a:buClr>
                <a:schemeClr val="tx1"/>
              </a:buClr>
              <a:buSzPct val="120000"/>
              <a:buFont typeface="System Font Regular"/>
              <a:buChar char="-"/>
              <a:defRPr sz="1400">
                <a:solidFill>
                  <a:schemeClr val="tx1"/>
                </a:solidFill>
              </a:defRPr>
            </a:lvl4pPr>
            <a:lvl5pPr marL="960120" indent="-137160">
              <a:lnSpc>
                <a:spcPts val="2300"/>
              </a:lnSpc>
              <a:spcBef>
                <a:spcPts val="0"/>
              </a:spcBef>
              <a:buClr>
                <a:schemeClr val="tx1"/>
              </a:buClr>
              <a:buSzPct val="120000"/>
              <a:buFont typeface="System Font Regular"/>
              <a:buChar char="-"/>
              <a:defRPr sz="1400">
                <a:solidFill>
                  <a:schemeClr val="tx1"/>
                </a:solidFill>
              </a:defRPr>
            </a:lvl5pPr>
          </a:lstStyle>
          <a:p>
            <a:pPr lvl="1"/>
            <a:r>
              <a:rPr lang="en-US" dirty="0"/>
              <a:t>First level</a:t>
            </a:r>
          </a:p>
          <a:p>
            <a:pPr lvl="2"/>
            <a:r>
              <a:rPr lang="en-US" dirty="0"/>
              <a:t>Second level</a:t>
            </a:r>
          </a:p>
          <a:p>
            <a:pPr lvl="3"/>
            <a:r>
              <a:rPr lang="en-US" dirty="0"/>
              <a:t>Fourth level</a:t>
            </a:r>
          </a:p>
          <a:p>
            <a:pPr lvl="4"/>
            <a:r>
              <a:rPr lang="en-US" dirty="0"/>
              <a:t>Fourth level</a:t>
            </a:r>
          </a:p>
          <a:p>
            <a:endParaRPr lang="en-US" dirty="0"/>
          </a:p>
        </p:txBody>
      </p:sp>
      <p:sp>
        <p:nvSpPr>
          <p:cNvPr id="20" name="Content Placeholder 9"/>
          <p:cNvSpPr>
            <a:spLocks noGrp="1"/>
          </p:cNvSpPr>
          <p:nvPr>
            <p:ph sz="quarter" idx="23" hasCustomPrompt="1"/>
          </p:nvPr>
        </p:nvSpPr>
        <p:spPr>
          <a:xfrm>
            <a:off x="11275218" y="11278949"/>
            <a:ext cx="4899025" cy="3570115"/>
          </a:xfrm>
          <a:prstGeom prst="rect">
            <a:avLst/>
          </a:prstGeom>
        </p:spPr>
        <p:txBody>
          <a:bodyPr/>
          <a:lstStyle>
            <a:lvl1pPr>
              <a:lnSpc>
                <a:spcPts val="2300"/>
              </a:lnSpc>
              <a:spcBef>
                <a:spcPts val="0"/>
              </a:spcBef>
              <a:defRPr sz="1400" baseline="0">
                <a:solidFill>
                  <a:schemeClr val="bg1">
                    <a:lumMod val="50000"/>
                  </a:schemeClr>
                </a:solidFill>
                <a:latin typeface="Arial" charset="0"/>
              </a:defRPr>
            </a:lvl1pPr>
            <a:lvl2pPr marL="457200" indent="-228600">
              <a:lnSpc>
                <a:spcPts val="2300"/>
              </a:lnSpc>
              <a:spcBef>
                <a:spcPts val="0"/>
              </a:spcBef>
              <a:buClr>
                <a:schemeClr val="tx2"/>
              </a:buClr>
              <a:defRPr sz="1400" baseline="0">
                <a:solidFill>
                  <a:schemeClr val="tx1"/>
                </a:solidFill>
                <a:latin typeface="Arial" charset="0"/>
              </a:defRPr>
            </a:lvl2pPr>
            <a:lvl3pPr marL="68580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3pPr>
            <a:lvl4pPr marL="82296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4pPr>
            <a:lvl5pPr marL="96012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1587378594"/>
      </p:ext>
    </p:extLst>
  </p:cSld>
  <p:clrMapOvr>
    <a:masterClrMapping/>
  </p:clrMapOvr>
  <p:extLst>
    <p:ext uri="{DCECCB84-F9BA-43D5-87BE-67443E8EF086}">
      <p15:sldGuideLst xmlns:p15="http://schemas.microsoft.com/office/powerpoint/2012/main">
        <p15:guide id="1" orient="horz" pos="5184" userDrawn="1">
          <p15:clr>
            <a:srgbClr val="FBAE40"/>
          </p15:clr>
        </p15:guide>
        <p15:guide id="2" pos="691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715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36" descr="alt=&quot;&quot;"/>
          <p:cNvSpPr>
            <a:spLocks noChangeArrowheads="1"/>
          </p:cNvSpPr>
          <p:nvPr userDrawn="1"/>
        </p:nvSpPr>
        <p:spPr bwMode="auto">
          <a:xfrm>
            <a:off x="0" y="15204831"/>
            <a:ext cx="21945600" cy="1254369"/>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sz="1450" b="0" i="0" baseline="0" dirty="0">
              <a:solidFill>
                <a:schemeClr val="tx1"/>
              </a:solidFill>
              <a:latin typeface="Arial" charset="0"/>
              <a:ea typeface="Arial" charset="0"/>
            </a:endParaRPr>
          </a:p>
        </p:txBody>
      </p:sp>
      <p:sp>
        <p:nvSpPr>
          <p:cNvPr id="8" name="Rectangle 36" descr="alt=&quot;&quot;"/>
          <p:cNvSpPr>
            <a:spLocks noChangeArrowheads="1"/>
          </p:cNvSpPr>
          <p:nvPr userDrawn="1"/>
        </p:nvSpPr>
        <p:spPr bwMode="auto">
          <a:xfrm>
            <a:off x="0" y="0"/>
            <a:ext cx="21945600" cy="27432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sz="1450" b="0" i="0" baseline="0" dirty="0">
              <a:solidFill>
                <a:schemeClr val="tx1"/>
              </a:solidFill>
              <a:latin typeface="Arial" charset="0"/>
              <a:ea typeface="Arial" charset="0"/>
            </a:endParaRPr>
          </a:p>
        </p:txBody>
      </p:sp>
      <p:sp>
        <p:nvSpPr>
          <p:cNvPr id="2" name="Rectangle 1" descr="alt=&quot;&quot;"/>
          <p:cNvSpPr/>
          <p:nvPr userDrawn="1"/>
        </p:nvSpPr>
        <p:spPr>
          <a:xfrm>
            <a:off x="-1" y="2628900"/>
            <a:ext cx="21945601" cy="1306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5"/>
          </a:p>
        </p:txBody>
      </p:sp>
      <p:pic>
        <p:nvPicPr>
          <p:cNvPr id="3" name="Picture 2" descr="UB Crest"/>
          <p:cNvPicPr>
            <a:picLocks noChangeAspect="1"/>
          </p:cNvPicPr>
          <p:nvPr userDrawn="1"/>
        </p:nvPicPr>
        <p:blipFill rotWithShape="1">
          <a:blip r:embed="rId4">
            <a:alphaModFix amt="41000"/>
            <a:extLst>
              <a:ext uri="{28A0092B-C50C-407E-A947-70E740481C1C}">
                <a14:useLocalDpi xmlns:a14="http://schemas.microsoft.com/office/drawing/2010/main" val="0"/>
              </a:ext>
            </a:extLst>
          </a:blip>
          <a:srcRect t="4395" b="40121"/>
          <a:stretch/>
        </p:blipFill>
        <p:spPr>
          <a:xfrm>
            <a:off x="16095666" y="0"/>
            <a:ext cx="4670840" cy="2628480"/>
          </a:xfrm>
          <a:prstGeom prst="rect">
            <a:avLst/>
          </a:prstGeom>
        </p:spPr>
      </p:pic>
      <p:pic>
        <p:nvPicPr>
          <p:cNvPr id="4" name="Picture 3" descr="University at Buffalo, The State University of New York"/>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366" y="15577373"/>
            <a:ext cx="6797706" cy="504141"/>
          </a:xfrm>
          <a:prstGeom prst="rect">
            <a:avLst/>
          </a:prstGeom>
        </p:spPr>
      </p:pic>
      <p:cxnSp>
        <p:nvCxnSpPr>
          <p:cNvPr id="7" name="Straight Connector 6" descr="alt=&quot;&quot;"/>
          <p:cNvCxnSpPr/>
          <p:nvPr userDrawn="1"/>
        </p:nvCxnSpPr>
        <p:spPr>
          <a:xfrm>
            <a:off x="16348432" y="15418732"/>
            <a:ext cx="0" cy="794085"/>
          </a:xfrm>
          <a:prstGeom prst="line">
            <a:avLst/>
          </a:prstGeom>
          <a:ln w="15875">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l" defTabSz="4572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diagramLayout" Target="../diagrams/layout1.xml"/><Relationship Id="rId18" Type="http://schemas.openxmlformats.org/officeDocument/2006/relationships/image" Target="../media/image9.png"/><Relationship Id="rId26" Type="http://schemas.openxmlformats.org/officeDocument/2006/relationships/image" Target="../media/image17.png"/><Relationship Id="rId39" Type="http://schemas.openxmlformats.org/officeDocument/2006/relationships/image" Target="../media/image30.png"/><Relationship Id="rId21" Type="http://schemas.openxmlformats.org/officeDocument/2006/relationships/image" Target="../media/image12.png"/><Relationship Id="rId34" Type="http://schemas.openxmlformats.org/officeDocument/2006/relationships/image" Target="../media/image25.png"/><Relationship Id="rId42" Type="http://schemas.openxmlformats.org/officeDocument/2006/relationships/image" Target="../media/image33.png"/><Relationship Id="rId47" Type="http://schemas.openxmlformats.org/officeDocument/2006/relationships/image" Target="../media/image38.png"/><Relationship Id="rId7" Type="http://schemas.openxmlformats.org/officeDocument/2006/relationships/image" Target="../media/image5.png"/><Relationship Id="rId2" Type="http://schemas.openxmlformats.org/officeDocument/2006/relationships/notesSlide" Target="../notesSlides/notesSlide1.xml"/><Relationship Id="rId16" Type="http://schemas.microsoft.com/office/2007/relationships/diagramDrawing" Target="../diagrams/drawing1.xml"/><Relationship Id="rId29"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chart" Target="../charts/chart2.xml"/><Relationship Id="rId11" Type="http://schemas.openxmlformats.org/officeDocument/2006/relationships/image" Target="../media/image7.png"/><Relationship Id="rId24" Type="http://schemas.openxmlformats.org/officeDocument/2006/relationships/image" Target="../media/image15.png"/><Relationship Id="rId32" Type="http://schemas.openxmlformats.org/officeDocument/2006/relationships/image" Target="../media/image23.png"/><Relationship Id="rId37" Type="http://schemas.openxmlformats.org/officeDocument/2006/relationships/image" Target="../media/image28.png"/><Relationship Id="rId40" Type="http://schemas.openxmlformats.org/officeDocument/2006/relationships/image" Target="../media/image31.png"/><Relationship Id="rId45" Type="http://schemas.openxmlformats.org/officeDocument/2006/relationships/image" Target="../media/image36.png"/><Relationship Id="rId5" Type="http://schemas.openxmlformats.org/officeDocument/2006/relationships/image" Target="../media/image4.png"/><Relationship Id="rId15" Type="http://schemas.openxmlformats.org/officeDocument/2006/relationships/diagramColors" Target="../diagrams/colors1.xml"/><Relationship Id="rId23" Type="http://schemas.openxmlformats.org/officeDocument/2006/relationships/image" Target="../media/image14.png"/><Relationship Id="rId28" Type="http://schemas.openxmlformats.org/officeDocument/2006/relationships/image" Target="../media/image19.png"/><Relationship Id="rId36" Type="http://schemas.openxmlformats.org/officeDocument/2006/relationships/image" Target="../media/image27.png"/><Relationship Id="rId10" Type="http://schemas.openxmlformats.org/officeDocument/2006/relationships/image" Target="../media/image6.png"/><Relationship Id="rId19" Type="http://schemas.openxmlformats.org/officeDocument/2006/relationships/image" Target="../media/image10.png"/><Relationship Id="rId31" Type="http://schemas.openxmlformats.org/officeDocument/2006/relationships/image" Target="../media/image22.png"/><Relationship Id="rId44" Type="http://schemas.openxmlformats.org/officeDocument/2006/relationships/image" Target="../media/image35.png"/><Relationship Id="rId4" Type="http://schemas.openxmlformats.org/officeDocument/2006/relationships/chart" Target="../charts/chart1.xml"/><Relationship Id="rId9" Type="http://schemas.openxmlformats.org/officeDocument/2006/relationships/chart" Target="../charts/chart4.xml"/><Relationship Id="rId14" Type="http://schemas.openxmlformats.org/officeDocument/2006/relationships/diagramQuickStyle" Target="../diagrams/quickStyle1.xml"/><Relationship Id="rId22" Type="http://schemas.openxmlformats.org/officeDocument/2006/relationships/image" Target="../media/image13.png"/><Relationship Id="rId27" Type="http://schemas.openxmlformats.org/officeDocument/2006/relationships/image" Target="../media/image18.png"/><Relationship Id="rId30" Type="http://schemas.openxmlformats.org/officeDocument/2006/relationships/image" Target="../media/image21.png"/><Relationship Id="rId35" Type="http://schemas.openxmlformats.org/officeDocument/2006/relationships/image" Target="../media/image26.png"/><Relationship Id="rId43" Type="http://schemas.openxmlformats.org/officeDocument/2006/relationships/image" Target="../media/image34.png"/><Relationship Id="rId8" Type="http://schemas.openxmlformats.org/officeDocument/2006/relationships/chart" Target="../charts/chart3.xml"/><Relationship Id="rId3" Type="http://schemas.openxmlformats.org/officeDocument/2006/relationships/image" Target="../media/image3.png"/><Relationship Id="rId12" Type="http://schemas.openxmlformats.org/officeDocument/2006/relationships/diagramData" Target="../diagrams/data1.xml"/><Relationship Id="rId17" Type="http://schemas.openxmlformats.org/officeDocument/2006/relationships/image" Target="../media/image8.png"/><Relationship Id="rId25" Type="http://schemas.openxmlformats.org/officeDocument/2006/relationships/image" Target="../media/image16.png"/><Relationship Id="rId33" Type="http://schemas.openxmlformats.org/officeDocument/2006/relationships/image" Target="../media/image24.png"/><Relationship Id="rId38" Type="http://schemas.openxmlformats.org/officeDocument/2006/relationships/image" Target="../media/image29.png"/><Relationship Id="rId46" Type="http://schemas.openxmlformats.org/officeDocument/2006/relationships/image" Target="../media/image37.png"/><Relationship Id="rId20" Type="http://schemas.openxmlformats.org/officeDocument/2006/relationships/image" Target="../media/image11.png"/><Relationship Id="rId41" Type="http://schemas.openxmlformats.org/officeDocument/2006/relationships/image" Target="../media/image32.png"/></Relationships>
</file>

<file path=ppt/slides/_rels/slide2.xml.rels><?xml version="1.0" encoding="UTF-8" standalone="yes"?>
<Relationships xmlns="http://schemas.openxmlformats.org/package/2006/relationships"><Relationship Id="rId13" Type="http://schemas.openxmlformats.org/officeDocument/2006/relationships/diagramLayout" Target="../diagrams/layout2.xml"/><Relationship Id="rId18" Type="http://schemas.openxmlformats.org/officeDocument/2006/relationships/image" Target="../media/image9.png"/><Relationship Id="rId26" Type="http://schemas.openxmlformats.org/officeDocument/2006/relationships/image" Target="../media/image17.png"/><Relationship Id="rId39" Type="http://schemas.openxmlformats.org/officeDocument/2006/relationships/image" Target="../media/image30.png"/><Relationship Id="rId21" Type="http://schemas.openxmlformats.org/officeDocument/2006/relationships/image" Target="../media/image12.png"/><Relationship Id="rId34" Type="http://schemas.openxmlformats.org/officeDocument/2006/relationships/image" Target="../media/image25.png"/><Relationship Id="rId42" Type="http://schemas.openxmlformats.org/officeDocument/2006/relationships/image" Target="../media/image33.png"/><Relationship Id="rId47" Type="http://schemas.openxmlformats.org/officeDocument/2006/relationships/image" Target="../media/image38.png"/><Relationship Id="rId7" Type="http://schemas.openxmlformats.org/officeDocument/2006/relationships/image" Target="../media/image5.png"/><Relationship Id="rId2" Type="http://schemas.openxmlformats.org/officeDocument/2006/relationships/notesSlide" Target="../notesSlides/notesSlide2.xml"/><Relationship Id="rId16" Type="http://schemas.microsoft.com/office/2007/relationships/diagramDrawing" Target="../diagrams/drawing2.xml"/><Relationship Id="rId29"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chart" Target="../charts/chart6.xml"/><Relationship Id="rId11" Type="http://schemas.openxmlformats.org/officeDocument/2006/relationships/image" Target="../media/image7.png"/><Relationship Id="rId24" Type="http://schemas.openxmlformats.org/officeDocument/2006/relationships/image" Target="../media/image15.png"/><Relationship Id="rId32" Type="http://schemas.openxmlformats.org/officeDocument/2006/relationships/image" Target="../media/image23.png"/><Relationship Id="rId37" Type="http://schemas.openxmlformats.org/officeDocument/2006/relationships/image" Target="../media/image28.png"/><Relationship Id="rId40" Type="http://schemas.openxmlformats.org/officeDocument/2006/relationships/image" Target="../media/image31.png"/><Relationship Id="rId45" Type="http://schemas.openxmlformats.org/officeDocument/2006/relationships/image" Target="../media/image36.png"/><Relationship Id="rId5" Type="http://schemas.openxmlformats.org/officeDocument/2006/relationships/image" Target="../media/image4.png"/><Relationship Id="rId15" Type="http://schemas.openxmlformats.org/officeDocument/2006/relationships/diagramColors" Target="../diagrams/colors2.xml"/><Relationship Id="rId23" Type="http://schemas.openxmlformats.org/officeDocument/2006/relationships/image" Target="../media/image14.png"/><Relationship Id="rId28" Type="http://schemas.openxmlformats.org/officeDocument/2006/relationships/image" Target="../media/image19.png"/><Relationship Id="rId36" Type="http://schemas.openxmlformats.org/officeDocument/2006/relationships/image" Target="../media/image27.png"/><Relationship Id="rId10" Type="http://schemas.openxmlformats.org/officeDocument/2006/relationships/image" Target="../media/image6.png"/><Relationship Id="rId19" Type="http://schemas.openxmlformats.org/officeDocument/2006/relationships/image" Target="../media/image10.png"/><Relationship Id="rId31" Type="http://schemas.openxmlformats.org/officeDocument/2006/relationships/image" Target="../media/image22.png"/><Relationship Id="rId44" Type="http://schemas.openxmlformats.org/officeDocument/2006/relationships/image" Target="../media/image35.png"/><Relationship Id="rId4" Type="http://schemas.openxmlformats.org/officeDocument/2006/relationships/chart" Target="../charts/chart5.xml"/><Relationship Id="rId9" Type="http://schemas.openxmlformats.org/officeDocument/2006/relationships/chart" Target="../charts/chart8.xml"/><Relationship Id="rId14" Type="http://schemas.openxmlformats.org/officeDocument/2006/relationships/diagramQuickStyle" Target="../diagrams/quickStyle2.xml"/><Relationship Id="rId22" Type="http://schemas.openxmlformats.org/officeDocument/2006/relationships/image" Target="../media/image13.png"/><Relationship Id="rId27" Type="http://schemas.openxmlformats.org/officeDocument/2006/relationships/image" Target="../media/image18.png"/><Relationship Id="rId30" Type="http://schemas.openxmlformats.org/officeDocument/2006/relationships/image" Target="../media/image21.png"/><Relationship Id="rId35" Type="http://schemas.openxmlformats.org/officeDocument/2006/relationships/image" Target="../media/image26.png"/><Relationship Id="rId43" Type="http://schemas.openxmlformats.org/officeDocument/2006/relationships/image" Target="../media/image34.png"/><Relationship Id="rId8" Type="http://schemas.openxmlformats.org/officeDocument/2006/relationships/chart" Target="../charts/chart7.xml"/><Relationship Id="rId3" Type="http://schemas.openxmlformats.org/officeDocument/2006/relationships/image" Target="../media/image3.png"/><Relationship Id="rId12" Type="http://schemas.openxmlformats.org/officeDocument/2006/relationships/diagramData" Target="../diagrams/data2.xml"/><Relationship Id="rId17" Type="http://schemas.openxmlformats.org/officeDocument/2006/relationships/image" Target="../media/image8.png"/><Relationship Id="rId25" Type="http://schemas.openxmlformats.org/officeDocument/2006/relationships/image" Target="../media/image16.png"/><Relationship Id="rId33" Type="http://schemas.openxmlformats.org/officeDocument/2006/relationships/image" Target="../media/image24.png"/><Relationship Id="rId38" Type="http://schemas.openxmlformats.org/officeDocument/2006/relationships/image" Target="../media/image29.png"/><Relationship Id="rId46" Type="http://schemas.openxmlformats.org/officeDocument/2006/relationships/image" Target="../media/image37.png"/><Relationship Id="rId20" Type="http://schemas.openxmlformats.org/officeDocument/2006/relationships/image" Target="../media/image11.png"/><Relationship Id="rId41"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oster Title"/>
          <p:cNvSpPr>
            <a:spLocks noChangeArrowheads="1"/>
          </p:cNvSpPr>
          <p:nvPr/>
        </p:nvSpPr>
        <p:spPr bwMode="auto">
          <a:xfrm>
            <a:off x="499969" y="775261"/>
            <a:ext cx="20612100" cy="1577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622" tIns="22807" rIns="45622" bIns="22807">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defRPr/>
            </a:pPr>
            <a:r>
              <a:rPr lang="en-US" altLang="en-US" sz="4400" dirty="0">
                <a:solidFill>
                  <a:srgbClr val="FFFFFF"/>
                </a:solidFill>
                <a:latin typeface="+mn-lt"/>
                <a:ea typeface="Arial" charset="0"/>
              </a:rPr>
              <a:t>ACADEMIC RESEARCH POSTER TEMPLATE</a:t>
            </a:r>
          </a:p>
          <a:p>
            <a:pPr>
              <a:spcBef>
                <a:spcPts val="300"/>
              </a:spcBef>
              <a:spcAft>
                <a:spcPts val="900"/>
              </a:spcAft>
              <a:defRPr/>
            </a:pPr>
            <a:r>
              <a:rPr lang="en-US" altLang="en-US" sz="2200" dirty="0">
                <a:solidFill>
                  <a:srgbClr val="FFFFFF"/>
                </a:solidFill>
                <a:latin typeface="+mn-lt"/>
                <a:ea typeface="Arial" charset="0"/>
              </a:rPr>
              <a:t>Subtitle for Academic Research </a:t>
            </a:r>
            <a:r>
              <a:rPr lang="en-US" altLang="en-US" sz="2200">
                <a:solidFill>
                  <a:srgbClr val="FFFFFF"/>
                </a:solidFill>
                <a:latin typeface="+mn-lt"/>
                <a:ea typeface="Arial" charset="0"/>
              </a:rPr>
              <a:t>Poster (24x18 </a:t>
            </a:r>
            <a:r>
              <a:rPr lang="en-US" altLang="en-US" sz="2200" dirty="0">
                <a:solidFill>
                  <a:srgbClr val="FFFFFF"/>
                </a:solidFill>
                <a:latin typeface="+mn-lt"/>
                <a:ea typeface="Arial" charset="0"/>
              </a:rPr>
              <a:t>inches)</a:t>
            </a:r>
          </a:p>
          <a:p>
            <a:pPr>
              <a:spcBef>
                <a:spcPts val="900"/>
              </a:spcBef>
              <a:defRPr/>
            </a:pPr>
            <a:r>
              <a:rPr lang="en-US" altLang="en-US" sz="1600" dirty="0">
                <a:solidFill>
                  <a:srgbClr val="FFFFFF"/>
                </a:solidFill>
                <a:latin typeface="+mn-lt"/>
                <a:ea typeface="Arial" charset="0"/>
              </a:rPr>
              <a:t>Your names and the names of the people who contributed to this presentation</a:t>
            </a:r>
          </a:p>
        </p:txBody>
      </p:sp>
      <p:sp>
        <p:nvSpPr>
          <p:cNvPr id="7" name="Introduction Textbox"/>
          <p:cNvSpPr txBox="1">
            <a:spLocks noChangeArrowheads="1"/>
          </p:cNvSpPr>
          <p:nvPr/>
        </p:nvSpPr>
        <p:spPr bwMode="auto">
          <a:xfrm>
            <a:off x="505327" y="3466488"/>
            <a:ext cx="4914900" cy="2943434"/>
          </a:xfrm>
          <a:prstGeom prst="rect">
            <a:avLst/>
          </a:prstGeom>
          <a:solidFill>
            <a:schemeClr val="bg1">
              <a:alpha val="63000"/>
            </a:schemeClr>
          </a:solidFill>
          <a:ln>
            <a:noFill/>
          </a:ln>
          <a:effec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2300"/>
              </a:lnSpc>
              <a:spcAft>
                <a:spcPts val="600"/>
              </a:spcAft>
            </a:pPr>
            <a:r>
              <a:rPr lang="en-US" sz="2400" b="1" dirty="0">
                <a:solidFill>
                  <a:srgbClr val="005BBB"/>
                </a:solidFill>
                <a:latin typeface="+mj-lt"/>
              </a:rPr>
              <a:t>Introduction</a:t>
            </a:r>
          </a:p>
          <a:p>
            <a:pPr>
              <a:lnSpc>
                <a:spcPts val="2800"/>
              </a:lnSpc>
            </a:pPr>
            <a:r>
              <a:rPr lang="en-US" altLang="en-US" sz="1900" dirty="0">
                <a:latin typeface="Arial" charset="0"/>
                <a:ea typeface="Arial" charset="0"/>
              </a:rPr>
              <a:t>Mauris orci mi, varius id diam id, egestas auctor enim. Praesent ut massa nibh. Duis purus neque, facilisis cursus ultrices vel, ullamcorper ac augue. Donec semper lorem vitae urna pulvinar, in congue massa tristique. Sed in risus nibh. In nisl quam, aliquet sed nibh sit amet, faucibus.</a:t>
            </a:r>
          </a:p>
        </p:txBody>
      </p:sp>
      <p:cxnSp>
        <p:nvCxnSpPr>
          <p:cNvPr id="31" name="Horizontal Section Divider" descr="Horizontal Divider"/>
          <p:cNvCxnSpPr/>
          <p:nvPr/>
        </p:nvCxnSpPr>
        <p:spPr bwMode="auto">
          <a:xfrm>
            <a:off x="473075" y="6738595"/>
            <a:ext cx="4794664" cy="0"/>
          </a:xfrm>
          <a:prstGeom prst="line">
            <a:avLst/>
          </a:prstGeom>
          <a:noFill/>
          <a:ln w="15875" cap="flat" cmpd="sng" algn="ctr">
            <a:solidFill>
              <a:schemeClr val="tx1"/>
            </a:solidFill>
            <a:prstDash val="dash"/>
            <a:round/>
            <a:headEnd type="none" w="med" len="med"/>
            <a:tailEnd type="none" w="med" len="med"/>
          </a:ln>
          <a:effectLst/>
        </p:spPr>
      </p:cxnSp>
      <p:sp>
        <p:nvSpPr>
          <p:cNvPr id="9" name="Methods Textbox"/>
          <p:cNvSpPr txBox="1"/>
          <p:nvPr/>
        </p:nvSpPr>
        <p:spPr>
          <a:xfrm>
            <a:off x="473075" y="7010074"/>
            <a:ext cx="4914900" cy="4147739"/>
          </a:xfrm>
          <a:prstGeom prst="rect">
            <a:avLst/>
          </a:prstGeom>
          <a:solidFill>
            <a:schemeClr val="bg1">
              <a:alpha val="63000"/>
            </a:schemeClr>
          </a:solidFill>
          <a:effectLst/>
        </p:spPr>
        <p:txBody>
          <a:bodyPr>
            <a:spAutoFit/>
          </a:bodyPr>
          <a:lstStyle/>
          <a:p>
            <a:pPr>
              <a:lnSpc>
                <a:spcPts val="2300"/>
              </a:lnSpc>
              <a:spcAft>
                <a:spcPts val="600"/>
              </a:spcAft>
              <a:defRPr/>
            </a:pPr>
            <a:r>
              <a:rPr lang="en-US" sz="2400" b="1" dirty="0">
                <a:solidFill>
                  <a:srgbClr val="005BBB"/>
                </a:solidFill>
                <a:latin typeface="+mj-lt"/>
              </a:rPr>
              <a:t>Methods</a:t>
            </a:r>
          </a:p>
          <a:p>
            <a:pPr>
              <a:lnSpc>
                <a:spcPts val="2300"/>
              </a:lnSpc>
              <a:spcAft>
                <a:spcPts val="500"/>
              </a:spcAft>
              <a:defRPr/>
            </a:pPr>
            <a:r>
              <a:rPr lang="en-US" sz="14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 in congue massa tristique:</a:t>
            </a:r>
          </a:p>
          <a:p>
            <a:pPr>
              <a:spcBef>
                <a:spcPts val="600"/>
              </a:spcBef>
              <a:spcAft>
                <a:spcPts val="400"/>
              </a:spcAft>
              <a:defRPr/>
            </a:pPr>
            <a:r>
              <a:rPr lang="en-US" sz="1400" b="1" dirty="0">
                <a:solidFill>
                  <a:schemeClr val="tx2"/>
                </a:solidFill>
                <a:latin typeface="Arial" charset="0"/>
                <a:ea typeface="Arial" charset="0"/>
                <a:cs typeface="Arial" charset="0"/>
              </a:rPr>
              <a:t>MAURIS ORCI VARIUS ID DIAM</a:t>
            </a:r>
            <a:endParaRPr lang="en-US" sz="1400" dirty="0">
              <a:latin typeface="Arial" charset="0"/>
              <a:ea typeface="Arial" charset="0"/>
              <a:cs typeface="Arial" charset="0"/>
            </a:endParaRPr>
          </a:p>
          <a:p>
            <a:pPr marL="457200" lvl="1" indent="-228600">
              <a:lnSpc>
                <a:spcPts val="2300"/>
              </a:lnSpc>
              <a:buClr>
                <a:schemeClr val="tx2"/>
              </a:buClr>
              <a:buSzPct val="125000"/>
              <a:buFont typeface="Arial" charset="0"/>
              <a:buChar char="•"/>
              <a:defRPr/>
            </a:pPr>
            <a:r>
              <a:rPr lang="en-US" sz="1400" dirty="0">
                <a:latin typeface="Arial" charset="0"/>
                <a:ea typeface="Arial" charset="0"/>
                <a:cs typeface="Arial" charset="0"/>
              </a:rPr>
              <a:t>Sed in risus nibh. In nisl quam, aliquet sed nibh sitamet, faucibus placerat dui. </a:t>
            </a:r>
          </a:p>
          <a:p>
            <a:pPr marL="457200" lvl="1" indent="-228600">
              <a:lnSpc>
                <a:spcPts val="2300"/>
              </a:lnSpc>
              <a:spcAft>
                <a:spcPts val="500"/>
              </a:spcAft>
              <a:buClr>
                <a:schemeClr val="tx2"/>
              </a:buClr>
              <a:buSzPct val="125000"/>
              <a:buFont typeface="Arial" charset="0"/>
              <a:buChar char="•"/>
              <a:defRPr/>
            </a:pPr>
            <a:r>
              <a:rPr lang="en-US" sz="1400" dirty="0">
                <a:latin typeface="Arial" charset="0"/>
                <a:ea typeface="Arial" charset="0"/>
                <a:cs typeface="Arial" charset="0"/>
              </a:rPr>
              <a:t>Fusce quis augue scelerisque, luctus rum sed, </a:t>
            </a:r>
            <a:br>
              <a:rPr lang="en-US" sz="1400" dirty="0">
                <a:latin typeface="Arial" charset="0"/>
                <a:ea typeface="Arial" charset="0"/>
                <a:cs typeface="Arial" charset="0"/>
              </a:rPr>
            </a:br>
            <a:r>
              <a:rPr lang="en-US" sz="1400" dirty="0">
                <a:latin typeface="Arial" charset="0"/>
                <a:ea typeface="Arial" charset="0"/>
                <a:cs typeface="Arial" charset="0"/>
              </a:rPr>
              <a:t>ut in pulvinar urna in eros posuere.</a:t>
            </a:r>
          </a:p>
          <a:p>
            <a:pPr>
              <a:lnSpc>
                <a:spcPts val="2300"/>
              </a:lnSpc>
              <a:buClr>
                <a:schemeClr val="tx2"/>
              </a:buClr>
              <a:buSzPct val="125000"/>
              <a:defRPr/>
            </a:pPr>
            <a:r>
              <a:rPr lang="en-US" sz="1400" b="1" dirty="0">
                <a:solidFill>
                  <a:schemeClr val="tx2"/>
                </a:solidFill>
                <a:latin typeface="Arial" charset="0"/>
                <a:ea typeface="Arial" charset="0"/>
                <a:cs typeface="Arial" charset="0"/>
              </a:rPr>
              <a:t>EUISMOD JUSTO VITAE PURUS</a:t>
            </a:r>
            <a:endParaRPr lang="en-US" sz="1400" dirty="0">
              <a:latin typeface="Arial" charset="0"/>
              <a:ea typeface="Arial" charset="0"/>
              <a:cs typeface="Arial" charset="0"/>
            </a:endParaRPr>
          </a:p>
          <a:p>
            <a:pPr marL="457200" lvl="1" indent="-228600">
              <a:lnSpc>
                <a:spcPts val="2300"/>
              </a:lnSpc>
              <a:buClr>
                <a:schemeClr val="tx2"/>
              </a:buClr>
              <a:buSzPct val="125000"/>
              <a:buFont typeface="Arial" charset="0"/>
              <a:buChar char="•"/>
              <a:defRPr/>
            </a:pPr>
            <a:r>
              <a:rPr lang="en-US" sz="1400" dirty="0">
                <a:latin typeface="Arial" charset="0"/>
                <a:ea typeface="Arial" charset="0"/>
                <a:cs typeface="Arial" charset="0"/>
              </a:rPr>
              <a:t>Proin semper ipsum donec semper placerat.</a:t>
            </a:r>
          </a:p>
          <a:p>
            <a:pPr marL="457200" lvl="1" indent="-228600">
              <a:lnSpc>
                <a:spcPts val="2300"/>
              </a:lnSpc>
              <a:buClr>
                <a:schemeClr val="tx2"/>
              </a:buClr>
              <a:buSzPct val="125000"/>
              <a:buFont typeface="Arial" charset="0"/>
              <a:buChar char="•"/>
              <a:defRPr/>
            </a:pPr>
            <a:r>
              <a:rPr lang="en-US" sz="1400" dirty="0">
                <a:latin typeface="Arial" charset="0"/>
                <a:ea typeface="Arial" charset="0"/>
                <a:cs typeface="Arial" charset="0"/>
              </a:rPr>
              <a:t>Finibus quam tempor, vitae consectetur.</a:t>
            </a:r>
          </a:p>
        </p:txBody>
      </p:sp>
      <p:sp>
        <p:nvSpPr>
          <p:cNvPr id="87" name="Picture Placeholder 1" descr="Image alt tag goes here"/>
          <p:cNvSpPr>
            <a:spLocks noGrp="1"/>
          </p:cNvSpPr>
          <p:nvPr>
            <p:ph type="pic" sz="quarter" idx="16"/>
          </p:nvPr>
        </p:nvSpPr>
        <p:spPr>
          <a:xfrm>
            <a:off x="544286" y="11366180"/>
            <a:ext cx="4659086" cy="2935706"/>
          </a:xfrm>
        </p:spPr>
      </p:sp>
      <p:sp>
        <p:nvSpPr>
          <p:cNvPr id="45" name="Picture Placeholder 1 Caption"/>
          <p:cNvSpPr txBox="1"/>
          <p:nvPr/>
        </p:nvSpPr>
        <p:spPr>
          <a:xfrm>
            <a:off x="440523" y="14421584"/>
            <a:ext cx="4914900" cy="276999"/>
          </a:xfrm>
          <a:prstGeom prst="rect">
            <a:avLst/>
          </a:prstGeom>
          <a:solidFill>
            <a:schemeClr val="bg1">
              <a:alpha val="42000"/>
            </a:schemeClr>
          </a:solidFill>
        </p:spPr>
        <p:txBody>
          <a:bodyPr>
            <a:spAutoFit/>
          </a:bodyPr>
          <a:lstStyle/>
          <a:p>
            <a:pPr>
              <a:spcBef>
                <a:spcPts val="300"/>
              </a:spcBef>
              <a:buClr>
                <a:schemeClr val="tx2"/>
              </a:buClr>
              <a:defRPr/>
            </a:pPr>
            <a:r>
              <a:rPr lang="en-US" sz="1200" i="1" dirty="0">
                <a:latin typeface="Arial" charset="0"/>
                <a:ea typeface="Arial" charset="0"/>
                <a:cs typeface="Arial" charset="0"/>
              </a:rPr>
              <a:t>Mauris orci mi, varius id diam id, egestas auctor enim. </a:t>
            </a:r>
          </a:p>
        </p:txBody>
      </p:sp>
      <p:sp>
        <p:nvSpPr>
          <p:cNvPr id="19" name="Data Analysis Textbox"/>
          <p:cNvSpPr txBox="1"/>
          <p:nvPr/>
        </p:nvSpPr>
        <p:spPr>
          <a:xfrm>
            <a:off x="5814202" y="3466488"/>
            <a:ext cx="4914900" cy="3021789"/>
          </a:xfrm>
          <a:prstGeom prst="rect">
            <a:avLst/>
          </a:prstGeom>
          <a:solidFill>
            <a:schemeClr val="bg1">
              <a:alpha val="63000"/>
            </a:schemeClr>
          </a:solidFill>
          <a:effectLst/>
        </p:spPr>
        <p:txBody>
          <a:bodyPr>
            <a:spAutoFit/>
          </a:bodyPr>
          <a:lstStyle/>
          <a:p>
            <a:pPr>
              <a:lnSpc>
                <a:spcPts val="2300"/>
              </a:lnSpc>
              <a:spcAft>
                <a:spcPts val="600"/>
              </a:spcAft>
              <a:defRPr/>
            </a:pPr>
            <a:r>
              <a:rPr lang="en-US" sz="2400" b="1" dirty="0">
                <a:solidFill>
                  <a:srgbClr val="005BBB"/>
                </a:solidFill>
                <a:latin typeface="+mj-lt"/>
              </a:rPr>
              <a:t>Data Analysis </a:t>
            </a:r>
          </a:p>
          <a:p>
            <a:pPr>
              <a:lnSpc>
                <a:spcPts val="2300"/>
              </a:lnSpc>
              <a:spcAft>
                <a:spcPts val="600"/>
              </a:spcAft>
              <a:defRPr/>
            </a:pPr>
            <a:r>
              <a:rPr lang="en-US" sz="1400" dirty="0">
                <a:latin typeface="Arial" charset="0"/>
                <a:ea typeface="Arial" charset="0"/>
                <a:cs typeface="Arial" charset="0"/>
              </a:rPr>
              <a:t>Mauris orci mi, varius id diam id, egestas auctor enim. Praesent ut massa nibh. Duis purus neque, facilisis cursus ultrices vel, ullamcorper ac augue </a:t>
            </a:r>
            <a:r>
              <a:rPr lang="en-US" sz="1400" dirty="0">
                <a:solidFill>
                  <a:schemeClr val="tx2"/>
                </a:solidFill>
                <a:latin typeface="Arial" charset="0"/>
                <a:ea typeface="Arial" charset="0"/>
                <a:cs typeface="Arial" charset="0"/>
              </a:rPr>
              <a:t>[See Figure A]</a:t>
            </a:r>
            <a:r>
              <a:rPr lang="en-US" sz="1400" dirty="0">
                <a:latin typeface="Arial" charset="0"/>
                <a:ea typeface="Arial" charset="0"/>
                <a:cs typeface="Arial" charset="0"/>
              </a:rPr>
              <a:t>. Donec:</a:t>
            </a:r>
          </a:p>
          <a:p>
            <a:pPr marL="485775" lvl="1" indent="-257175">
              <a:lnSpc>
                <a:spcPts val="2300"/>
              </a:lnSpc>
              <a:spcAft>
                <a:spcPts val="600"/>
              </a:spcAft>
              <a:buClr>
                <a:schemeClr val="tx2"/>
              </a:buClr>
              <a:buSzPct val="100000"/>
              <a:buFont typeface="+mj-lt"/>
              <a:buAutoNum type="alphaUcPeriod"/>
              <a:defRPr/>
            </a:pPr>
            <a:r>
              <a:rPr lang="en-US" sz="1400" dirty="0">
                <a:latin typeface="Arial" charset="0"/>
                <a:ea typeface="Arial" charset="0"/>
                <a:cs typeface="Arial" charset="0"/>
              </a:rPr>
              <a:t>Sed in risus nibh. In nisl quam, aliquet sed nibh sitamet, faucibus placerat dui.</a:t>
            </a:r>
          </a:p>
          <a:p>
            <a:pPr marL="485775" lvl="1" indent="-257175">
              <a:lnSpc>
                <a:spcPts val="2300"/>
              </a:lnSpc>
              <a:spcAft>
                <a:spcPts val="600"/>
              </a:spcAft>
              <a:buClr>
                <a:schemeClr val="tx2"/>
              </a:buClr>
              <a:buSzPct val="100000"/>
              <a:buFont typeface="+mj-lt"/>
              <a:buAutoNum type="alphaUcPeriod"/>
              <a:defRPr/>
            </a:pPr>
            <a:r>
              <a:rPr lang="en-US" sz="1400" dirty="0">
                <a:latin typeface="Arial" charset="0"/>
                <a:ea typeface="Arial" charset="0"/>
                <a:cs typeface="Arial" charset="0"/>
              </a:rPr>
              <a:t>Fusce quis augue scelerisque, luctus rum sed, ut dolor. pulvinar urna in eros posuere. </a:t>
            </a:r>
          </a:p>
          <a:p>
            <a:pPr marL="485775" lvl="1" indent="-257175">
              <a:lnSpc>
                <a:spcPts val="2300"/>
              </a:lnSpc>
              <a:buClr>
                <a:schemeClr val="tx2"/>
              </a:buClr>
              <a:buSzPct val="100000"/>
              <a:buFont typeface="+mj-lt"/>
              <a:buAutoNum type="alphaUcPeriod"/>
              <a:defRPr/>
            </a:pPr>
            <a:r>
              <a:rPr lang="en-US" sz="1400" dirty="0">
                <a:latin typeface="Arial" charset="0"/>
                <a:ea typeface="Arial" charset="0"/>
                <a:cs typeface="Arial" charset="0"/>
              </a:rPr>
              <a:t>In elementum orci dignissim. Proin semper ipsum</a:t>
            </a:r>
          </a:p>
        </p:txBody>
      </p:sp>
      <p:pic>
        <p:nvPicPr>
          <p:cNvPr id="26" name="Bullet A" descr="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8058" y="6709798"/>
            <a:ext cx="353754" cy="353754"/>
          </a:xfrm>
          <a:prstGeom prst="rect">
            <a:avLst/>
          </a:prstGeom>
        </p:spPr>
      </p:pic>
      <p:graphicFrame>
        <p:nvGraphicFramePr>
          <p:cNvPr id="12" name="Chart A" descr="Chart A"/>
          <p:cNvGraphicFramePr>
            <a:graphicFrameLocks/>
          </p:cNvGraphicFramePr>
          <p:nvPr>
            <p:extLst>
              <p:ext uri="{D42A27DB-BD31-4B8C-83A1-F6EECF244321}">
                <p14:modId xmlns:p14="http://schemas.microsoft.com/office/powerpoint/2010/main" val="3036358870"/>
              </p:ext>
            </p:extLst>
          </p:nvPr>
        </p:nvGraphicFramePr>
        <p:xfrm>
          <a:off x="5965078" y="6535134"/>
          <a:ext cx="3277117" cy="2642262"/>
        </p:xfrm>
        <a:graphic>
          <a:graphicData uri="http://schemas.openxmlformats.org/drawingml/2006/chart">
            <c:chart xmlns:c="http://schemas.openxmlformats.org/drawingml/2006/chart" xmlns:r="http://schemas.openxmlformats.org/officeDocument/2006/relationships" r:id="rId4"/>
          </a:graphicData>
        </a:graphic>
      </p:graphicFrame>
      <p:sp>
        <p:nvSpPr>
          <p:cNvPr id="17" name="Arrow" descr="Arrow"/>
          <p:cNvSpPr/>
          <p:nvPr/>
        </p:nvSpPr>
        <p:spPr>
          <a:xfrm rot="16200000">
            <a:off x="8215257" y="7127808"/>
            <a:ext cx="1078706" cy="1068388"/>
          </a:xfrm>
          <a:prstGeom prst="arc">
            <a:avLst>
              <a:gd name="adj1" fmla="val 16200000"/>
              <a:gd name="adj2" fmla="val 3291054"/>
            </a:avLst>
          </a:prstGeom>
          <a:ln w="28575">
            <a:solidFill>
              <a:schemeClr val="accent3"/>
            </a:solidFill>
            <a:prstDash val="solid"/>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15" dirty="0"/>
          </a:p>
        </p:txBody>
      </p:sp>
      <p:sp>
        <p:nvSpPr>
          <p:cNvPr id="16" name="Note"/>
          <p:cNvSpPr txBox="1">
            <a:spLocks noChangeArrowheads="1"/>
          </p:cNvSpPr>
          <p:nvPr/>
        </p:nvSpPr>
        <p:spPr bwMode="auto">
          <a:xfrm>
            <a:off x="8745632" y="7422269"/>
            <a:ext cx="165566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r>
              <a:rPr lang="en-US" altLang="en-US" sz="1000" b="1" dirty="0">
                <a:solidFill>
                  <a:schemeClr val="tx2"/>
                </a:solidFill>
                <a:latin typeface="Arial" charset="0"/>
                <a:ea typeface="Arial" charset="0"/>
              </a:rPr>
              <a:t>Figure A</a:t>
            </a:r>
            <a:r>
              <a:rPr lang="en-US" sz="1000" b="1" dirty="0">
                <a:solidFill>
                  <a:schemeClr val="tx2"/>
                </a:solidFill>
                <a:latin typeface="Arial" charset="0"/>
                <a:ea typeface="Arial" charset="0"/>
                <a:cs typeface="Arial" charset="0"/>
              </a:rPr>
              <a:t>: </a:t>
            </a:r>
            <a:r>
              <a:rPr lang="en-US" sz="1000" dirty="0">
                <a:solidFill>
                  <a:schemeClr val="tx2"/>
                </a:solidFill>
                <a:latin typeface="Arial" charset="0"/>
                <a:ea typeface="Arial" charset="0"/>
                <a:cs typeface="Arial" charset="0"/>
              </a:rPr>
              <a:t>In et neque dignissim, and in aliquet nisl et umis.</a:t>
            </a:r>
            <a:endParaRPr lang="en-US" altLang="en-US" sz="1000" dirty="0">
              <a:solidFill>
                <a:schemeClr val="tx2"/>
              </a:solidFill>
              <a:latin typeface="Arial" charset="0"/>
              <a:ea typeface="Arial" charset="0"/>
            </a:endParaRPr>
          </a:p>
        </p:txBody>
      </p:sp>
      <p:cxnSp>
        <p:nvCxnSpPr>
          <p:cNvPr id="32" name="Horizontal Section Divider" descr="Horizontal Divider"/>
          <p:cNvCxnSpPr/>
          <p:nvPr/>
        </p:nvCxnSpPr>
        <p:spPr bwMode="auto">
          <a:xfrm>
            <a:off x="5829300" y="9372800"/>
            <a:ext cx="4892040" cy="0"/>
          </a:xfrm>
          <a:prstGeom prst="line">
            <a:avLst/>
          </a:prstGeom>
          <a:noFill/>
          <a:ln w="15875" cap="flat" cmpd="sng" algn="ctr">
            <a:solidFill>
              <a:schemeClr val="tx1"/>
            </a:solidFill>
            <a:prstDash val="dash"/>
            <a:round/>
            <a:headEnd type="none" w="med" len="med"/>
            <a:tailEnd type="none" w="med" len="med"/>
          </a:ln>
          <a:effectLst/>
        </p:spPr>
      </p:cxnSp>
      <p:pic>
        <p:nvPicPr>
          <p:cNvPr id="29" name="Bullet B" descr="B"/>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8658" y="9658560"/>
            <a:ext cx="353754" cy="353754"/>
          </a:xfrm>
          <a:prstGeom prst="rect">
            <a:avLst/>
          </a:prstGeom>
        </p:spPr>
      </p:pic>
      <p:graphicFrame>
        <p:nvGraphicFramePr>
          <p:cNvPr id="28" name="Chart B" descr="Chart B"/>
          <p:cNvGraphicFramePr>
            <a:graphicFrameLocks/>
          </p:cNvGraphicFramePr>
          <p:nvPr>
            <p:extLst>
              <p:ext uri="{D42A27DB-BD31-4B8C-83A1-F6EECF244321}">
                <p14:modId xmlns:p14="http://schemas.microsoft.com/office/powerpoint/2010/main" val="978863064"/>
              </p:ext>
            </p:extLst>
          </p:nvPr>
        </p:nvGraphicFramePr>
        <p:xfrm>
          <a:off x="5679638" y="9482588"/>
          <a:ext cx="2567332" cy="2471796"/>
        </p:xfrm>
        <a:graphic>
          <a:graphicData uri="http://schemas.openxmlformats.org/drawingml/2006/chart">
            <c:chart xmlns:c="http://schemas.openxmlformats.org/drawingml/2006/chart" xmlns:r="http://schemas.openxmlformats.org/officeDocument/2006/relationships" r:id="rId6"/>
          </a:graphicData>
        </a:graphic>
      </p:graphicFrame>
      <p:cxnSp>
        <p:nvCxnSpPr>
          <p:cNvPr id="86" name="Vertical Section Divider" descr="Vertical Divider"/>
          <p:cNvCxnSpPr/>
          <p:nvPr/>
        </p:nvCxnSpPr>
        <p:spPr bwMode="auto">
          <a:xfrm>
            <a:off x="8285670" y="9611469"/>
            <a:ext cx="0" cy="2233127"/>
          </a:xfrm>
          <a:prstGeom prst="line">
            <a:avLst/>
          </a:prstGeom>
          <a:noFill/>
          <a:ln w="15875" cap="flat" cmpd="sng" algn="ctr">
            <a:solidFill>
              <a:schemeClr val="tx1"/>
            </a:solidFill>
            <a:prstDash val="dash"/>
            <a:round/>
            <a:headEnd type="none" w="med" len="med"/>
            <a:tailEnd type="none" w="med" len="med"/>
          </a:ln>
          <a:effectLst/>
        </p:spPr>
      </p:cxnSp>
      <p:pic>
        <p:nvPicPr>
          <p:cNvPr id="30" name="Bullet C" descr="C"/>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23568" y="9687135"/>
            <a:ext cx="353754" cy="353754"/>
          </a:xfrm>
          <a:prstGeom prst="rect">
            <a:avLst/>
          </a:prstGeom>
        </p:spPr>
      </p:pic>
      <p:graphicFrame>
        <p:nvGraphicFramePr>
          <p:cNvPr id="27" name="Chart C" descr="Chart C"/>
          <p:cNvGraphicFramePr>
            <a:graphicFrameLocks/>
          </p:cNvGraphicFramePr>
          <p:nvPr>
            <p:extLst>
              <p:ext uri="{D42A27DB-BD31-4B8C-83A1-F6EECF244321}">
                <p14:modId xmlns:p14="http://schemas.microsoft.com/office/powerpoint/2010/main" val="2735897643"/>
              </p:ext>
            </p:extLst>
          </p:nvPr>
        </p:nvGraphicFramePr>
        <p:xfrm>
          <a:off x="8356921" y="9482588"/>
          <a:ext cx="2502231" cy="2471796"/>
        </p:xfrm>
        <a:graphic>
          <a:graphicData uri="http://schemas.openxmlformats.org/drawingml/2006/chart">
            <c:chart xmlns:c="http://schemas.openxmlformats.org/drawingml/2006/chart" xmlns:r="http://schemas.openxmlformats.org/officeDocument/2006/relationships" r:id="rId8"/>
          </a:graphicData>
        </a:graphic>
      </p:graphicFrame>
      <p:cxnSp>
        <p:nvCxnSpPr>
          <p:cNvPr id="33" name="Horizontal Section Divider" descr="Horizontal Divider"/>
          <p:cNvCxnSpPr/>
          <p:nvPr/>
        </p:nvCxnSpPr>
        <p:spPr bwMode="auto">
          <a:xfrm>
            <a:off x="5829300" y="12073866"/>
            <a:ext cx="4914900" cy="0"/>
          </a:xfrm>
          <a:prstGeom prst="line">
            <a:avLst/>
          </a:prstGeom>
          <a:noFill/>
          <a:ln w="15875" cap="flat" cmpd="sng" algn="ctr">
            <a:solidFill>
              <a:schemeClr val="tx1"/>
            </a:solidFill>
            <a:prstDash val="dash"/>
            <a:round/>
            <a:headEnd type="none" w="med" len="med"/>
            <a:tailEnd type="none" w="med" len="med"/>
          </a:ln>
          <a:effectLst/>
        </p:spPr>
      </p:cxnSp>
      <p:graphicFrame>
        <p:nvGraphicFramePr>
          <p:cNvPr id="18" name="Data Table " descr="Table 1"/>
          <p:cNvGraphicFramePr>
            <a:graphicFrameLocks noGrp="1"/>
          </p:cNvGraphicFramePr>
          <p:nvPr>
            <p:extLst>
              <p:ext uri="{D42A27DB-BD31-4B8C-83A1-F6EECF244321}">
                <p14:modId xmlns:p14="http://schemas.microsoft.com/office/powerpoint/2010/main" val="2361152196"/>
              </p:ext>
            </p:extLst>
          </p:nvPr>
        </p:nvGraphicFramePr>
        <p:xfrm>
          <a:off x="5850274" y="12436441"/>
          <a:ext cx="4846482" cy="1872451"/>
        </p:xfrm>
        <a:graphic>
          <a:graphicData uri="http://schemas.openxmlformats.org/drawingml/2006/table">
            <a:tbl>
              <a:tblPr firstRow="1" bandRow="1">
                <a:tableStyleId>{6E25E649-3F16-4E02-A733-19D2CDBF48F0}</a:tableStyleId>
              </a:tblPr>
              <a:tblGrid>
                <a:gridCol w="1131440">
                  <a:extLst>
                    <a:ext uri="{9D8B030D-6E8A-4147-A177-3AD203B41FA5}">
                      <a16:colId xmlns:a16="http://schemas.microsoft.com/office/drawing/2014/main" val="20000"/>
                    </a:ext>
                  </a:extLst>
                </a:gridCol>
                <a:gridCol w="1265074">
                  <a:extLst>
                    <a:ext uri="{9D8B030D-6E8A-4147-A177-3AD203B41FA5}">
                      <a16:colId xmlns:a16="http://schemas.microsoft.com/office/drawing/2014/main" val="20001"/>
                    </a:ext>
                  </a:extLst>
                </a:gridCol>
                <a:gridCol w="1122531">
                  <a:extLst>
                    <a:ext uri="{9D8B030D-6E8A-4147-A177-3AD203B41FA5}">
                      <a16:colId xmlns:a16="http://schemas.microsoft.com/office/drawing/2014/main" val="20002"/>
                    </a:ext>
                  </a:extLst>
                </a:gridCol>
                <a:gridCol w="1327437">
                  <a:extLst>
                    <a:ext uri="{9D8B030D-6E8A-4147-A177-3AD203B41FA5}">
                      <a16:colId xmlns:a16="http://schemas.microsoft.com/office/drawing/2014/main" val="20003"/>
                    </a:ext>
                  </a:extLst>
                </a:gridCol>
              </a:tblGrid>
              <a:tr h="382860">
                <a:tc gridSpan="4">
                  <a:txBody>
                    <a:bodyPr/>
                    <a:lstStyle/>
                    <a:p>
                      <a:pPr algn="ctr"/>
                      <a:r>
                        <a:rPr lang="en-US" sz="1400" dirty="0">
                          <a:ln>
                            <a:noFill/>
                            <a:prstDash val="dash"/>
                          </a:ln>
                        </a:rPr>
                        <a:t>Table 1 - Title</a:t>
                      </a:r>
                      <a:endParaRPr lang="en-US" sz="1400" b="1" dirty="0">
                        <a:ln>
                          <a:noFill/>
                          <a:prstDash val="dash"/>
                        </a:ln>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dirty="0">
                        <a:ln>
                          <a:solidFill>
                            <a:schemeClr val="tx1"/>
                          </a:solidFill>
                          <a:prstDash val="dash"/>
                        </a:ln>
                      </a:endParaRPr>
                    </a:p>
                  </a:txBody>
                  <a:tcPr>
                    <a:lnL w="12700" cap="flat" cmpd="sng" algn="ctr">
                      <a:noFill/>
                      <a:prstDash val="sysDash"/>
                      <a:round/>
                      <a:headEnd type="none" w="med" len="med"/>
                      <a:tailEnd type="none" w="med" len="med"/>
                    </a:lnL>
                    <a:lnR w="3175" cap="flat" cmpd="sng" algn="ctr">
                      <a:solidFill>
                        <a:schemeClr val="bg2">
                          <a:lumMod val="75000"/>
                        </a:schemeClr>
                      </a:solidFill>
                      <a:prstDash val="sysDash"/>
                      <a:round/>
                      <a:headEnd type="none" w="med" len="med"/>
                      <a:tailEnd type="none" w="med" len="med"/>
                    </a:lnR>
                    <a:lnT w="3175" cap="flat" cmpd="sng" algn="ctr">
                      <a:solidFill>
                        <a:schemeClr val="bg2">
                          <a:lumMod val="75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300737">
                <a:tc>
                  <a:txBody>
                    <a:bodyPr/>
                    <a:lstStyle/>
                    <a:p>
                      <a:pPr algn="ctr"/>
                      <a:r>
                        <a:rPr lang="en-US" sz="1200" cap="none" spc="0" dirty="0">
                          <a:ln>
                            <a:noFill/>
                          </a:ln>
                          <a:effectLst/>
                        </a:rPr>
                        <a:t>8.01</a:t>
                      </a:r>
                      <a:endParaRPr lang="en-US" sz="1200" b="0" cap="none" spc="0" dirty="0">
                        <a:ln>
                          <a:noFill/>
                        </a:ln>
                        <a:solidFill>
                          <a:schemeClr val="tx1"/>
                        </a:solidFill>
                        <a:effectLst/>
                      </a:endParaRPr>
                    </a:p>
                  </a:txBody>
                  <a:tcPr marL="45720" marR="45720" marT="22860" marB="22860" anchor="ctr">
                    <a:lnL w="12700" cap="flat" cmpd="sng" algn="ctr">
                      <a:noFill/>
                      <a:prstDash val="solid"/>
                      <a:round/>
                      <a:headEnd type="none" w="med" len="med"/>
                      <a:tailEnd type="none" w="med" len="med"/>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1200" cap="none" spc="0" dirty="0">
                          <a:ln>
                            <a:noFill/>
                          </a:ln>
                          <a:effectLst/>
                        </a:rPr>
                        <a:t>7.99</a:t>
                      </a:r>
                      <a:endParaRPr lang="en-US" sz="1200" b="0" cap="none" spc="0" dirty="0">
                        <a:ln>
                          <a:noFill/>
                        </a:ln>
                        <a:solidFill>
                          <a:schemeClr val="tx1"/>
                        </a:solidFill>
                        <a:effectLst/>
                      </a:endParaRPr>
                    </a:p>
                  </a:txBody>
                  <a:tcPr marL="45720" marR="45720" marT="22860" marB="22860"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cap="none" spc="0" dirty="0">
                          <a:ln>
                            <a:noFill/>
                          </a:ln>
                          <a:effectLst/>
                        </a:rPr>
                        <a:t>5.77</a:t>
                      </a:r>
                      <a:endParaRPr lang="en-US" sz="1200" b="0" cap="none" spc="0" dirty="0">
                        <a:ln>
                          <a:noFill/>
                        </a:ln>
                        <a:solidFill>
                          <a:schemeClr val="tx1"/>
                        </a:solidFill>
                        <a:effectLst/>
                      </a:endParaRPr>
                    </a:p>
                  </a:txBody>
                  <a:tcPr marL="45720" marR="45720" marT="22860" marB="22860"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cap="none" spc="0" dirty="0">
                          <a:ln>
                            <a:noFill/>
                          </a:ln>
                          <a:effectLst/>
                        </a:rPr>
                        <a:t>6.44</a:t>
                      </a:r>
                      <a:endParaRPr lang="en-US" sz="1200" b="0" cap="none" spc="0" dirty="0">
                        <a:ln>
                          <a:noFill/>
                        </a:ln>
                        <a:solidFill>
                          <a:schemeClr val="tx1"/>
                        </a:solidFill>
                        <a:effectLst/>
                      </a:endParaRPr>
                    </a:p>
                  </a:txBody>
                  <a:tcPr marL="45720" marR="45720" marT="22860" marB="22860" anchor="ctr">
                    <a:lnL>
                      <a:noFill/>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462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cap="none" spc="0" dirty="0">
                          <a:ln>
                            <a:noFill/>
                          </a:ln>
                          <a:effectLst/>
                        </a:rPr>
                        <a:t>4.50</a:t>
                      </a:r>
                      <a:endParaRPr lang="en-US" sz="1200" b="0" cap="none" spc="0" dirty="0">
                        <a:ln>
                          <a:noFill/>
                        </a:ln>
                        <a:solidFill>
                          <a:schemeClr val="tx1"/>
                        </a:solidFill>
                        <a:effectLst/>
                      </a:endParaRPr>
                    </a:p>
                  </a:txBody>
                  <a:tcPr marL="45720" marR="45720" marT="22860" marB="2286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cap="none" spc="0" dirty="0">
                          <a:ln>
                            <a:noFill/>
                          </a:ln>
                          <a:effectLst/>
                        </a:rPr>
                        <a:t>3.11</a:t>
                      </a:r>
                      <a:endParaRPr lang="en-US" sz="1200" b="0" cap="none" spc="0" dirty="0">
                        <a:ln>
                          <a:noFill/>
                        </a:ln>
                        <a:solidFill>
                          <a:schemeClr val="tx1"/>
                        </a:solidFill>
                        <a:effectLst/>
                      </a:endParaRPr>
                    </a:p>
                  </a:txBody>
                  <a:tcPr marL="45720" marR="45720" marT="22860" marB="22860"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cap="none" spc="0" dirty="0">
                          <a:ln>
                            <a:noFill/>
                          </a:ln>
                          <a:effectLst/>
                        </a:rPr>
                        <a:t>9.55</a:t>
                      </a:r>
                      <a:endParaRPr lang="en-US" sz="1200" b="0" cap="none" spc="0" dirty="0">
                        <a:ln>
                          <a:noFill/>
                        </a:ln>
                        <a:solidFill>
                          <a:schemeClr val="tx1"/>
                        </a:solidFill>
                        <a:effectLst/>
                      </a:endParaRPr>
                    </a:p>
                  </a:txBody>
                  <a:tcPr marL="45720" marR="45720" marT="22860" marB="22860"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cap="none" spc="0" dirty="0">
                          <a:ln>
                            <a:noFill/>
                          </a:ln>
                          <a:effectLst/>
                        </a:rPr>
                        <a:t>1.12</a:t>
                      </a:r>
                      <a:endParaRPr lang="en-US" sz="1200" b="0" cap="none" spc="0" dirty="0">
                        <a:ln>
                          <a:noFill/>
                        </a:ln>
                        <a:solidFill>
                          <a:schemeClr val="tx1"/>
                        </a:solidFill>
                        <a:effectLst/>
                      </a:endParaRPr>
                    </a:p>
                  </a:txBody>
                  <a:tcPr marL="45720" marR="45720" marT="22860" marB="2286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0268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cap="none" spc="0" dirty="0">
                          <a:ln>
                            <a:noFill/>
                          </a:ln>
                          <a:effectLst/>
                        </a:rPr>
                        <a:t>6.15</a:t>
                      </a:r>
                      <a:endParaRPr lang="en-US" sz="1200" b="0" cap="none" spc="0" dirty="0">
                        <a:ln>
                          <a:noFill/>
                        </a:ln>
                        <a:solidFill>
                          <a:schemeClr val="tx1"/>
                        </a:solidFill>
                        <a:effectLst/>
                      </a:endParaRPr>
                    </a:p>
                  </a:txBody>
                  <a:tcPr marL="45720" marR="45720" marT="22860" marB="2286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cap="none" spc="0" dirty="0">
                          <a:ln>
                            <a:noFill/>
                          </a:ln>
                          <a:effectLst/>
                        </a:rPr>
                        <a:t>8.00</a:t>
                      </a:r>
                      <a:endParaRPr lang="en-US" sz="1200" b="0" cap="none" spc="0" dirty="0">
                        <a:ln>
                          <a:noFill/>
                        </a:ln>
                        <a:solidFill>
                          <a:schemeClr val="tx1"/>
                        </a:solidFill>
                        <a:effectLst/>
                      </a:endParaRPr>
                    </a:p>
                  </a:txBody>
                  <a:tcPr marL="45720" marR="45720" marT="22860" marB="22860"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cap="none" spc="0" dirty="0">
                          <a:ln>
                            <a:noFill/>
                          </a:ln>
                          <a:effectLst/>
                        </a:rPr>
                        <a:t>6.18</a:t>
                      </a:r>
                      <a:endParaRPr lang="en-US" sz="1200" b="0" cap="none" spc="0" dirty="0">
                        <a:ln>
                          <a:noFill/>
                        </a:ln>
                        <a:solidFill>
                          <a:schemeClr val="tx1"/>
                        </a:solidFill>
                        <a:effectLst/>
                      </a:endParaRPr>
                    </a:p>
                  </a:txBody>
                  <a:tcPr marL="45720" marR="45720" marT="22860" marB="22860"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cap="none" spc="0" dirty="0">
                          <a:ln>
                            <a:noFill/>
                          </a:ln>
                          <a:effectLst/>
                        </a:rPr>
                        <a:t>5.65</a:t>
                      </a:r>
                      <a:endParaRPr lang="en-US" sz="1200" b="0" cap="none" spc="0" dirty="0">
                        <a:ln>
                          <a:noFill/>
                        </a:ln>
                        <a:solidFill>
                          <a:schemeClr val="tx1"/>
                        </a:solidFill>
                        <a:effectLst/>
                      </a:endParaRPr>
                    </a:p>
                  </a:txBody>
                  <a:tcPr marL="45720" marR="45720" marT="22860" marB="2286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07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cap="none" spc="0" dirty="0">
                          <a:ln>
                            <a:noFill/>
                          </a:ln>
                          <a:effectLst/>
                        </a:rPr>
                        <a:t>8.21</a:t>
                      </a:r>
                      <a:endParaRPr lang="en-US" sz="1200" b="0" cap="none" spc="0" dirty="0">
                        <a:ln>
                          <a:noFill/>
                        </a:ln>
                        <a:solidFill>
                          <a:schemeClr val="tx1"/>
                        </a:solidFill>
                        <a:effectLst/>
                      </a:endParaRPr>
                    </a:p>
                  </a:txBody>
                  <a:tcPr marL="45720" marR="45720" marT="22860" marB="2286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cap="none" spc="0" dirty="0">
                          <a:ln>
                            <a:noFill/>
                          </a:ln>
                          <a:effectLst/>
                        </a:rPr>
                        <a:t>2.16</a:t>
                      </a:r>
                      <a:endParaRPr lang="en-US" sz="1200" b="0" cap="none" spc="0" dirty="0">
                        <a:ln>
                          <a:noFill/>
                        </a:ln>
                        <a:solidFill>
                          <a:schemeClr val="tx1"/>
                        </a:solidFill>
                        <a:effectLst/>
                      </a:endParaRPr>
                    </a:p>
                  </a:txBody>
                  <a:tcPr marL="45720" marR="45720" marT="22860" marB="22860"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cap="none" spc="0" dirty="0">
                          <a:ln>
                            <a:noFill/>
                          </a:ln>
                          <a:effectLst/>
                        </a:rPr>
                        <a:t>3.11*</a:t>
                      </a:r>
                      <a:endParaRPr lang="en-US" sz="1200" b="0" cap="none" spc="0" dirty="0">
                        <a:ln>
                          <a:noFill/>
                        </a:ln>
                        <a:solidFill>
                          <a:schemeClr val="tx1"/>
                        </a:solidFill>
                        <a:effectLst/>
                      </a:endParaRPr>
                    </a:p>
                  </a:txBody>
                  <a:tcPr marL="45720" marR="45720" marT="22860" marB="22860"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cap="none" spc="0" dirty="0">
                          <a:ln>
                            <a:noFill/>
                          </a:ln>
                          <a:effectLst/>
                        </a:rPr>
                        <a:t>7.17</a:t>
                      </a:r>
                      <a:endParaRPr lang="en-US" sz="1200" b="0" cap="none" spc="0" dirty="0">
                        <a:ln>
                          <a:noFill/>
                        </a:ln>
                        <a:solidFill>
                          <a:schemeClr val="tx1"/>
                        </a:solidFill>
                        <a:effectLst/>
                      </a:endParaRPr>
                    </a:p>
                  </a:txBody>
                  <a:tcPr marL="45720" marR="45720" marT="22860" marB="2286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07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cap="none" spc="0" dirty="0">
                          <a:ln>
                            <a:noFill/>
                          </a:ln>
                          <a:solidFill>
                            <a:schemeClr val="tx1"/>
                          </a:solidFill>
                          <a:effectLst/>
                        </a:rPr>
                        <a:t>3.00</a:t>
                      </a:r>
                    </a:p>
                  </a:txBody>
                  <a:tcPr marL="45720" marR="45720" marT="22860" marB="22860"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cap="none" spc="0" dirty="0">
                          <a:ln>
                            <a:noFill/>
                          </a:ln>
                          <a:solidFill>
                            <a:schemeClr val="tx1"/>
                          </a:solidFill>
                          <a:effectLst/>
                        </a:rPr>
                        <a:t>9.70</a:t>
                      </a:r>
                    </a:p>
                  </a:txBody>
                  <a:tcPr marL="45720" marR="45720" marT="22860" marB="2286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cap="none" spc="0" dirty="0">
                          <a:ln>
                            <a:noFill/>
                          </a:ln>
                          <a:solidFill>
                            <a:schemeClr val="tx1"/>
                          </a:solidFill>
                          <a:effectLst/>
                        </a:rPr>
                        <a:t>10.50</a:t>
                      </a:r>
                    </a:p>
                  </a:txBody>
                  <a:tcPr marL="45720" marR="45720" marT="22860" marB="2286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cap="none" spc="0" dirty="0">
                          <a:ln>
                            <a:noFill/>
                          </a:ln>
                          <a:solidFill>
                            <a:schemeClr val="tx1"/>
                          </a:solidFill>
                          <a:effectLst/>
                        </a:rPr>
                        <a:t>4.45</a:t>
                      </a:r>
                    </a:p>
                  </a:txBody>
                  <a:tcPr marL="45720" marR="45720" marT="22860" marB="22860"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85" name="Data Table Caption"/>
          <p:cNvSpPr txBox="1"/>
          <p:nvPr/>
        </p:nvSpPr>
        <p:spPr>
          <a:xfrm>
            <a:off x="5834371" y="14445727"/>
            <a:ext cx="4914900" cy="276999"/>
          </a:xfrm>
          <a:prstGeom prst="rect">
            <a:avLst/>
          </a:prstGeom>
          <a:solidFill>
            <a:schemeClr val="bg1">
              <a:alpha val="42000"/>
            </a:schemeClr>
          </a:solidFill>
        </p:spPr>
        <p:txBody>
          <a:bodyPr>
            <a:spAutoFit/>
          </a:bodyPr>
          <a:lstStyle/>
          <a:p>
            <a:pPr>
              <a:spcBef>
                <a:spcPts val="300"/>
              </a:spcBef>
              <a:buClr>
                <a:schemeClr val="tx2"/>
              </a:buClr>
              <a:defRPr/>
            </a:pPr>
            <a:r>
              <a:rPr lang="en-US" sz="1200" i="1" dirty="0">
                <a:latin typeface="Arial" charset="0"/>
                <a:ea typeface="Arial" charset="0"/>
                <a:cs typeface="Arial" charset="0"/>
              </a:rPr>
              <a:t>*Unamcorper efficitur sed in nulla. </a:t>
            </a:r>
          </a:p>
        </p:txBody>
      </p:sp>
      <p:graphicFrame>
        <p:nvGraphicFramePr>
          <p:cNvPr id="11" name="Chart D" descr="Chart D"/>
          <p:cNvGraphicFramePr>
            <a:graphicFrameLocks/>
          </p:cNvGraphicFramePr>
          <p:nvPr>
            <p:extLst>
              <p:ext uri="{D42A27DB-BD31-4B8C-83A1-F6EECF244321}">
                <p14:modId xmlns:p14="http://schemas.microsoft.com/office/powerpoint/2010/main" val="2736308612"/>
              </p:ext>
            </p:extLst>
          </p:nvPr>
        </p:nvGraphicFramePr>
        <p:xfrm>
          <a:off x="11075613" y="3429014"/>
          <a:ext cx="5164667" cy="3597641"/>
        </p:xfrm>
        <a:graphic>
          <a:graphicData uri="http://schemas.openxmlformats.org/drawingml/2006/chart">
            <c:chart xmlns:c="http://schemas.openxmlformats.org/drawingml/2006/chart" xmlns:r="http://schemas.openxmlformats.org/officeDocument/2006/relationships" r:id="rId9"/>
          </a:graphicData>
        </a:graphic>
      </p:graphicFrame>
      <p:pic>
        <p:nvPicPr>
          <p:cNvPr id="84" name="Bullet D" descr="D">
            <a:extLst>
              <a:ext uri="{FF2B5EF4-FFF2-40B4-BE49-F238E27FC236}">
                <a16:creationId xmlns:a16="http://schemas.microsoft.com/office/drawing/2014/main" id="{DD3006AA-AD73-9041-819E-07210E9F61E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65794" y="3455579"/>
            <a:ext cx="353754" cy="353754"/>
          </a:xfrm>
          <a:prstGeom prst="rect">
            <a:avLst/>
          </a:prstGeom>
        </p:spPr>
      </p:pic>
      <p:cxnSp>
        <p:nvCxnSpPr>
          <p:cNvPr id="34" name="Horizontal Section Divider" descr="Horizontal Divider"/>
          <p:cNvCxnSpPr/>
          <p:nvPr/>
        </p:nvCxnSpPr>
        <p:spPr bwMode="auto">
          <a:xfrm>
            <a:off x="11221106" y="7333811"/>
            <a:ext cx="4892040" cy="0"/>
          </a:xfrm>
          <a:prstGeom prst="line">
            <a:avLst/>
          </a:prstGeom>
          <a:noFill/>
          <a:ln w="15875" cap="flat" cmpd="sng" algn="ctr">
            <a:solidFill>
              <a:schemeClr val="tx1"/>
            </a:solidFill>
            <a:prstDash val="dash"/>
            <a:round/>
            <a:headEnd type="none" w="med" len="med"/>
            <a:tailEnd type="none" w="med" len="med"/>
          </a:ln>
          <a:effectLst/>
        </p:spPr>
      </p:cxnSp>
      <p:sp>
        <p:nvSpPr>
          <p:cNvPr id="37" name="Results Textbox"/>
          <p:cNvSpPr txBox="1"/>
          <p:nvPr/>
        </p:nvSpPr>
        <p:spPr>
          <a:xfrm>
            <a:off x="11209443" y="7655087"/>
            <a:ext cx="4892040" cy="2906373"/>
          </a:xfrm>
          <a:prstGeom prst="rect">
            <a:avLst/>
          </a:prstGeom>
          <a:solidFill>
            <a:schemeClr val="bg1">
              <a:alpha val="63000"/>
            </a:schemeClr>
          </a:solidFill>
          <a:effectLst/>
        </p:spPr>
        <p:txBody>
          <a:bodyPr wrap="square">
            <a:spAutoFit/>
          </a:bodyPr>
          <a:lstStyle/>
          <a:p>
            <a:pPr>
              <a:lnSpc>
                <a:spcPts val="2300"/>
              </a:lnSpc>
              <a:spcAft>
                <a:spcPts val="600"/>
              </a:spcAft>
              <a:defRPr/>
            </a:pPr>
            <a:r>
              <a:rPr lang="en-US" sz="2400" b="1" dirty="0">
                <a:solidFill>
                  <a:srgbClr val="005BBB"/>
                </a:solidFill>
                <a:latin typeface="+mj-lt"/>
              </a:rPr>
              <a:t>Results</a:t>
            </a:r>
          </a:p>
          <a:p>
            <a:pPr>
              <a:lnSpc>
                <a:spcPts val="2300"/>
              </a:lnSpc>
              <a:spcAft>
                <a:spcPts val="900"/>
              </a:spcAft>
              <a:defRPr/>
            </a:pPr>
            <a:r>
              <a:rPr lang="en-US" sz="14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 in congue massa tristique quis augue</a:t>
            </a:r>
          </a:p>
          <a:p>
            <a:pPr>
              <a:lnSpc>
                <a:spcPts val="2300"/>
              </a:lnSpc>
              <a:spcAft>
                <a:spcPts val="900"/>
              </a:spcAft>
              <a:defRPr/>
            </a:pPr>
            <a:r>
              <a:rPr lang="en-US" sz="1400" dirty="0">
                <a:latin typeface="Arial" charset="0"/>
                <a:ea typeface="Arial" charset="0"/>
                <a:cs typeface="Arial" charset="0"/>
              </a:rPr>
              <a:t>Sed in risus nibh. In nisl quam, aliquet sed nibh sit amet, faucibus placerat dui. Fusce quis augue scelerisque, luctus rum sed, porta ut dolor. In pulvinar urna in eros posuere, in elementum orci dignissim. </a:t>
            </a:r>
          </a:p>
        </p:txBody>
      </p:sp>
      <p:pic>
        <p:nvPicPr>
          <p:cNvPr id="89" name="Bullet E" descr="E">
            <a:extLst>
              <a:ext uri="{FF2B5EF4-FFF2-40B4-BE49-F238E27FC236}">
                <a16:creationId xmlns:a16="http://schemas.microsoft.com/office/drawing/2014/main" id="{C3BFBB27-4AB4-EB4A-B638-5C34BAFC79B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77005" y="10697554"/>
            <a:ext cx="353754" cy="353754"/>
          </a:xfrm>
          <a:prstGeom prst="rect">
            <a:avLst/>
          </a:prstGeom>
        </p:spPr>
      </p:pic>
      <p:graphicFrame>
        <p:nvGraphicFramePr>
          <p:cNvPr id="25" name="Chart E" descr="Chart E"/>
          <p:cNvGraphicFramePr>
            <a:graphicFrameLocks noGrp="1"/>
          </p:cNvGraphicFramePr>
          <p:nvPr>
            <p:ph type="pic" sz="quarter" idx="17"/>
            <p:extLst>
              <p:ext uri="{D42A27DB-BD31-4B8C-83A1-F6EECF244321}">
                <p14:modId xmlns:p14="http://schemas.microsoft.com/office/powerpoint/2010/main" val="3024416965"/>
              </p:ext>
            </p:extLst>
          </p:nvPr>
        </p:nvGraphicFramePr>
        <p:xfrm>
          <a:off x="11323257" y="10746862"/>
          <a:ext cx="3488086" cy="265279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46" name="Arrow" descr="Arrow"/>
          <p:cNvSpPr/>
          <p:nvPr/>
        </p:nvSpPr>
        <p:spPr>
          <a:xfrm rot="16200000">
            <a:off x="13745417" y="11487826"/>
            <a:ext cx="984250" cy="1066404"/>
          </a:xfrm>
          <a:prstGeom prst="arc">
            <a:avLst>
              <a:gd name="adj1" fmla="val 16200000"/>
              <a:gd name="adj2" fmla="val 2592668"/>
            </a:avLst>
          </a:prstGeom>
          <a:ln w="28575">
            <a:solidFill>
              <a:schemeClr val="accent3"/>
            </a:solidFill>
            <a:prstDash val="dash"/>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15" dirty="0"/>
          </a:p>
        </p:txBody>
      </p:sp>
      <p:sp>
        <p:nvSpPr>
          <p:cNvPr id="44" name="Note"/>
          <p:cNvSpPr txBox="1"/>
          <p:nvPr/>
        </p:nvSpPr>
        <p:spPr>
          <a:xfrm>
            <a:off x="14274251" y="11761335"/>
            <a:ext cx="1269931" cy="553998"/>
          </a:xfrm>
          <a:prstGeom prst="rect">
            <a:avLst/>
          </a:prstGeom>
          <a:noFill/>
        </p:spPr>
        <p:txBody>
          <a:bodyPr wrap="square">
            <a:spAutoFit/>
          </a:bodyPr>
          <a:lstStyle/>
          <a:p>
            <a:pPr>
              <a:defRPr/>
            </a:pPr>
            <a:r>
              <a:rPr lang="en-US" sz="1000" b="1" dirty="0">
                <a:solidFill>
                  <a:schemeClr val="tx2"/>
                </a:solidFill>
                <a:latin typeface="Arial" charset="0"/>
                <a:ea typeface="Arial" charset="0"/>
                <a:cs typeface="Arial" charset="0"/>
              </a:rPr>
              <a:t>Series: </a:t>
            </a:r>
            <a:r>
              <a:rPr lang="en-US" sz="1000" dirty="0">
                <a:solidFill>
                  <a:schemeClr val="tx2"/>
                </a:solidFill>
                <a:latin typeface="Arial" charset="0"/>
                <a:ea typeface="Arial" charset="0"/>
                <a:cs typeface="Arial" charset="0"/>
              </a:rPr>
              <a:t>In et neque dignissim, and in aliquet nisl et umis.</a:t>
            </a:r>
          </a:p>
        </p:txBody>
      </p:sp>
      <p:sp>
        <p:nvSpPr>
          <p:cNvPr id="35" name="TextBox for Chart E"/>
          <p:cNvSpPr txBox="1"/>
          <p:nvPr/>
        </p:nvSpPr>
        <p:spPr>
          <a:xfrm>
            <a:off x="11209443" y="13588873"/>
            <a:ext cx="4914900" cy="1239250"/>
          </a:xfrm>
          <a:prstGeom prst="rect">
            <a:avLst/>
          </a:prstGeom>
          <a:solidFill>
            <a:schemeClr val="bg1">
              <a:alpha val="42000"/>
            </a:schemeClr>
          </a:solidFill>
        </p:spPr>
        <p:txBody>
          <a:bodyPr>
            <a:spAutoFit/>
          </a:bodyPr>
          <a:lstStyle/>
          <a:p>
            <a:pPr>
              <a:lnSpc>
                <a:spcPts val="2300"/>
              </a:lnSpc>
              <a:defRPr/>
            </a:pPr>
            <a:r>
              <a:rPr lang="en-US" sz="1400" b="1" dirty="0">
                <a:solidFill>
                  <a:schemeClr val="tx2"/>
                </a:solidFill>
                <a:latin typeface="Arial" charset="0"/>
                <a:ea typeface="Arial" charset="0"/>
                <a:cs typeface="Arial" charset="0"/>
              </a:rPr>
              <a:t>MAURIS ORCI MI VARIUS ID DIAM</a:t>
            </a:r>
            <a:br>
              <a:rPr lang="en-US" sz="1400" dirty="0">
                <a:solidFill>
                  <a:schemeClr val="bg2">
                    <a:lumMod val="50000"/>
                  </a:schemeClr>
                </a:solidFill>
                <a:latin typeface="Arial" charset="0"/>
                <a:ea typeface="Arial" charset="0"/>
                <a:cs typeface="Arial" charset="0"/>
              </a:rPr>
            </a:br>
            <a:r>
              <a:rPr lang="en-US" sz="1400" dirty="0">
                <a:latin typeface="Arial" charset="0"/>
                <a:ea typeface="Arial" charset="0"/>
                <a:cs typeface="Arial" charset="0"/>
              </a:rPr>
              <a:t>Egestas auctor enim. Praesent ut massa nibh. Duis purus neque, facilisis cursus ultrices vel, ullamcorper ac augue. Donec semper lorem.</a:t>
            </a:r>
          </a:p>
        </p:txBody>
      </p:sp>
      <p:sp>
        <p:nvSpPr>
          <p:cNvPr id="40" name="Conclusion Analysis Textbox"/>
          <p:cNvSpPr txBox="1"/>
          <p:nvPr/>
        </p:nvSpPr>
        <p:spPr>
          <a:xfrm>
            <a:off x="16573222" y="3466488"/>
            <a:ext cx="4914900" cy="3316742"/>
          </a:xfrm>
          <a:prstGeom prst="rect">
            <a:avLst/>
          </a:prstGeom>
          <a:solidFill>
            <a:schemeClr val="bg1">
              <a:alpha val="63000"/>
            </a:schemeClr>
          </a:solidFill>
          <a:effectLst/>
        </p:spPr>
        <p:txBody>
          <a:bodyPr>
            <a:spAutoFit/>
          </a:bodyPr>
          <a:lstStyle/>
          <a:p>
            <a:pPr>
              <a:lnSpc>
                <a:spcPts val="2300"/>
              </a:lnSpc>
              <a:spcAft>
                <a:spcPts val="600"/>
              </a:spcAft>
              <a:defRPr/>
            </a:pPr>
            <a:r>
              <a:rPr lang="en-US" sz="2400" b="1" dirty="0">
                <a:solidFill>
                  <a:srgbClr val="005BBB"/>
                </a:solidFill>
                <a:latin typeface="+mj-lt"/>
              </a:rPr>
              <a:t>Conclusion</a:t>
            </a:r>
          </a:p>
          <a:p>
            <a:pPr>
              <a:lnSpc>
                <a:spcPts val="2300"/>
              </a:lnSpc>
              <a:spcAft>
                <a:spcPts val="600"/>
              </a:spcAft>
              <a:defRPr/>
            </a:pPr>
            <a:r>
              <a:rPr lang="en-US" sz="1400" dirty="0">
                <a:latin typeface="Arial" charset="0"/>
                <a:ea typeface="Arial" charset="0"/>
                <a:cs typeface="Arial" charset="0"/>
              </a:rPr>
              <a:t>Mauris orci mi, varius id diam id, egestas auctor enim. Praesent ut massa nibh. Duis purus neque, facilisis cursus ultrices vel, ullamcorper ac augue. Donec semper lorem:</a:t>
            </a:r>
          </a:p>
          <a:p>
            <a:pPr marL="457200" lvl="1" indent="-228600">
              <a:lnSpc>
                <a:spcPts val="2300"/>
              </a:lnSpc>
              <a:spcAft>
                <a:spcPts val="600"/>
              </a:spcAft>
              <a:buClr>
                <a:schemeClr val="tx2"/>
              </a:buClr>
              <a:buSzPct val="125000"/>
              <a:buFont typeface="Arial" charset="0"/>
              <a:buChar char="•"/>
              <a:defRPr/>
            </a:pPr>
            <a:r>
              <a:rPr lang="en-US" sz="1400" b="1" dirty="0">
                <a:latin typeface="Arial" charset="0"/>
                <a:ea typeface="Arial" charset="0"/>
                <a:cs typeface="Arial" charset="0"/>
              </a:rPr>
              <a:t>Sed Risus Nibh: </a:t>
            </a:r>
            <a:r>
              <a:rPr lang="en-US" sz="1400" dirty="0">
                <a:latin typeface="Arial" charset="0"/>
                <a:ea typeface="Arial" charset="0"/>
                <a:cs typeface="Arial" charset="0"/>
              </a:rPr>
              <a:t>CiIn nisl quam, aliquet sed nibh sitamet, faucibus placerat dui augue scelerisque. </a:t>
            </a:r>
          </a:p>
          <a:p>
            <a:pPr marL="457200" lvl="1" indent="-228600">
              <a:lnSpc>
                <a:spcPts val="2300"/>
              </a:lnSpc>
              <a:spcAft>
                <a:spcPts val="600"/>
              </a:spcAft>
              <a:buClr>
                <a:schemeClr val="tx2"/>
              </a:buClr>
              <a:buSzPct val="125000"/>
              <a:buFont typeface="Arial" charset="0"/>
              <a:buChar char="•"/>
              <a:defRPr/>
            </a:pPr>
            <a:r>
              <a:rPr lang="en-US" sz="1400" b="1" dirty="0">
                <a:latin typeface="Arial" charset="0"/>
                <a:ea typeface="Arial" charset="0"/>
                <a:cs typeface="Arial" charset="0"/>
              </a:rPr>
              <a:t>Curabitur Accumsan Nulla: </a:t>
            </a:r>
            <a:r>
              <a:rPr lang="en-US" sz="1400" dirty="0">
                <a:latin typeface="Arial" charset="0"/>
                <a:ea typeface="Arial" charset="0"/>
                <a:cs typeface="Arial" charset="0"/>
              </a:rPr>
              <a:t>Fusce quis augue urna scelerisque, luctus rum sed, ut dolor in pulvinar.</a:t>
            </a:r>
          </a:p>
          <a:p>
            <a:pPr marL="457200" lvl="1" indent="-228600">
              <a:lnSpc>
                <a:spcPts val="2300"/>
              </a:lnSpc>
              <a:spcAft>
                <a:spcPts val="600"/>
              </a:spcAft>
              <a:buClr>
                <a:schemeClr val="tx2"/>
              </a:buClr>
              <a:buSzPct val="125000"/>
              <a:buFont typeface="Arial" charset="0"/>
              <a:buChar char="•"/>
              <a:defRPr/>
            </a:pPr>
            <a:r>
              <a:rPr lang="en-US" sz="1400" b="1" dirty="0">
                <a:latin typeface="Arial" charset="0"/>
                <a:ea typeface="Arial" charset="0"/>
                <a:cs typeface="Arial" charset="0"/>
              </a:rPr>
              <a:t>Elementum Orci Dignissim:</a:t>
            </a:r>
            <a:r>
              <a:rPr lang="en-US" sz="1400" dirty="0">
                <a:latin typeface="Arial" charset="0"/>
                <a:ea typeface="Arial" charset="0"/>
                <a:cs typeface="Arial" charset="0"/>
              </a:rPr>
              <a:t> Proin semper ipsum finibus quam tempor, vitae consectetur.</a:t>
            </a:r>
          </a:p>
        </p:txBody>
      </p:sp>
      <p:cxnSp>
        <p:nvCxnSpPr>
          <p:cNvPr id="41" name="Horizontal Section Divider" descr="Horizontal Divider"/>
          <p:cNvCxnSpPr/>
          <p:nvPr/>
        </p:nvCxnSpPr>
        <p:spPr bwMode="auto">
          <a:xfrm>
            <a:off x="16596784" y="7098814"/>
            <a:ext cx="4892040" cy="0"/>
          </a:xfrm>
          <a:prstGeom prst="line">
            <a:avLst/>
          </a:prstGeom>
          <a:noFill/>
          <a:ln w="15875" cap="flat" cmpd="sng" algn="ctr">
            <a:solidFill>
              <a:schemeClr val="tx1"/>
            </a:solidFill>
            <a:prstDash val="dash"/>
            <a:round/>
            <a:headEnd type="none" w="med" len="med"/>
            <a:tailEnd type="none" w="med" len="med"/>
          </a:ln>
          <a:effectLst/>
        </p:spPr>
      </p:cxnSp>
      <p:sp>
        <p:nvSpPr>
          <p:cNvPr id="36" name="Graphic Elements"/>
          <p:cNvSpPr txBox="1"/>
          <p:nvPr/>
        </p:nvSpPr>
        <p:spPr>
          <a:xfrm>
            <a:off x="16573500" y="7294025"/>
            <a:ext cx="4895850" cy="461665"/>
          </a:xfrm>
          <a:prstGeom prst="rect">
            <a:avLst/>
          </a:prstGeom>
          <a:noFill/>
        </p:spPr>
        <p:txBody>
          <a:bodyPr wrap="square">
            <a:spAutoFit/>
          </a:bodyPr>
          <a:lstStyle/>
          <a:p>
            <a:pPr>
              <a:defRPr/>
            </a:pPr>
            <a:r>
              <a:rPr lang="en-US" sz="2400" b="1" dirty="0">
                <a:solidFill>
                  <a:srgbClr val="005BBB"/>
                </a:solidFill>
              </a:rPr>
              <a:t>Graphic Elements</a:t>
            </a:r>
          </a:p>
        </p:txBody>
      </p:sp>
      <p:pic>
        <p:nvPicPr>
          <p:cNvPr id="47" name="1" descr="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766797" y="7940192"/>
            <a:ext cx="353754" cy="353754"/>
          </a:xfrm>
          <a:prstGeom prst="rect">
            <a:avLst/>
          </a:prstGeom>
        </p:spPr>
      </p:pic>
      <p:pic>
        <p:nvPicPr>
          <p:cNvPr id="48" name="2" descr="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6766797" y="8489374"/>
            <a:ext cx="353754" cy="353754"/>
          </a:xfrm>
          <a:prstGeom prst="rect">
            <a:avLst/>
          </a:prstGeom>
        </p:spPr>
      </p:pic>
      <p:pic>
        <p:nvPicPr>
          <p:cNvPr id="49" name="3" descr="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6766797" y="9038557"/>
            <a:ext cx="353754" cy="353754"/>
          </a:xfrm>
          <a:prstGeom prst="rect">
            <a:avLst/>
          </a:prstGeom>
        </p:spPr>
      </p:pic>
      <p:pic>
        <p:nvPicPr>
          <p:cNvPr id="50" name="4" descr="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6766797" y="9587739"/>
            <a:ext cx="353194" cy="353194"/>
          </a:xfrm>
          <a:prstGeom prst="rect">
            <a:avLst/>
          </a:prstGeom>
        </p:spPr>
      </p:pic>
      <p:pic>
        <p:nvPicPr>
          <p:cNvPr id="51" name="4" descr="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6766797" y="10136361"/>
            <a:ext cx="353754" cy="353754"/>
          </a:xfrm>
          <a:prstGeom prst="rect">
            <a:avLst/>
          </a:prstGeom>
        </p:spPr>
      </p:pic>
      <p:pic>
        <p:nvPicPr>
          <p:cNvPr id="52" name="6" descr="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6766797" y="10685544"/>
            <a:ext cx="353754" cy="353754"/>
          </a:xfrm>
          <a:prstGeom prst="rect">
            <a:avLst/>
          </a:prstGeom>
        </p:spPr>
      </p:pic>
      <p:pic>
        <p:nvPicPr>
          <p:cNvPr id="53" name="7" descr="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7290516" y="7940192"/>
            <a:ext cx="353754" cy="353754"/>
          </a:xfrm>
          <a:prstGeom prst="rect">
            <a:avLst/>
          </a:prstGeom>
        </p:spPr>
      </p:pic>
      <p:pic>
        <p:nvPicPr>
          <p:cNvPr id="81" name="8" descr="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290516" y="8485441"/>
            <a:ext cx="353754" cy="353754"/>
          </a:xfrm>
          <a:prstGeom prst="rect">
            <a:avLst/>
          </a:prstGeom>
        </p:spPr>
      </p:pic>
      <p:pic>
        <p:nvPicPr>
          <p:cNvPr id="82" name="9" descr="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290516" y="9030691"/>
            <a:ext cx="353754" cy="353754"/>
          </a:xfrm>
          <a:prstGeom prst="rect">
            <a:avLst/>
          </a:prstGeom>
        </p:spPr>
      </p:pic>
      <p:pic>
        <p:nvPicPr>
          <p:cNvPr id="54" name="0" descr="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7290516" y="9575941"/>
            <a:ext cx="353754" cy="353754"/>
          </a:xfrm>
          <a:prstGeom prst="rect">
            <a:avLst/>
          </a:prstGeom>
        </p:spPr>
      </p:pic>
      <p:cxnSp>
        <p:nvCxnSpPr>
          <p:cNvPr id="83" name="Vertical Section Divider" descr="Vertical Divider"/>
          <p:cNvCxnSpPr/>
          <p:nvPr/>
        </p:nvCxnSpPr>
        <p:spPr bwMode="auto">
          <a:xfrm>
            <a:off x="18068059" y="7925904"/>
            <a:ext cx="0" cy="3195365"/>
          </a:xfrm>
          <a:prstGeom prst="line">
            <a:avLst/>
          </a:prstGeom>
          <a:noFill/>
          <a:ln w="15875" cap="flat" cmpd="sng" algn="ctr">
            <a:solidFill>
              <a:schemeClr val="tx1"/>
            </a:solidFill>
            <a:prstDash val="dash"/>
            <a:round/>
            <a:headEnd type="none" w="med" len="med"/>
            <a:tailEnd type="none" w="med" len="med"/>
          </a:ln>
          <a:effectLst/>
        </p:spPr>
      </p:cxnSp>
      <p:pic>
        <p:nvPicPr>
          <p:cNvPr id="55" name="A" descr="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66578" y="7927413"/>
            <a:ext cx="353754" cy="353754"/>
          </a:xfrm>
          <a:prstGeom prst="rect">
            <a:avLst/>
          </a:prstGeom>
        </p:spPr>
      </p:pic>
      <p:pic>
        <p:nvPicPr>
          <p:cNvPr id="56" name="B" descr="B"/>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66578" y="8468037"/>
            <a:ext cx="353754" cy="353754"/>
          </a:xfrm>
          <a:prstGeom prst="rect">
            <a:avLst/>
          </a:prstGeom>
        </p:spPr>
      </p:pic>
      <p:pic>
        <p:nvPicPr>
          <p:cNvPr id="57" name="C" descr="C"/>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466578" y="8991901"/>
            <a:ext cx="353754" cy="353754"/>
          </a:xfrm>
          <a:prstGeom prst="rect">
            <a:avLst/>
          </a:prstGeom>
        </p:spPr>
      </p:pic>
      <p:pic>
        <p:nvPicPr>
          <p:cNvPr id="58" name="D" descr="D"/>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466578" y="9533043"/>
            <a:ext cx="353754" cy="353754"/>
          </a:xfrm>
          <a:prstGeom prst="rect">
            <a:avLst/>
          </a:prstGeom>
        </p:spPr>
      </p:pic>
      <p:pic>
        <p:nvPicPr>
          <p:cNvPr id="59" name="E" descr="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466578" y="10114727"/>
            <a:ext cx="353754" cy="353754"/>
          </a:xfrm>
          <a:prstGeom prst="rect">
            <a:avLst/>
          </a:prstGeom>
        </p:spPr>
      </p:pic>
      <p:pic>
        <p:nvPicPr>
          <p:cNvPr id="60" name="F" descr="F"/>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8466578" y="10690588"/>
            <a:ext cx="353754" cy="353754"/>
          </a:xfrm>
          <a:prstGeom prst="rect">
            <a:avLst/>
          </a:prstGeom>
        </p:spPr>
      </p:pic>
      <p:pic>
        <p:nvPicPr>
          <p:cNvPr id="61" name="G" descr="G"/>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9075844" y="7927413"/>
            <a:ext cx="353754" cy="353754"/>
          </a:xfrm>
          <a:prstGeom prst="rect">
            <a:avLst/>
          </a:prstGeom>
        </p:spPr>
      </p:pic>
      <p:pic>
        <p:nvPicPr>
          <p:cNvPr id="62" name="H" descr="H"/>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9075844" y="8468037"/>
            <a:ext cx="353754" cy="353754"/>
          </a:xfrm>
          <a:prstGeom prst="rect">
            <a:avLst/>
          </a:prstGeom>
        </p:spPr>
      </p:pic>
      <p:pic>
        <p:nvPicPr>
          <p:cNvPr id="63" name="I" descr="I"/>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9075844" y="9051780"/>
            <a:ext cx="353754" cy="353754"/>
          </a:xfrm>
          <a:prstGeom prst="rect">
            <a:avLst/>
          </a:prstGeom>
        </p:spPr>
      </p:pic>
      <p:pic>
        <p:nvPicPr>
          <p:cNvPr id="64" name="J" descr="J"/>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19075844" y="9607574"/>
            <a:ext cx="353754" cy="353754"/>
          </a:xfrm>
          <a:prstGeom prst="rect">
            <a:avLst/>
          </a:prstGeom>
        </p:spPr>
      </p:pic>
      <p:pic>
        <p:nvPicPr>
          <p:cNvPr id="65" name="K" descr="K"/>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9075844" y="10163368"/>
            <a:ext cx="353754" cy="353754"/>
          </a:xfrm>
          <a:prstGeom prst="rect">
            <a:avLst/>
          </a:prstGeom>
        </p:spPr>
      </p:pic>
      <p:pic>
        <p:nvPicPr>
          <p:cNvPr id="66" name="L" descr="L"/>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19075844" y="10719163"/>
            <a:ext cx="353754" cy="353754"/>
          </a:xfrm>
          <a:prstGeom prst="rect">
            <a:avLst/>
          </a:prstGeom>
        </p:spPr>
      </p:pic>
      <p:pic>
        <p:nvPicPr>
          <p:cNvPr id="67" name="M" descr="M"/>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19714760" y="7927413"/>
            <a:ext cx="353754" cy="353754"/>
          </a:xfrm>
          <a:prstGeom prst="rect">
            <a:avLst/>
          </a:prstGeom>
        </p:spPr>
      </p:pic>
      <p:pic>
        <p:nvPicPr>
          <p:cNvPr id="68" name="N" descr="N"/>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19714760" y="8468037"/>
            <a:ext cx="353754" cy="353754"/>
          </a:xfrm>
          <a:prstGeom prst="rect">
            <a:avLst/>
          </a:prstGeom>
        </p:spPr>
      </p:pic>
      <p:pic>
        <p:nvPicPr>
          <p:cNvPr id="69" name="O" descr="O"/>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19714760" y="9047894"/>
            <a:ext cx="353754" cy="353754"/>
          </a:xfrm>
          <a:prstGeom prst="rect">
            <a:avLst/>
          </a:prstGeom>
        </p:spPr>
      </p:pic>
      <p:pic>
        <p:nvPicPr>
          <p:cNvPr id="70" name="P" descr="P"/>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19714760" y="9601745"/>
            <a:ext cx="353754" cy="353754"/>
          </a:xfrm>
          <a:prstGeom prst="rect">
            <a:avLst/>
          </a:prstGeom>
        </p:spPr>
      </p:pic>
      <p:pic>
        <p:nvPicPr>
          <p:cNvPr id="71" name="Q" descr="Q"/>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19714760" y="10155596"/>
            <a:ext cx="353754" cy="353754"/>
          </a:xfrm>
          <a:prstGeom prst="rect">
            <a:avLst/>
          </a:prstGeom>
        </p:spPr>
      </p:pic>
      <p:pic>
        <p:nvPicPr>
          <p:cNvPr id="72" name="R" descr="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19714760" y="10709447"/>
            <a:ext cx="353754" cy="353754"/>
          </a:xfrm>
          <a:prstGeom prst="rect">
            <a:avLst/>
          </a:prstGeom>
        </p:spPr>
      </p:pic>
      <p:pic>
        <p:nvPicPr>
          <p:cNvPr id="73" name="S" descr="S"/>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20406770" y="7927413"/>
            <a:ext cx="353754" cy="353754"/>
          </a:xfrm>
          <a:prstGeom prst="rect">
            <a:avLst/>
          </a:prstGeom>
        </p:spPr>
      </p:pic>
      <p:pic>
        <p:nvPicPr>
          <p:cNvPr id="74" name="T" descr="T"/>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20406770" y="8468037"/>
            <a:ext cx="353754" cy="353754"/>
          </a:xfrm>
          <a:prstGeom prst="rect">
            <a:avLst/>
          </a:prstGeom>
        </p:spPr>
      </p:pic>
      <p:pic>
        <p:nvPicPr>
          <p:cNvPr id="75" name="U" descr="U"/>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20406770" y="9045399"/>
            <a:ext cx="353754" cy="353754"/>
          </a:xfrm>
          <a:prstGeom prst="rect">
            <a:avLst/>
          </a:prstGeom>
        </p:spPr>
      </p:pic>
      <p:pic>
        <p:nvPicPr>
          <p:cNvPr id="76" name="V" descr="V"/>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20406770" y="9598002"/>
            <a:ext cx="353754" cy="353754"/>
          </a:xfrm>
          <a:prstGeom prst="rect">
            <a:avLst/>
          </a:prstGeom>
        </p:spPr>
      </p:pic>
      <p:pic>
        <p:nvPicPr>
          <p:cNvPr id="77" name="W" descr="W"/>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20406770" y="10150606"/>
            <a:ext cx="353754" cy="353754"/>
          </a:xfrm>
          <a:prstGeom prst="rect">
            <a:avLst/>
          </a:prstGeom>
        </p:spPr>
      </p:pic>
      <p:pic>
        <p:nvPicPr>
          <p:cNvPr id="78" name="X" descr="X"/>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20406770" y="10703209"/>
            <a:ext cx="353754" cy="353754"/>
          </a:xfrm>
          <a:prstGeom prst="rect">
            <a:avLst/>
          </a:prstGeom>
        </p:spPr>
      </p:pic>
      <p:pic>
        <p:nvPicPr>
          <p:cNvPr id="79" name="Y" descr="Y"/>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21040763" y="7927413"/>
            <a:ext cx="353754" cy="353754"/>
          </a:xfrm>
          <a:prstGeom prst="rect">
            <a:avLst/>
          </a:prstGeom>
        </p:spPr>
      </p:pic>
      <p:pic>
        <p:nvPicPr>
          <p:cNvPr id="80" name="Z" descr="Z"/>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21040763" y="8468037"/>
            <a:ext cx="353754" cy="353754"/>
          </a:xfrm>
          <a:prstGeom prst="rect">
            <a:avLst/>
          </a:prstGeom>
        </p:spPr>
      </p:pic>
      <p:cxnSp>
        <p:nvCxnSpPr>
          <p:cNvPr id="38" name="Horizontal Section Divider" descr="Horizontal Divider"/>
          <p:cNvCxnSpPr/>
          <p:nvPr/>
        </p:nvCxnSpPr>
        <p:spPr bwMode="auto">
          <a:xfrm>
            <a:off x="16573500" y="11516955"/>
            <a:ext cx="4892040" cy="0"/>
          </a:xfrm>
          <a:prstGeom prst="line">
            <a:avLst/>
          </a:prstGeom>
          <a:noFill/>
          <a:ln w="15875" cap="flat" cmpd="sng" algn="ctr">
            <a:solidFill>
              <a:schemeClr val="tx1"/>
            </a:solidFill>
            <a:prstDash val="dash"/>
            <a:round/>
            <a:headEnd type="none" w="med" len="med"/>
            <a:tailEnd type="none" w="med" len="med"/>
          </a:ln>
          <a:effectLst/>
        </p:spPr>
      </p:cxnSp>
      <p:sp>
        <p:nvSpPr>
          <p:cNvPr id="23" name="References Textbox"/>
          <p:cNvSpPr txBox="1"/>
          <p:nvPr/>
        </p:nvSpPr>
        <p:spPr>
          <a:xfrm>
            <a:off x="16567157" y="11980046"/>
            <a:ext cx="4868756" cy="2092624"/>
          </a:xfrm>
          <a:prstGeom prst="rect">
            <a:avLst/>
          </a:prstGeom>
          <a:solidFill>
            <a:schemeClr val="bg1">
              <a:alpha val="63000"/>
            </a:schemeClr>
          </a:solidFill>
          <a:effectLst/>
        </p:spPr>
        <p:txBody>
          <a:bodyPr wrap="square">
            <a:spAutoFit/>
          </a:bodyPr>
          <a:lstStyle/>
          <a:p>
            <a:pPr>
              <a:lnSpc>
                <a:spcPts val="1900"/>
              </a:lnSpc>
              <a:spcAft>
                <a:spcPts val="600"/>
              </a:spcAft>
              <a:buClr>
                <a:schemeClr val="tx2"/>
              </a:buClr>
              <a:defRPr/>
            </a:pPr>
            <a:r>
              <a:rPr lang="en-US" sz="2400" b="1" dirty="0">
                <a:solidFill>
                  <a:srgbClr val="005BBB"/>
                </a:solidFill>
                <a:latin typeface="+mj-lt"/>
              </a:rPr>
              <a:t>References</a:t>
            </a:r>
            <a:endParaRPr lang="en-US" sz="1200" dirty="0">
              <a:latin typeface="Arial" charset="0"/>
              <a:ea typeface="Arial" charset="0"/>
              <a:cs typeface="Arial" charset="0"/>
            </a:endParaRPr>
          </a:p>
          <a:p>
            <a:pPr>
              <a:lnSpc>
                <a:spcPts val="1900"/>
              </a:lnSpc>
              <a:buClr>
                <a:schemeClr val="tx2"/>
              </a:buClr>
              <a:buFont typeface="+mj-lt"/>
              <a:buAutoNum type="arabicPeriod"/>
              <a:defRPr/>
            </a:pPr>
            <a:r>
              <a:rPr lang="en-US" sz="1200" dirty="0">
                <a:latin typeface="Arial" charset="0"/>
                <a:ea typeface="Arial" charset="0"/>
                <a:cs typeface="Arial" charset="0"/>
              </a:rPr>
              <a:t>  Phasellus nec lectus bibendum, posuere nibh id, lacinia magna </a:t>
            </a:r>
          </a:p>
          <a:p>
            <a:pPr>
              <a:lnSpc>
                <a:spcPts val="1900"/>
              </a:lnSpc>
              <a:buClr>
                <a:schemeClr val="tx2"/>
              </a:buClr>
              <a:buFont typeface="+mj-lt"/>
              <a:buAutoNum type="arabicPeriod"/>
              <a:defRPr/>
            </a:pPr>
            <a:r>
              <a:rPr lang="en-US" sz="1200" dirty="0">
                <a:latin typeface="Arial" charset="0"/>
                <a:ea typeface="Arial" charset="0"/>
                <a:cs typeface="Arial" charset="0"/>
              </a:rPr>
              <a:t>  Mauris orci mi, varius id diam id, egestas auctor enim</a:t>
            </a:r>
          </a:p>
          <a:p>
            <a:pPr>
              <a:lnSpc>
                <a:spcPts val="1900"/>
              </a:lnSpc>
              <a:buClr>
                <a:schemeClr val="tx2"/>
              </a:buClr>
              <a:buFont typeface="+mj-lt"/>
              <a:buAutoNum type="arabicPeriod"/>
              <a:defRPr/>
            </a:pPr>
            <a:r>
              <a:rPr lang="en-US" sz="1200" dirty="0">
                <a:latin typeface="Arial" charset="0"/>
                <a:ea typeface="Arial" charset="0"/>
                <a:cs typeface="Arial" charset="0"/>
              </a:rPr>
              <a:t>  Duis vitae tincidunt tortor, vitae sollicitudin magna</a:t>
            </a:r>
          </a:p>
          <a:p>
            <a:pPr>
              <a:lnSpc>
                <a:spcPts val="1900"/>
              </a:lnSpc>
              <a:buClr>
                <a:schemeClr val="tx2"/>
              </a:buClr>
              <a:buFont typeface="+mj-lt"/>
              <a:buAutoNum type="arabicPeriod"/>
              <a:defRPr/>
            </a:pPr>
            <a:r>
              <a:rPr lang="en-US" sz="1200" dirty="0">
                <a:latin typeface="Arial" charset="0"/>
                <a:ea typeface="Arial" charset="0"/>
                <a:cs typeface="Arial" charset="0"/>
              </a:rPr>
              <a:t>  Aenean et est sem. Phasellus nec lectus bibendum, posuere </a:t>
            </a:r>
          </a:p>
          <a:p>
            <a:pPr>
              <a:lnSpc>
                <a:spcPts val="1900"/>
              </a:lnSpc>
              <a:buClr>
                <a:schemeClr val="tx2"/>
              </a:buClr>
              <a:buFont typeface="+mj-lt"/>
              <a:buAutoNum type="arabicPeriod"/>
              <a:defRPr/>
            </a:pPr>
            <a:r>
              <a:rPr lang="en-US" sz="1200" dirty="0">
                <a:latin typeface="Arial" charset="0"/>
                <a:ea typeface="Arial" charset="0"/>
                <a:cs typeface="Arial" charset="0"/>
              </a:rPr>
              <a:t>  Lacinia magna. Mauris orci mi, varius id diam id, egestas auctor</a:t>
            </a:r>
          </a:p>
          <a:p>
            <a:pPr>
              <a:lnSpc>
                <a:spcPts val="1900"/>
              </a:lnSpc>
              <a:buClr>
                <a:schemeClr val="tx2"/>
              </a:buClr>
              <a:buFont typeface="+mj-lt"/>
              <a:buAutoNum type="arabicPeriod"/>
              <a:defRPr/>
            </a:pPr>
            <a:r>
              <a:rPr lang="en-US" sz="1200" dirty="0">
                <a:latin typeface="Arial" charset="0"/>
                <a:ea typeface="Arial" charset="0"/>
                <a:cs typeface="Arial" charset="0"/>
              </a:rPr>
              <a:t> Mauris orci mi, varius id diam id, egestas auctor enim</a:t>
            </a:r>
          </a:p>
          <a:p>
            <a:pPr>
              <a:lnSpc>
                <a:spcPts val="1900"/>
              </a:lnSpc>
              <a:buClr>
                <a:schemeClr val="tx2"/>
              </a:buClr>
              <a:buFont typeface="+mj-lt"/>
              <a:buAutoNum type="arabicPeriod"/>
              <a:defRPr/>
            </a:pPr>
            <a:r>
              <a:rPr lang="en-US" sz="1200" dirty="0">
                <a:latin typeface="Arial" charset="0"/>
                <a:ea typeface="Arial" charset="0"/>
                <a:cs typeface="Arial" charset="0"/>
              </a:rPr>
              <a:t>  Duis vitae tincidunt tortor, vitae sollicitudin magna</a:t>
            </a:r>
          </a:p>
        </p:txBody>
      </p:sp>
      <p:sp>
        <p:nvSpPr>
          <p:cNvPr id="94" name="Contact Information Textbox"/>
          <p:cNvSpPr/>
          <p:nvPr/>
        </p:nvSpPr>
        <p:spPr>
          <a:xfrm>
            <a:off x="16598215" y="15420317"/>
            <a:ext cx="4890186" cy="748050"/>
          </a:xfrm>
          <a:prstGeom prst="rect">
            <a:avLst/>
          </a:prstGeom>
        </p:spPr>
        <p:txBody>
          <a:bodyPr wrap="square">
            <a:noAutofit/>
          </a:bodyPr>
          <a:lstStyle/>
          <a:p>
            <a:pPr>
              <a:spcAft>
                <a:spcPts val="400"/>
              </a:spcAft>
              <a:defRPr/>
            </a:pPr>
            <a:r>
              <a:rPr lang="en-US" altLang="en-US" sz="1400" dirty="0">
                <a:solidFill>
                  <a:schemeClr val="bg1"/>
                </a:solidFill>
                <a:ea typeface="Arial" charset="0"/>
              </a:rPr>
              <a:t>Department or Office name goes here </a:t>
            </a:r>
            <a:br>
              <a:rPr lang="en-US" altLang="en-US" sz="1400" dirty="0">
                <a:solidFill>
                  <a:schemeClr val="bg1"/>
                </a:solidFill>
                <a:ea typeface="Arial" charset="0"/>
              </a:rPr>
            </a:br>
            <a:r>
              <a:rPr lang="en-US" altLang="en-US" sz="1400" dirty="0">
                <a:solidFill>
                  <a:schemeClr val="bg1"/>
                </a:solidFill>
                <a:ea typeface="Arial" charset="0"/>
              </a:rPr>
              <a:t>School, College or Division name goes here</a:t>
            </a:r>
          </a:p>
          <a:p>
            <a:pPr>
              <a:spcAft>
                <a:spcPts val="40"/>
              </a:spcAft>
              <a:defRPr/>
            </a:pPr>
            <a:r>
              <a:rPr lang="en-US" sz="1700" b="1" dirty="0">
                <a:solidFill>
                  <a:schemeClr val="bg1"/>
                </a:solidFill>
              </a:rPr>
              <a:t>buffalo.edu</a:t>
            </a:r>
          </a:p>
          <a:p>
            <a:pPr>
              <a:spcAft>
                <a:spcPts val="40"/>
              </a:spcAft>
              <a:defRPr/>
            </a:pPr>
            <a:endParaRPr lang="en-US" altLang="en-US" sz="1400" dirty="0">
              <a:solidFill>
                <a:schemeClr val="bg1"/>
              </a:solidFill>
              <a:ea typeface="Arial" charset="0"/>
            </a:endParaRPr>
          </a:p>
        </p:txBody>
      </p:sp>
    </p:spTree>
    <p:extLst>
      <p:ext uri="{BB962C8B-B14F-4D97-AF65-F5344CB8AC3E}">
        <p14:creationId xmlns:p14="http://schemas.microsoft.com/office/powerpoint/2010/main" val="109865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oster Title"/>
          <p:cNvSpPr>
            <a:spLocks noChangeArrowheads="1"/>
          </p:cNvSpPr>
          <p:nvPr/>
        </p:nvSpPr>
        <p:spPr bwMode="auto">
          <a:xfrm>
            <a:off x="499969" y="775261"/>
            <a:ext cx="20612100" cy="1577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622" tIns="22807" rIns="45622" bIns="22807">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defRPr/>
            </a:pPr>
            <a:r>
              <a:rPr lang="en-US" altLang="en-US" sz="4400" dirty="0">
                <a:solidFill>
                  <a:srgbClr val="FFFFFF"/>
                </a:solidFill>
                <a:latin typeface="+mn-lt"/>
                <a:ea typeface="Arial" charset="0"/>
              </a:rPr>
              <a:t>ACADEMIC RESEARCH POSTER TEMPLATE</a:t>
            </a:r>
          </a:p>
          <a:p>
            <a:pPr>
              <a:spcBef>
                <a:spcPts val="300"/>
              </a:spcBef>
              <a:spcAft>
                <a:spcPts val="900"/>
              </a:spcAft>
              <a:defRPr/>
            </a:pPr>
            <a:r>
              <a:rPr lang="en-US" altLang="en-US" sz="2200" dirty="0">
                <a:solidFill>
                  <a:srgbClr val="FFFFFF"/>
                </a:solidFill>
                <a:latin typeface="+mn-lt"/>
                <a:ea typeface="Arial" charset="0"/>
              </a:rPr>
              <a:t>Subtitle for Academic Research Poster (48x36 inches)</a:t>
            </a:r>
          </a:p>
          <a:p>
            <a:pPr>
              <a:spcBef>
                <a:spcPts val="900"/>
              </a:spcBef>
              <a:defRPr/>
            </a:pPr>
            <a:r>
              <a:rPr lang="en-US" altLang="en-US" sz="1600" dirty="0">
                <a:solidFill>
                  <a:srgbClr val="FFFFFF"/>
                </a:solidFill>
                <a:latin typeface="+mn-lt"/>
                <a:ea typeface="Arial" charset="0"/>
              </a:rPr>
              <a:t>Your names and the names of the people who contributed to this presentation</a:t>
            </a:r>
          </a:p>
        </p:txBody>
      </p:sp>
      <p:sp>
        <p:nvSpPr>
          <p:cNvPr id="7" name="Introduction Textbox"/>
          <p:cNvSpPr txBox="1">
            <a:spLocks noChangeArrowheads="1"/>
          </p:cNvSpPr>
          <p:nvPr/>
        </p:nvSpPr>
        <p:spPr bwMode="auto">
          <a:xfrm>
            <a:off x="505327" y="3466488"/>
            <a:ext cx="4914900" cy="2943434"/>
          </a:xfrm>
          <a:prstGeom prst="rect">
            <a:avLst/>
          </a:prstGeom>
          <a:solidFill>
            <a:schemeClr val="bg1">
              <a:alpha val="63000"/>
            </a:schemeClr>
          </a:solidFill>
          <a:ln>
            <a:noFill/>
          </a:ln>
          <a:effec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2300"/>
              </a:lnSpc>
              <a:spcAft>
                <a:spcPts val="600"/>
              </a:spcAft>
            </a:pPr>
            <a:r>
              <a:rPr lang="en-US" sz="2400" b="1" dirty="0">
                <a:solidFill>
                  <a:srgbClr val="005BBB"/>
                </a:solidFill>
                <a:latin typeface="+mj-lt"/>
              </a:rPr>
              <a:t>Introduction</a:t>
            </a:r>
          </a:p>
          <a:p>
            <a:pPr>
              <a:lnSpc>
                <a:spcPts val="2800"/>
              </a:lnSpc>
            </a:pPr>
            <a:r>
              <a:rPr lang="en-US" altLang="en-US" sz="1900" dirty="0">
                <a:latin typeface="Arial" charset="0"/>
                <a:ea typeface="Arial" charset="0"/>
              </a:rPr>
              <a:t>Mauris orci mi, varius id diam id, egestas auctor enim. Praesent ut massa nibh. Duis purus neque, facilisis cursus ultrices vel, ullamcorper ac augue. Donec semper lorem vitae urna pulvinar, in congue massa tristique. Sed in risus nibh. In nisl quam, aliquet sed nibh sit amet, faucibus.</a:t>
            </a:r>
          </a:p>
        </p:txBody>
      </p:sp>
      <p:cxnSp>
        <p:nvCxnSpPr>
          <p:cNvPr id="31" name="Horizontal Section Divider" descr="Horizontal Divider"/>
          <p:cNvCxnSpPr/>
          <p:nvPr/>
        </p:nvCxnSpPr>
        <p:spPr bwMode="auto">
          <a:xfrm>
            <a:off x="473075" y="6738595"/>
            <a:ext cx="4794664" cy="0"/>
          </a:xfrm>
          <a:prstGeom prst="line">
            <a:avLst/>
          </a:prstGeom>
          <a:noFill/>
          <a:ln w="15875" cap="flat" cmpd="sng" algn="ctr">
            <a:solidFill>
              <a:schemeClr val="tx1"/>
            </a:solidFill>
            <a:prstDash val="dash"/>
            <a:round/>
            <a:headEnd type="none" w="med" len="med"/>
            <a:tailEnd type="none" w="med" len="med"/>
          </a:ln>
          <a:effectLst/>
        </p:spPr>
      </p:cxnSp>
      <p:sp>
        <p:nvSpPr>
          <p:cNvPr id="9" name="Methods Textbox"/>
          <p:cNvSpPr txBox="1"/>
          <p:nvPr/>
        </p:nvSpPr>
        <p:spPr>
          <a:xfrm>
            <a:off x="473075" y="7010074"/>
            <a:ext cx="4914900" cy="4147739"/>
          </a:xfrm>
          <a:prstGeom prst="rect">
            <a:avLst/>
          </a:prstGeom>
          <a:solidFill>
            <a:schemeClr val="bg1">
              <a:alpha val="63000"/>
            </a:schemeClr>
          </a:solidFill>
          <a:effectLst/>
        </p:spPr>
        <p:txBody>
          <a:bodyPr>
            <a:spAutoFit/>
          </a:bodyPr>
          <a:lstStyle/>
          <a:p>
            <a:pPr>
              <a:lnSpc>
                <a:spcPts val="2300"/>
              </a:lnSpc>
              <a:spcAft>
                <a:spcPts val="600"/>
              </a:spcAft>
              <a:defRPr/>
            </a:pPr>
            <a:r>
              <a:rPr lang="en-US" sz="2400" b="1" dirty="0">
                <a:solidFill>
                  <a:srgbClr val="005BBB"/>
                </a:solidFill>
                <a:latin typeface="+mj-lt"/>
              </a:rPr>
              <a:t>Methods</a:t>
            </a:r>
          </a:p>
          <a:p>
            <a:pPr>
              <a:lnSpc>
                <a:spcPts val="2300"/>
              </a:lnSpc>
              <a:spcAft>
                <a:spcPts val="500"/>
              </a:spcAft>
              <a:defRPr/>
            </a:pPr>
            <a:r>
              <a:rPr lang="en-US" sz="14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 in congue massa tristique:</a:t>
            </a:r>
          </a:p>
          <a:p>
            <a:pPr>
              <a:spcBef>
                <a:spcPts val="600"/>
              </a:spcBef>
              <a:spcAft>
                <a:spcPts val="400"/>
              </a:spcAft>
              <a:defRPr/>
            </a:pPr>
            <a:r>
              <a:rPr lang="en-US" sz="1400" b="1" dirty="0">
                <a:solidFill>
                  <a:schemeClr val="tx2"/>
                </a:solidFill>
                <a:latin typeface="Arial" charset="0"/>
                <a:ea typeface="Arial" charset="0"/>
                <a:cs typeface="Arial" charset="0"/>
              </a:rPr>
              <a:t>MAURIS ORCI VARIUS ID DIAM</a:t>
            </a:r>
            <a:endParaRPr lang="en-US" sz="1400" dirty="0">
              <a:latin typeface="Arial" charset="0"/>
              <a:ea typeface="Arial" charset="0"/>
              <a:cs typeface="Arial" charset="0"/>
            </a:endParaRPr>
          </a:p>
          <a:p>
            <a:pPr marL="457200" lvl="1" indent="-228600">
              <a:lnSpc>
                <a:spcPts val="2300"/>
              </a:lnSpc>
              <a:buClr>
                <a:schemeClr val="tx2"/>
              </a:buClr>
              <a:buSzPct val="125000"/>
              <a:buFont typeface="Arial" charset="0"/>
              <a:buChar char="•"/>
              <a:defRPr/>
            </a:pPr>
            <a:r>
              <a:rPr lang="en-US" sz="1400" dirty="0">
                <a:latin typeface="Arial" charset="0"/>
                <a:ea typeface="Arial" charset="0"/>
                <a:cs typeface="Arial" charset="0"/>
              </a:rPr>
              <a:t>Sed in risus nibh. In nisl quam, aliquet sed nibh sitamet, faucibus placerat dui. </a:t>
            </a:r>
          </a:p>
          <a:p>
            <a:pPr marL="457200" lvl="1" indent="-228600">
              <a:lnSpc>
                <a:spcPts val="2300"/>
              </a:lnSpc>
              <a:spcAft>
                <a:spcPts val="500"/>
              </a:spcAft>
              <a:buClr>
                <a:schemeClr val="tx2"/>
              </a:buClr>
              <a:buSzPct val="125000"/>
              <a:buFont typeface="Arial" charset="0"/>
              <a:buChar char="•"/>
              <a:defRPr/>
            </a:pPr>
            <a:r>
              <a:rPr lang="en-US" sz="1400" dirty="0">
                <a:latin typeface="Arial" charset="0"/>
                <a:ea typeface="Arial" charset="0"/>
                <a:cs typeface="Arial" charset="0"/>
              </a:rPr>
              <a:t>Fusce quis augue scelerisque, luctus rum sed, </a:t>
            </a:r>
            <a:br>
              <a:rPr lang="en-US" sz="1400" dirty="0">
                <a:latin typeface="Arial" charset="0"/>
                <a:ea typeface="Arial" charset="0"/>
                <a:cs typeface="Arial" charset="0"/>
              </a:rPr>
            </a:br>
            <a:r>
              <a:rPr lang="en-US" sz="1400" dirty="0">
                <a:latin typeface="Arial" charset="0"/>
                <a:ea typeface="Arial" charset="0"/>
                <a:cs typeface="Arial" charset="0"/>
              </a:rPr>
              <a:t>ut in pulvinar urna in eros posuere.</a:t>
            </a:r>
          </a:p>
          <a:p>
            <a:pPr>
              <a:lnSpc>
                <a:spcPts val="2300"/>
              </a:lnSpc>
              <a:buClr>
                <a:schemeClr val="tx2"/>
              </a:buClr>
              <a:buSzPct val="125000"/>
              <a:defRPr/>
            </a:pPr>
            <a:r>
              <a:rPr lang="en-US" sz="1400" b="1" dirty="0">
                <a:solidFill>
                  <a:schemeClr val="tx2"/>
                </a:solidFill>
                <a:latin typeface="Arial" charset="0"/>
                <a:ea typeface="Arial" charset="0"/>
                <a:cs typeface="Arial" charset="0"/>
              </a:rPr>
              <a:t>EUISMOD JUSTO VITAE PURUS</a:t>
            </a:r>
            <a:endParaRPr lang="en-US" sz="1400" dirty="0">
              <a:latin typeface="Arial" charset="0"/>
              <a:ea typeface="Arial" charset="0"/>
              <a:cs typeface="Arial" charset="0"/>
            </a:endParaRPr>
          </a:p>
          <a:p>
            <a:pPr marL="457200" lvl="1" indent="-228600">
              <a:lnSpc>
                <a:spcPts val="2300"/>
              </a:lnSpc>
              <a:buClr>
                <a:schemeClr val="tx2"/>
              </a:buClr>
              <a:buSzPct val="125000"/>
              <a:buFont typeface="Arial" charset="0"/>
              <a:buChar char="•"/>
              <a:defRPr/>
            </a:pPr>
            <a:r>
              <a:rPr lang="en-US" sz="1400" dirty="0">
                <a:latin typeface="Arial" charset="0"/>
                <a:ea typeface="Arial" charset="0"/>
                <a:cs typeface="Arial" charset="0"/>
              </a:rPr>
              <a:t>Proin semper ipsum donec semper placerat.</a:t>
            </a:r>
          </a:p>
          <a:p>
            <a:pPr marL="457200" lvl="1" indent="-228600">
              <a:lnSpc>
                <a:spcPts val="2300"/>
              </a:lnSpc>
              <a:buClr>
                <a:schemeClr val="tx2"/>
              </a:buClr>
              <a:buSzPct val="125000"/>
              <a:buFont typeface="Arial" charset="0"/>
              <a:buChar char="•"/>
              <a:defRPr/>
            </a:pPr>
            <a:r>
              <a:rPr lang="en-US" sz="1400" dirty="0">
                <a:latin typeface="Arial" charset="0"/>
                <a:ea typeface="Arial" charset="0"/>
                <a:cs typeface="Arial" charset="0"/>
              </a:rPr>
              <a:t>Finibus quam tempor, vitae consectetur.</a:t>
            </a:r>
          </a:p>
        </p:txBody>
      </p:sp>
      <p:sp>
        <p:nvSpPr>
          <p:cNvPr id="87" name="Picture Placeholder 1" descr="Image alt tag goes here"/>
          <p:cNvSpPr>
            <a:spLocks noGrp="1"/>
          </p:cNvSpPr>
          <p:nvPr>
            <p:ph type="pic" sz="quarter" idx="16"/>
          </p:nvPr>
        </p:nvSpPr>
        <p:spPr>
          <a:xfrm>
            <a:off x="544286" y="11366180"/>
            <a:ext cx="4659086" cy="2935706"/>
          </a:xfrm>
        </p:spPr>
      </p:sp>
      <p:sp>
        <p:nvSpPr>
          <p:cNvPr id="45" name="Picture Placeholder 1 Caption"/>
          <p:cNvSpPr txBox="1"/>
          <p:nvPr/>
        </p:nvSpPr>
        <p:spPr>
          <a:xfrm>
            <a:off x="440523" y="14421584"/>
            <a:ext cx="4914900" cy="276999"/>
          </a:xfrm>
          <a:prstGeom prst="rect">
            <a:avLst/>
          </a:prstGeom>
          <a:solidFill>
            <a:schemeClr val="bg1">
              <a:alpha val="42000"/>
            </a:schemeClr>
          </a:solidFill>
        </p:spPr>
        <p:txBody>
          <a:bodyPr>
            <a:spAutoFit/>
          </a:bodyPr>
          <a:lstStyle/>
          <a:p>
            <a:pPr>
              <a:spcBef>
                <a:spcPts val="300"/>
              </a:spcBef>
              <a:buClr>
                <a:schemeClr val="tx2"/>
              </a:buClr>
              <a:defRPr/>
            </a:pPr>
            <a:r>
              <a:rPr lang="en-US" sz="1200" i="1" dirty="0">
                <a:latin typeface="Arial" charset="0"/>
                <a:ea typeface="Arial" charset="0"/>
                <a:cs typeface="Arial" charset="0"/>
              </a:rPr>
              <a:t>Mauris orci mi, varius id diam id, egestas auctor enim. </a:t>
            </a:r>
          </a:p>
        </p:txBody>
      </p:sp>
      <p:sp>
        <p:nvSpPr>
          <p:cNvPr id="19" name="Data Analysis Textbox"/>
          <p:cNvSpPr txBox="1"/>
          <p:nvPr/>
        </p:nvSpPr>
        <p:spPr>
          <a:xfrm>
            <a:off x="5814202" y="3466488"/>
            <a:ext cx="4914900" cy="3021789"/>
          </a:xfrm>
          <a:prstGeom prst="rect">
            <a:avLst/>
          </a:prstGeom>
          <a:solidFill>
            <a:schemeClr val="bg1">
              <a:alpha val="63000"/>
            </a:schemeClr>
          </a:solidFill>
          <a:effectLst/>
        </p:spPr>
        <p:txBody>
          <a:bodyPr>
            <a:spAutoFit/>
          </a:bodyPr>
          <a:lstStyle/>
          <a:p>
            <a:pPr>
              <a:lnSpc>
                <a:spcPts val="2300"/>
              </a:lnSpc>
              <a:spcAft>
                <a:spcPts val="600"/>
              </a:spcAft>
              <a:defRPr/>
            </a:pPr>
            <a:r>
              <a:rPr lang="en-US" sz="2400" b="1" dirty="0">
                <a:solidFill>
                  <a:srgbClr val="005BBB"/>
                </a:solidFill>
                <a:latin typeface="+mj-lt"/>
              </a:rPr>
              <a:t>Data Analysis </a:t>
            </a:r>
          </a:p>
          <a:p>
            <a:pPr>
              <a:lnSpc>
                <a:spcPts val="2300"/>
              </a:lnSpc>
              <a:spcAft>
                <a:spcPts val="600"/>
              </a:spcAft>
              <a:defRPr/>
            </a:pPr>
            <a:r>
              <a:rPr lang="en-US" sz="1400" dirty="0">
                <a:latin typeface="Arial" charset="0"/>
                <a:ea typeface="Arial" charset="0"/>
                <a:cs typeface="Arial" charset="0"/>
              </a:rPr>
              <a:t>Mauris orci mi, varius id diam id, egestas auctor enim. Praesent ut massa nibh. Duis purus neque, facilisis cursus ultrices vel, ullamcorper ac augue </a:t>
            </a:r>
            <a:r>
              <a:rPr lang="en-US" sz="1400" dirty="0">
                <a:solidFill>
                  <a:schemeClr val="tx2"/>
                </a:solidFill>
                <a:latin typeface="Arial" charset="0"/>
                <a:ea typeface="Arial" charset="0"/>
                <a:cs typeface="Arial" charset="0"/>
              </a:rPr>
              <a:t>[See Figure A]</a:t>
            </a:r>
            <a:r>
              <a:rPr lang="en-US" sz="1400" dirty="0">
                <a:latin typeface="Arial" charset="0"/>
                <a:ea typeface="Arial" charset="0"/>
                <a:cs typeface="Arial" charset="0"/>
              </a:rPr>
              <a:t>. Donec:</a:t>
            </a:r>
          </a:p>
          <a:p>
            <a:pPr marL="485775" lvl="1" indent="-257175">
              <a:lnSpc>
                <a:spcPts val="2300"/>
              </a:lnSpc>
              <a:spcAft>
                <a:spcPts val="600"/>
              </a:spcAft>
              <a:buClr>
                <a:schemeClr val="tx2"/>
              </a:buClr>
              <a:buSzPct val="100000"/>
              <a:buFont typeface="+mj-lt"/>
              <a:buAutoNum type="alphaUcPeriod"/>
              <a:defRPr/>
            </a:pPr>
            <a:r>
              <a:rPr lang="en-US" sz="1400" dirty="0">
                <a:latin typeface="Arial" charset="0"/>
                <a:ea typeface="Arial" charset="0"/>
                <a:cs typeface="Arial" charset="0"/>
              </a:rPr>
              <a:t>Sed in risus nibh. In nisl quam, aliquet sed nibh sitamet, faucibus placerat dui.</a:t>
            </a:r>
          </a:p>
          <a:p>
            <a:pPr marL="485775" lvl="1" indent="-257175">
              <a:lnSpc>
                <a:spcPts val="2300"/>
              </a:lnSpc>
              <a:spcAft>
                <a:spcPts val="600"/>
              </a:spcAft>
              <a:buClr>
                <a:schemeClr val="tx2"/>
              </a:buClr>
              <a:buSzPct val="100000"/>
              <a:buFont typeface="+mj-lt"/>
              <a:buAutoNum type="alphaUcPeriod"/>
              <a:defRPr/>
            </a:pPr>
            <a:r>
              <a:rPr lang="en-US" sz="1400" dirty="0">
                <a:latin typeface="Arial" charset="0"/>
                <a:ea typeface="Arial" charset="0"/>
                <a:cs typeface="Arial" charset="0"/>
              </a:rPr>
              <a:t>Fusce quis augue scelerisque, luctus rum sed, ut dolor. pulvinar urna in eros posuere. </a:t>
            </a:r>
          </a:p>
          <a:p>
            <a:pPr marL="485775" lvl="1" indent="-257175">
              <a:lnSpc>
                <a:spcPts val="2300"/>
              </a:lnSpc>
              <a:buClr>
                <a:schemeClr val="tx2"/>
              </a:buClr>
              <a:buSzPct val="100000"/>
              <a:buFont typeface="+mj-lt"/>
              <a:buAutoNum type="alphaUcPeriod"/>
              <a:defRPr/>
            </a:pPr>
            <a:r>
              <a:rPr lang="en-US" sz="1400" dirty="0">
                <a:latin typeface="Arial" charset="0"/>
                <a:ea typeface="Arial" charset="0"/>
                <a:cs typeface="Arial" charset="0"/>
              </a:rPr>
              <a:t>In elementum orci dignissim. Proin semper ipsum</a:t>
            </a:r>
          </a:p>
        </p:txBody>
      </p:sp>
      <p:pic>
        <p:nvPicPr>
          <p:cNvPr id="26" name="Bullet A" descr="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8058" y="6709798"/>
            <a:ext cx="353754" cy="353754"/>
          </a:xfrm>
          <a:prstGeom prst="rect">
            <a:avLst/>
          </a:prstGeom>
        </p:spPr>
      </p:pic>
      <p:graphicFrame>
        <p:nvGraphicFramePr>
          <p:cNvPr id="12" name="Chart A" descr="Chart A"/>
          <p:cNvGraphicFramePr>
            <a:graphicFrameLocks/>
          </p:cNvGraphicFramePr>
          <p:nvPr/>
        </p:nvGraphicFramePr>
        <p:xfrm>
          <a:off x="5965078" y="6535134"/>
          <a:ext cx="3277117" cy="2642262"/>
        </p:xfrm>
        <a:graphic>
          <a:graphicData uri="http://schemas.openxmlformats.org/drawingml/2006/chart">
            <c:chart xmlns:c="http://schemas.openxmlformats.org/drawingml/2006/chart" xmlns:r="http://schemas.openxmlformats.org/officeDocument/2006/relationships" r:id="rId4"/>
          </a:graphicData>
        </a:graphic>
      </p:graphicFrame>
      <p:sp>
        <p:nvSpPr>
          <p:cNvPr id="17" name="Arrow" descr="Arrow"/>
          <p:cNvSpPr/>
          <p:nvPr/>
        </p:nvSpPr>
        <p:spPr>
          <a:xfrm rot="16200000">
            <a:off x="8414039" y="7048295"/>
            <a:ext cx="1078706" cy="1068388"/>
          </a:xfrm>
          <a:prstGeom prst="arc">
            <a:avLst>
              <a:gd name="adj1" fmla="val 16200000"/>
              <a:gd name="adj2" fmla="val 3291054"/>
            </a:avLst>
          </a:prstGeom>
          <a:ln w="28575">
            <a:solidFill>
              <a:schemeClr val="tx2"/>
            </a:solidFill>
            <a:prstDash val="solid"/>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15" dirty="0"/>
          </a:p>
        </p:txBody>
      </p:sp>
      <p:sp>
        <p:nvSpPr>
          <p:cNvPr id="16" name="Note"/>
          <p:cNvSpPr txBox="1">
            <a:spLocks noChangeArrowheads="1"/>
          </p:cNvSpPr>
          <p:nvPr/>
        </p:nvSpPr>
        <p:spPr bwMode="auto">
          <a:xfrm>
            <a:off x="8884779" y="7392451"/>
            <a:ext cx="165566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r>
              <a:rPr lang="en-US" altLang="en-US" sz="1000" b="1" dirty="0">
                <a:solidFill>
                  <a:schemeClr val="tx2"/>
                </a:solidFill>
                <a:latin typeface="Arial" charset="0"/>
                <a:ea typeface="Arial" charset="0"/>
              </a:rPr>
              <a:t>Figure A</a:t>
            </a:r>
            <a:r>
              <a:rPr lang="en-US" sz="1000" b="1" dirty="0">
                <a:solidFill>
                  <a:schemeClr val="tx2"/>
                </a:solidFill>
                <a:latin typeface="Arial" charset="0"/>
                <a:ea typeface="Arial" charset="0"/>
                <a:cs typeface="Arial" charset="0"/>
              </a:rPr>
              <a:t>: </a:t>
            </a:r>
            <a:r>
              <a:rPr lang="en-US" sz="1000" dirty="0">
                <a:solidFill>
                  <a:schemeClr val="tx2"/>
                </a:solidFill>
                <a:latin typeface="Arial" charset="0"/>
                <a:ea typeface="Arial" charset="0"/>
                <a:cs typeface="Arial" charset="0"/>
              </a:rPr>
              <a:t>In et neque dignissim, and in aliquet nisl et umis.</a:t>
            </a:r>
            <a:endParaRPr lang="en-US" altLang="en-US" sz="1000" dirty="0">
              <a:solidFill>
                <a:schemeClr val="tx2"/>
              </a:solidFill>
              <a:latin typeface="Arial" charset="0"/>
              <a:ea typeface="Arial" charset="0"/>
            </a:endParaRPr>
          </a:p>
        </p:txBody>
      </p:sp>
      <p:cxnSp>
        <p:nvCxnSpPr>
          <p:cNvPr id="32" name="Horizontal Section Divider" descr="Horizontal Divider"/>
          <p:cNvCxnSpPr/>
          <p:nvPr/>
        </p:nvCxnSpPr>
        <p:spPr bwMode="auto">
          <a:xfrm>
            <a:off x="5829300" y="9372800"/>
            <a:ext cx="4892040" cy="0"/>
          </a:xfrm>
          <a:prstGeom prst="line">
            <a:avLst/>
          </a:prstGeom>
          <a:noFill/>
          <a:ln w="15875" cap="flat" cmpd="sng" algn="ctr">
            <a:solidFill>
              <a:schemeClr val="tx1"/>
            </a:solidFill>
            <a:prstDash val="dash"/>
            <a:round/>
            <a:headEnd type="none" w="med" len="med"/>
            <a:tailEnd type="none" w="med" len="med"/>
          </a:ln>
          <a:effectLst/>
        </p:spPr>
      </p:cxnSp>
      <p:pic>
        <p:nvPicPr>
          <p:cNvPr id="29" name="Bullet B" descr="B"/>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8658" y="9658560"/>
            <a:ext cx="353754" cy="353754"/>
          </a:xfrm>
          <a:prstGeom prst="rect">
            <a:avLst/>
          </a:prstGeom>
        </p:spPr>
      </p:pic>
      <p:graphicFrame>
        <p:nvGraphicFramePr>
          <p:cNvPr id="28" name="Chart B" descr="Chart B"/>
          <p:cNvGraphicFramePr>
            <a:graphicFrameLocks/>
          </p:cNvGraphicFramePr>
          <p:nvPr/>
        </p:nvGraphicFramePr>
        <p:xfrm>
          <a:off x="5679638" y="9482588"/>
          <a:ext cx="2567332" cy="2471796"/>
        </p:xfrm>
        <a:graphic>
          <a:graphicData uri="http://schemas.openxmlformats.org/drawingml/2006/chart">
            <c:chart xmlns:c="http://schemas.openxmlformats.org/drawingml/2006/chart" xmlns:r="http://schemas.openxmlformats.org/officeDocument/2006/relationships" r:id="rId6"/>
          </a:graphicData>
        </a:graphic>
      </p:graphicFrame>
      <p:cxnSp>
        <p:nvCxnSpPr>
          <p:cNvPr id="86" name="Vertical Section Divider" descr="Vertical Divider"/>
          <p:cNvCxnSpPr/>
          <p:nvPr/>
        </p:nvCxnSpPr>
        <p:spPr bwMode="auto">
          <a:xfrm>
            <a:off x="8285670" y="9611469"/>
            <a:ext cx="0" cy="2233127"/>
          </a:xfrm>
          <a:prstGeom prst="line">
            <a:avLst/>
          </a:prstGeom>
          <a:noFill/>
          <a:ln w="15875" cap="flat" cmpd="sng" algn="ctr">
            <a:solidFill>
              <a:schemeClr val="tx1"/>
            </a:solidFill>
            <a:prstDash val="dash"/>
            <a:round/>
            <a:headEnd type="none" w="med" len="med"/>
            <a:tailEnd type="none" w="med" len="med"/>
          </a:ln>
          <a:effectLst/>
        </p:spPr>
      </p:cxnSp>
      <p:pic>
        <p:nvPicPr>
          <p:cNvPr id="30" name="Bullet C" descr="C"/>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23568" y="9687135"/>
            <a:ext cx="353754" cy="353754"/>
          </a:xfrm>
          <a:prstGeom prst="rect">
            <a:avLst/>
          </a:prstGeom>
        </p:spPr>
      </p:pic>
      <p:graphicFrame>
        <p:nvGraphicFramePr>
          <p:cNvPr id="27" name="Chart C" descr="Chart C"/>
          <p:cNvGraphicFramePr>
            <a:graphicFrameLocks/>
          </p:cNvGraphicFramePr>
          <p:nvPr/>
        </p:nvGraphicFramePr>
        <p:xfrm>
          <a:off x="8356921" y="9482588"/>
          <a:ext cx="2502231" cy="2471796"/>
        </p:xfrm>
        <a:graphic>
          <a:graphicData uri="http://schemas.openxmlformats.org/drawingml/2006/chart">
            <c:chart xmlns:c="http://schemas.openxmlformats.org/drawingml/2006/chart" xmlns:r="http://schemas.openxmlformats.org/officeDocument/2006/relationships" r:id="rId8"/>
          </a:graphicData>
        </a:graphic>
      </p:graphicFrame>
      <p:cxnSp>
        <p:nvCxnSpPr>
          <p:cNvPr id="33" name="Horizontal Section Divider" descr="Horizontal Divider"/>
          <p:cNvCxnSpPr/>
          <p:nvPr/>
        </p:nvCxnSpPr>
        <p:spPr bwMode="auto">
          <a:xfrm>
            <a:off x="5829300" y="12073866"/>
            <a:ext cx="4914900" cy="0"/>
          </a:xfrm>
          <a:prstGeom prst="line">
            <a:avLst/>
          </a:prstGeom>
          <a:noFill/>
          <a:ln w="15875" cap="flat" cmpd="sng" algn="ctr">
            <a:solidFill>
              <a:schemeClr val="tx1"/>
            </a:solidFill>
            <a:prstDash val="dash"/>
            <a:round/>
            <a:headEnd type="none" w="med" len="med"/>
            <a:tailEnd type="none" w="med" len="med"/>
          </a:ln>
          <a:effectLst/>
        </p:spPr>
      </p:cxnSp>
      <p:graphicFrame>
        <p:nvGraphicFramePr>
          <p:cNvPr id="18" name="Data Table " descr="Table 1"/>
          <p:cNvGraphicFramePr>
            <a:graphicFrameLocks noGrp="1"/>
          </p:cNvGraphicFramePr>
          <p:nvPr/>
        </p:nvGraphicFramePr>
        <p:xfrm>
          <a:off x="5850274" y="12436441"/>
          <a:ext cx="4846482" cy="1872451"/>
        </p:xfrm>
        <a:graphic>
          <a:graphicData uri="http://schemas.openxmlformats.org/drawingml/2006/table">
            <a:tbl>
              <a:tblPr firstRow="1" bandRow="1">
                <a:tableStyleId>{6E25E649-3F16-4E02-A733-19D2CDBF48F0}</a:tableStyleId>
              </a:tblPr>
              <a:tblGrid>
                <a:gridCol w="1131440">
                  <a:extLst>
                    <a:ext uri="{9D8B030D-6E8A-4147-A177-3AD203B41FA5}">
                      <a16:colId xmlns:a16="http://schemas.microsoft.com/office/drawing/2014/main" val="20000"/>
                    </a:ext>
                  </a:extLst>
                </a:gridCol>
                <a:gridCol w="1265074">
                  <a:extLst>
                    <a:ext uri="{9D8B030D-6E8A-4147-A177-3AD203B41FA5}">
                      <a16:colId xmlns:a16="http://schemas.microsoft.com/office/drawing/2014/main" val="20001"/>
                    </a:ext>
                  </a:extLst>
                </a:gridCol>
                <a:gridCol w="1122531">
                  <a:extLst>
                    <a:ext uri="{9D8B030D-6E8A-4147-A177-3AD203B41FA5}">
                      <a16:colId xmlns:a16="http://schemas.microsoft.com/office/drawing/2014/main" val="20002"/>
                    </a:ext>
                  </a:extLst>
                </a:gridCol>
                <a:gridCol w="1327437">
                  <a:extLst>
                    <a:ext uri="{9D8B030D-6E8A-4147-A177-3AD203B41FA5}">
                      <a16:colId xmlns:a16="http://schemas.microsoft.com/office/drawing/2014/main" val="20003"/>
                    </a:ext>
                  </a:extLst>
                </a:gridCol>
              </a:tblGrid>
              <a:tr h="382860">
                <a:tc gridSpan="4">
                  <a:txBody>
                    <a:bodyPr/>
                    <a:lstStyle/>
                    <a:p>
                      <a:pPr algn="ctr"/>
                      <a:r>
                        <a:rPr lang="en-US" sz="1400" dirty="0">
                          <a:ln>
                            <a:noFill/>
                            <a:prstDash val="dash"/>
                          </a:ln>
                        </a:rPr>
                        <a:t>Table 1 - Title</a:t>
                      </a:r>
                      <a:endParaRPr lang="en-US" sz="1400" b="1" dirty="0">
                        <a:ln>
                          <a:noFill/>
                          <a:prstDash val="dash"/>
                        </a:ln>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dirty="0">
                        <a:ln>
                          <a:solidFill>
                            <a:schemeClr val="tx1"/>
                          </a:solidFill>
                          <a:prstDash val="dash"/>
                        </a:ln>
                      </a:endParaRPr>
                    </a:p>
                  </a:txBody>
                  <a:tcPr>
                    <a:lnL w="12700" cap="flat" cmpd="sng" algn="ctr">
                      <a:noFill/>
                      <a:prstDash val="sysDash"/>
                      <a:round/>
                      <a:headEnd type="none" w="med" len="med"/>
                      <a:tailEnd type="none" w="med" len="med"/>
                    </a:lnL>
                    <a:lnR w="3175" cap="flat" cmpd="sng" algn="ctr">
                      <a:solidFill>
                        <a:schemeClr val="bg2">
                          <a:lumMod val="75000"/>
                        </a:schemeClr>
                      </a:solidFill>
                      <a:prstDash val="sysDash"/>
                      <a:round/>
                      <a:headEnd type="none" w="med" len="med"/>
                      <a:tailEnd type="none" w="med" len="med"/>
                    </a:lnR>
                    <a:lnT w="3175" cap="flat" cmpd="sng" algn="ctr">
                      <a:solidFill>
                        <a:schemeClr val="bg2">
                          <a:lumMod val="75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300737">
                <a:tc>
                  <a:txBody>
                    <a:bodyPr/>
                    <a:lstStyle/>
                    <a:p>
                      <a:pPr algn="ctr"/>
                      <a:r>
                        <a:rPr lang="en-US" sz="1200" cap="none" spc="0" dirty="0">
                          <a:ln>
                            <a:noFill/>
                          </a:ln>
                          <a:effectLst/>
                        </a:rPr>
                        <a:t>8.01</a:t>
                      </a:r>
                      <a:endParaRPr lang="en-US" sz="1200" b="0" cap="none" spc="0" dirty="0">
                        <a:ln>
                          <a:noFill/>
                        </a:ln>
                        <a:solidFill>
                          <a:schemeClr val="tx1"/>
                        </a:solidFill>
                        <a:effectLst/>
                      </a:endParaRPr>
                    </a:p>
                  </a:txBody>
                  <a:tcPr marL="45720" marR="45720" marT="22860" marB="22860" anchor="ctr">
                    <a:lnL w="12700" cap="flat" cmpd="sng" algn="ctr">
                      <a:noFill/>
                      <a:prstDash val="solid"/>
                      <a:round/>
                      <a:headEnd type="none" w="med" len="med"/>
                      <a:tailEnd type="none" w="med" len="med"/>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1200" cap="none" spc="0" dirty="0">
                          <a:ln>
                            <a:noFill/>
                          </a:ln>
                          <a:effectLst/>
                        </a:rPr>
                        <a:t>7.99</a:t>
                      </a:r>
                      <a:endParaRPr lang="en-US" sz="1200" b="0" cap="none" spc="0" dirty="0">
                        <a:ln>
                          <a:noFill/>
                        </a:ln>
                        <a:solidFill>
                          <a:schemeClr val="tx1"/>
                        </a:solidFill>
                        <a:effectLst/>
                      </a:endParaRPr>
                    </a:p>
                  </a:txBody>
                  <a:tcPr marL="45720" marR="45720" marT="22860" marB="22860"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cap="none" spc="0" dirty="0">
                          <a:ln>
                            <a:noFill/>
                          </a:ln>
                          <a:effectLst/>
                        </a:rPr>
                        <a:t>5.77</a:t>
                      </a:r>
                      <a:endParaRPr lang="en-US" sz="1200" b="0" cap="none" spc="0" dirty="0">
                        <a:ln>
                          <a:noFill/>
                        </a:ln>
                        <a:solidFill>
                          <a:schemeClr val="tx1"/>
                        </a:solidFill>
                        <a:effectLst/>
                      </a:endParaRPr>
                    </a:p>
                  </a:txBody>
                  <a:tcPr marL="45720" marR="45720" marT="22860" marB="22860"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cap="none" spc="0" dirty="0">
                          <a:ln>
                            <a:noFill/>
                          </a:ln>
                          <a:effectLst/>
                        </a:rPr>
                        <a:t>6.44</a:t>
                      </a:r>
                      <a:endParaRPr lang="en-US" sz="1200" b="0" cap="none" spc="0" dirty="0">
                        <a:ln>
                          <a:noFill/>
                        </a:ln>
                        <a:solidFill>
                          <a:schemeClr val="tx1"/>
                        </a:solidFill>
                        <a:effectLst/>
                      </a:endParaRPr>
                    </a:p>
                  </a:txBody>
                  <a:tcPr marL="45720" marR="45720" marT="22860" marB="22860" anchor="ctr">
                    <a:lnL>
                      <a:noFill/>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462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cap="none" spc="0" dirty="0">
                          <a:ln>
                            <a:noFill/>
                          </a:ln>
                          <a:effectLst/>
                        </a:rPr>
                        <a:t>4.50</a:t>
                      </a:r>
                      <a:endParaRPr lang="en-US" sz="1200" b="0" cap="none" spc="0" dirty="0">
                        <a:ln>
                          <a:noFill/>
                        </a:ln>
                        <a:solidFill>
                          <a:schemeClr val="tx1"/>
                        </a:solidFill>
                        <a:effectLst/>
                      </a:endParaRPr>
                    </a:p>
                  </a:txBody>
                  <a:tcPr marL="45720" marR="45720" marT="22860" marB="2286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cap="none" spc="0" dirty="0">
                          <a:ln>
                            <a:noFill/>
                          </a:ln>
                          <a:effectLst/>
                        </a:rPr>
                        <a:t>3.11</a:t>
                      </a:r>
                      <a:endParaRPr lang="en-US" sz="1200" b="0" cap="none" spc="0" dirty="0">
                        <a:ln>
                          <a:noFill/>
                        </a:ln>
                        <a:solidFill>
                          <a:schemeClr val="tx1"/>
                        </a:solidFill>
                        <a:effectLst/>
                      </a:endParaRPr>
                    </a:p>
                  </a:txBody>
                  <a:tcPr marL="45720" marR="45720" marT="22860" marB="22860"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cap="none" spc="0" dirty="0">
                          <a:ln>
                            <a:noFill/>
                          </a:ln>
                          <a:effectLst/>
                        </a:rPr>
                        <a:t>9.55</a:t>
                      </a:r>
                      <a:endParaRPr lang="en-US" sz="1200" b="0" cap="none" spc="0" dirty="0">
                        <a:ln>
                          <a:noFill/>
                        </a:ln>
                        <a:solidFill>
                          <a:schemeClr val="tx1"/>
                        </a:solidFill>
                        <a:effectLst/>
                      </a:endParaRPr>
                    </a:p>
                  </a:txBody>
                  <a:tcPr marL="45720" marR="45720" marT="22860" marB="22860"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cap="none" spc="0" dirty="0">
                          <a:ln>
                            <a:noFill/>
                          </a:ln>
                          <a:effectLst/>
                        </a:rPr>
                        <a:t>1.12</a:t>
                      </a:r>
                      <a:endParaRPr lang="en-US" sz="1200" b="0" cap="none" spc="0" dirty="0">
                        <a:ln>
                          <a:noFill/>
                        </a:ln>
                        <a:solidFill>
                          <a:schemeClr val="tx1"/>
                        </a:solidFill>
                        <a:effectLst/>
                      </a:endParaRPr>
                    </a:p>
                  </a:txBody>
                  <a:tcPr marL="45720" marR="45720" marT="22860" marB="2286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0268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cap="none" spc="0" dirty="0">
                          <a:ln>
                            <a:noFill/>
                          </a:ln>
                          <a:effectLst/>
                        </a:rPr>
                        <a:t>6.15</a:t>
                      </a:r>
                      <a:endParaRPr lang="en-US" sz="1200" b="0" cap="none" spc="0" dirty="0">
                        <a:ln>
                          <a:noFill/>
                        </a:ln>
                        <a:solidFill>
                          <a:schemeClr val="tx1"/>
                        </a:solidFill>
                        <a:effectLst/>
                      </a:endParaRPr>
                    </a:p>
                  </a:txBody>
                  <a:tcPr marL="45720" marR="45720" marT="22860" marB="2286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cap="none" spc="0" dirty="0">
                          <a:ln>
                            <a:noFill/>
                          </a:ln>
                          <a:effectLst/>
                        </a:rPr>
                        <a:t>8.00</a:t>
                      </a:r>
                      <a:endParaRPr lang="en-US" sz="1200" b="0" cap="none" spc="0" dirty="0">
                        <a:ln>
                          <a:noFill/>
                        </a:ln>
                        <a:solidFill>
                          <a:schemeClr val="tx1"/>
                        </a:solidFill>
                        <a:effectLst/>
                      </a:endParaRPr>
                    </a:p>
                  </a:txBody>
                  <a:tcPr marL="45720" marR="45720" marT="22860" marB="22860"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cap="none" spc="0" dirty="0">
                          <a:ln>
                            <a:noFill/>
                          </a:ln>
                          <a:effectLst/>
                        </a:rPr>
                        <a:t>6.18</a:t>
                      </a:r>
                      <a:endParaRPr lang="en-US" sz="1200" b="0" cap="none" spc="0" dirty="0">
                        <a:ln>
                          <a:noFill/>
                        </a:ln>
                        <a:solidFill>
                          <a:schemeClr val="tx1"/>
                        </a:solidFill>
                        <a:effectLst/>
                      </a:endParaRPr>
                    </a:p>
                  </a:txBody>
                  <a:tcPr marL="45720" marR="45720" marT="22860" marB="22860"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cap="none" spc="0" dirty="0">
                          <a:ln>
                            <a:noFill/>
                          </a:ln>
                          <a:effectLst/>
                        </a:rPr>
                        <a:t>5.65</a:t>
                      </a:r>
                      <a:endParaRPr lang="en-US" sz="1200" b="0" cap="none" spc="0" dirty="0">
                        <a:ln>
                          <a:noFill/>
                        </a:ln>
                        <a:solidFill>
                          <a:schemeClr val="tx1"/>
                        </a:solidFill>
                        <a:effectLst/>
                      </a:endParaRPr>
                    </a:p>
                  </a:txBody>
                  <a:tcPr marL="45720" marR="45720" marT="22860" marB="2286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07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cap="none" spc="0" dirty="0">
                          <a:ln>
                            <a:noFill/>
                          </a:ln>
                          <a:effectLst/>
                        </a:rPr>
                        <a:t>8.21</a:t>
                      </a:r>
                      <a:endParaRPr lang="en-US" sz="1200" b="0" cap="none" spc="0" dirty="0">
                        <a:ln>
                          <a:noFill/>
                        </a:ln>
                        <a:solidFill>
                          <a:schemeClr val="tx1"/>
                        </a:solidFill>
                        <a:effectLst/>
                      </a:endParaRPr>
                    </a:p>
                  </a:txBody>
                  <a:tcPr marL="45720" marR="45720" marT="22860" marB="2286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cap="none" spc="0" dirty="0">
                          <a:ln>
                            <a:noFill/>
                          </a:ln>
                          <a:effectLst/>
                        </a:rPr>
                        <a:t>2.16</a:t>
                      </a:r>
                      <a:endParaRPr lang="en-US" sz="1200" b="0" cap="none" spc="0" dirty="0">
                        <a:ln>
                          <a:noFill/>
                        </a:ln>
                        <a:solidFill>
                          <a:schemeClr val="tx1"/>
                        </a:solidFill>
                        <a:effectLst/>
                      </a:endParaRPr>
                    </a:p>
                  </a:txBody>
                  <a:tcPr marL="45720" marR="45720" marT="22860" marB="22860"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cap="none" spc="0" dirty="0">
                          <a:ln>
                            <a:noFill/>
                          </a:ln>
                          <a:effectLst/>
                        </a:rPr>
                        <a:t>3.11*</a:t>
                      </a:r>
                      <a:endParaRPr lang="en-US" sz="1200" b="0" cap="none" spc="0" dirty="0">
                        <a:ln>
                          <a:noFill/>
                        </a:ln>
                        <a:solidFill>
                          <a:schemeClr val="tx1"/>
                        </a:solidFill>
                        <a:effectLst/>
                      </a:endParaRPr>
                    </a:p>
                  </a:txBody>
                  <a:tcPr marL="45720" marR="45720" marT="22860" marB="22860"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cap="none" spc="0" dirty="0">
                          <a:ln>
                            <a:noFill/>
                          </a:ln>
                          <a:effectLst/>
                        </a:rPr>
                        <a:t>7.17</a:t>
                      </a:r>
                      <a:endParaRPr lang="en-US" sz="1200" b="0" cap="none" spc="0" dirty="0">
                        <a:ln>
                          <a:noFill/>
                        </a:ln>
                        <a:solidFill>
                          <a:schemeClr val="tx1"/>
                        </a:solidFill>
                        <a:effectLst/>
                      </a:endParaRPr>
                    </a:p>
                  </a:txBody>
                  <a:tcPr marL="45720" marR="45720" marT="22860" marB="2286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07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cap="none" spc="0" dirty="0">
                          <a:ln>
                            <a:noFill/>
                          </a:ln>
                          <a:solidFill>
                            <a:schemeClr val="tx1"/>
                          </a:solidFill>
                          <a:effectLst/>
                        </a:rPr>
                        <a:t>3.00</a:t>
                      </a:r>
                    </a:p>
                  </a:txBody>
                  <a:tcPr marL="45720" marR="45720" marT="22860" marB="22860"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cap="none" spc="0" dirty="0">
                          <a:ln>
                            <a:noFill/>
                          </a:ln>
                          <a:solidFill>
                            <a:schemeClr val="tx1"/>
                          </a:solidFill>
                          <a:effectLst/>
                        </a:rPr>
                        <a:t>9.70</a:t>
                      </a:r>
                    </a:p>
                  </a:txBody>
                  <a:tcPr marL="45720" marR="45720" marT="22860" marB="2286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cap="none" spc="0" dirty="0">
                          <a:ln>
                            <a:noFill/>
                          </a:ln>
                          <a:solidFill>
                            <a:schemeClr val="tx1"/>
                          </a:solidFill>
                          <a:effectLst/>
                        </a:rPr>
                        <a:t>10.50</a:t>
                      </a:r>
                    </a:p>
                  </a:txBody>
                  <a:tcPr marL="45720" marR="45720" marT="22860" marB="2286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cap="none" spc="0" dirty="0">
                          <a:ln>
                            <a:noFill/>
                          </a:ln>
                          <a:solidFill>
                            <a:schemeClr val="tx1"/>
                          </a:solidFill>
                          <a:effectLst/>
                        </a:rPr>
                        <a:t>4.45</a:t>
                      </a:r>
                    </a:p>
                  </a:txBody>
                  <a:tcPr marL="45720" marR="45720" marT="22860" marB="22860"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85" name="Data Table Caption"/>
          <p:cNvSpPr txBox="1"/>
          <p:nvPr/>
        </p:nvSpPr>
        <p:spPr>
          <a:xfrm>
            <a:off x="5834371" y="14445727"/>
            <a:ext cx="4914900" cy="276999"/>
          </a:xfrm>
          <a:prstGeom prst="rect">
            <a:avLst/>
          </a:prstGeom>
          <a:solidFill>
            <a:schemeClr val="bg1">
              <a:alpha val="42000"/>
            </a:schemeClr>
          </a:solidFill>
        </p:spPr>
        <p:txBody>
          <a:bodyPr>
            <a:spAutoFit/>
          </a:bodyPr>
          <a:lstStyle/>
          <a:p>
            <a:pPr>
              <a:spcBef>
                <a:spcPts val="300"/>
              </a:spcBef>
              <a:buClr>
                <a:schemeClr val="tx2"/>
              </a:buClr>
              <a:defRPr/>
            </a:pPr>
            <a:r>
              <a:rPr lang="en-US" sz="1200" i="1" dirty="0">
                <a:latin typeface="Arial" charset="0"/>
                <a:ea typeface="Arial" charset="0"/>
                <a:cs typeface="Arial" charset="0"/>
              </a:rPr>
              <a:t>*Unamcorper efficitur sed in nulla. </a:t>
            </a:r>
          </a:p>
        </p:txBody>
      </p:sp>
      <p:graphicFrame>
        <p:nvGraphicFramePr>
          <p:cNvPr id="11" name="Chart D" descr="Chart D"/>
          <p:cNvGraphicFramePr>
            <a:graphicFrameLocks/>
          </p:cNvGraphicFramePr>
          <p:nvPr/>
        </p:nvGraphicFramePr>
        <p:xfrm>
          <a:off x="11075613" y="3429014"/>
          <a:ext cx="5164667" cy="3597641"/>
        </p:xfrm>
        <a:graphic>
          <a:graphicData uri="http://schemas.openxmlformats.org/drawingml/2006/chart">
            <c:chart xmlns:c="http://schemas.openxmlformats.org/drawingml/2006/chart" xmlns:r="http://schemas.openxmlformats.org/officeDocument/2006/relationships" r:id="rId9"/>
          </a:graphicData>
        </a:graphic>
      </p:graphicFrame>
      <p:pic>
        <p:nvPicPr>
          <p:cNvPr id="84" name="Bullet D" descr="D">
            <a:extLst>
              <a:ext uri="{FF2B5EF4-FFF2-40B4-BE49-F238E27FC236}">
                <a16:creationId xmlns:a16="http://schemas.microsoft.com/office/drawing/2014/main" id="{DD3006AA-AD73-9041-819E-07210E9F61E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65794" y="3455579"/>
            <a:ext cx="353754" cy="353754"/>
          </a:xfrm>
          <a:prstGeom prst="rect">
            <a:avLst/>
          </a:prstGeom>
        </p:spPr>
      </p:pic>
      <p:cxnSp>
        <p:nvCxnSpPr>
          <p:cNvPr id="34" name="Horizontal Section Divider" descr="Horizontal Divider"/>
          <p:cNvCxnSpPr/>
          <p:nvPr/>
        </p:nvCxnSpPr>
        <p:spPr bwMode="auto">
          <a:xfrm>
            <a:off x="11221106" y="7333811"/>
            <a:ext cx="4892040" cy="0"/>
          </a:xfrm>
          <a:prstGeom prst="line">
            <a:avLst/>
          </a:prstGeom>
          <a:noFill/>
          <a:ln w="15875" cap="flat" cmpd="sng" algn="ctr">
            <a:solidFill>
              <a:schemeClr val="tx1"/>
            </a:solidFill>
            <a:prstDash val="dash"/>
            <a:round/>
            <a:headEnd type="none" w="med" len="med"/>
            <a:tailEnd type="none" w="med" len="med"/>
          </a:ln>
          <a:effectLst/>
        </p:spPr>
      </p:cxnSp>
      <p:sp>
        <p:nvSpPr>
          <p:cNvPr id="37" name="Results Textbox"/>
          <p:cNvSpPr txBox="1"/>
          <p:nvPr/>
        </p:nvSpPr>
        <p:spPr>
          <a:xfrm>
            <a:off x="11209443" y="7655087"/>
            <a:ext cx="4892040" cy="2906373"/>
          </a:xfrm>
          <a:prstGeom prst="rect">
            <a:avLst/>
          </a:prstGeom>
          <a:solidFill>
            <a:schemeClr val="bg1">
              <a:alpha val="63000"/>
            </a:schemeClr>
          </a:solidFill>
          <a:effectLst/>
        </p:spPr>
        <p:txBody>
          <a:bodyPr wrap="square">
            <a:spAutoFit/>
          </a:bodyPr>
          <a:lstStyle/>
          <a:p>
            <a:pPr>
              <a:lnSpc>
                <a:spcPts val="2300"/>
              </a:lnSpc>
              <a:spcAft>
                <a:spcPts val="600"/>
              </a:spcAft>
              <a:defRPr/>
            </a:pPr>
            <a:r>
              <a:rPr lang="en-US" sz="2400" b="1" dirty="0">
                <a:solidFill>
                  <a:srgbClr val="005BBB"/>
                </a:solidFill>
                <a:latin typeface="+mj-lt"/>
              </a:rPr>
              <a:t>Results</a:t>
            </a:r>
          </a:p>
          <a:p>
            <a:pPr>
              <a:lnSpc>
                <a:spcPts val="2300"/>
              </a:lnSpc>
              <a:spcAft>
                <a:spcPts val="900"/>
              </a:spcAft>
              <a:defRPr/>
            </a:pPr>
            <a:r>
              <a:rPr lang="en-US" sz="14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 in congue massa tristique quis augue</a:t>
            </a:r>
          </a:p>
          <a:p>
            <a:pPr>
              <a:lnSpc>
                <a:spcPts val="2300"/>
              </a:lnSpc>
              <a:spcAft>
                <a:spcPts val="900"/>
              </a:spcAft>
              <a:defRPr/>
            </a:pPr>
            <a:r>
              <a:rPr lang="en-US" sz="1400" dirty="0">
                <a:latin typeface="Arial" charset="0"/>
                <a:ea typeface="Arial" charset="0"/>
                <a:cs typeface="Arial" charset="0"/>
              </a:rPr>
              <a:t>Sed in risus nibh. In nisl quam, aliquet sed nibh sit amet, faucibus placerat dui. Fusce quis augue scelerisque, luctus rum sed, porta ut dolor. In pulvinar urna in eros posuere, in elementum orci dignissim. </a:t>
            </a:r>
          </a:p>
        </p:txBody>
      </p:sp>
      <p:pic>
        <p:nvPicPr>
          <p:cNvPr id="89" name="Bullet E" descr="E">
            <a:extLst>
              <a:ext uri="{FF2B5EF4-FFF2-40B4-BE49-F238E27FC236}">
                <a16:creationId xmlns:a16="http://schemas.microsoft.com/office/drawing/2014/main" id="{C3BFBB27-4AB4-EB4A-B638-5C34BAFC79B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77005" y="10697554"/>
            <a:ext cx="353754" cy="353754"/>
          </a:xfrm>
          <a:prstGeom prst="rect">
            <a:avLst/>
          </a:prstGeom>
        </p:spPr>
      </p:pic>
      <p:graphicFrame>
        <p:nvGraphicFramePr>
          <p:cNvPr id="25" name="Chart E" descr="Chart E"/>
          <p:cNvGraphicFramePr>
            <a:graphicFrameLocks noGrp="1"/>
          </p:cNvGraphicFramePr>
          <p:nvPr>
            <p:ph type="pic" sz="quarter" idx="17"/>
          </p:nvPr>
        </p:nvGraphicFramePr>
        <p:xfrm>
          <a:off x="11323257" y="10746862"/>
          <a:ext cx="3488086" cy="265279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46" name="Arrow" descr="Arrow"/>
          <p:cNvSpPr/>
          <p:nvPr/>
        </p:nvSpPr>
        <p:spPr>
          <a:xfrm rot="16200000">
            <a:off x="13974017" y="11467948"/>
            <a:ext cx="984250" cy="1066404"/>
          </a:xfrm>
          <a:prstGeom prst="arc">
            <a:avLst>
              <a:gd name="adj1" fmla="val 16200000"/>
              <a:gd name="adj2" fmla="val 2592668"/>
            </a:avLst>
          </a:prstGeom>
          <a:ln w="28575">
            <a:solidFill>
              <a:schemeClr val="tx2"/>
            </a:solidFill>
            <a:prstDash val="dash"/>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15" dirty="0"/>
          </a:p>
        </p:txBody>
      </p:sp>
      <p:sp>
        <p:nvSpPr>
          <p:cNvPr id="44" name="Note"/>
          <p:cNvSpPr txBox="1"/>
          <p:nvPr/>
        </p:nvSpPr>
        <p:spPr>
          <a:xfrm>
            <a:off x="14443216" y="11751396"/>
            <a:ext cx="1269931" cy="553998"/>
          </a:xfrm>
          <a:prstGeom prst="rect">
            <a:avLst/>
          </a:prstGeom>
          <a:noFill/>
        </p:spPr>
        <p:txBody>
          <a:bodyPr wrap="square">
            <a:spAutoFit/>
          </a:bodyPr>
          <a:lstStyle/>
          <a:p>
            <a:pPr>
              <a:defRPr/>
            </a:pPr>
            <a:r>
              <a:rPr lang="en-US" sz="1000" b="1" dirty="0">
                <a:solidFill>
                  <a:schemeClr val="tx2"/>
                </a:solidFill>
                <a:latin typeface="Arial" charset="0"/>
                <a:ea typeface="Arial" charset="0"/>
                <a:cs typeface="Arial" charset="0"/>
              </a:rPr>
              <a:t>Series: </a:t>
            </a:r>
            <a:r>
              <a:rPr lang="en-US" sz="1000" dirty="0">
                <a:solidFill>
                  <a:schemeClr val="tx2"/>
                </a:solidFill>
                <a:latin typeface="Arial" charset="0"/>
                <a:ea typeface="Arial" charset="0"/>
                <a:cs typeface="Arial" charset="0"/>
              </a:rPr>
              <a:t>In et neque dignissim, and in aliquet nisl et umis.</a:t>
            </a:r>
          </a:p>
        </p:txBody>
      </p:sp>
      <p:sp>
        <p:nvSpPr>
          <p:cNvPr id="35" name="TextBox for Chart E"/>
          <p:cNvSpPr txBox="1"/>
          <p:nvPr/>
        </p:nvSpPr>
        <p:spPr>
          <a:xfrm>
            <a:off x="11209443" y="13588873"/>
            <a:ext cx="4914900" cy="1239250"/>
          </a:xfrm>
          <a:prstGeom prst="rect">
            <a:avLst/>
          </a:prstGeom>
          <a:solidFill>
            <a:schemeClr val="bg1">
              <a:alpha val="42000"/>
            </a:schemeClr>
          </a:solidFill>
        </p:spPr>
        <p:txBody>
          <a:bodyPr>
            <a:spAutoFit/>
          </a:bodyPr>
          <a:lstStyle/>
          <a:p>
            <a:pPr>
              <a:lnSpc>
                <a:spcPts val="2300"/>
              </a:lnSpc>
              <a:defRPr/>
            </a:pPr>
            <a:r>
              <a:rPr lang="en-US" sz="1400" b="1" dirty="0">
                <a:solidFill>
                  <a:schemeClr val="tx2"/>
                </a:solidFill>
                <a:latin typeface="Arial" charset="0"/>
                <a:ea typeface="Arial" charset="0"/>
                <a:cs typeface="Arial" charset="0"/>
              </a:rPr>
              <a:t>MAURIS ORCI MI VARIUS ID DIAM</a:t>
            </a:r>
            <a:br>
              <a:rPr lang="en-US" sz="1400" dirty="0">
                <a:solidFill>
                  <a:schemeClr val="bg2">
                    <a:lumMod val="50000"/>
                  </a:schemeClr>
                </a:solidFill>
                <a:latin typeface="Arial" charset="0"/>
                <a:ea typeface="Arial" charset="0"/>
                <a:cs typeface="Arial" charset="0"/>
              </a:rPr>
            </a:br>
            <a:r>
              <a:rPr lang="en-US" sz="1400" dirty="0">
                <a:latin typeface="Arial" charset="0"/>
                <a:ea typeface="Arial" charset="0"/>
                <a:cs typeface="Arial" charset="0"/>
              </a:rPr>
              <a:t>Egestas auctor enim. Praesent ut massa nibh. Duis purus neque, facilisis cursus ultrices vel, ullamcorper ac augue. Donec semper lorem.</a:t>
            </a:r>
          </a:p>
        </p:txBody>
      </p:sp>
      <p:sp>
        <p:nvSpPr>
          <p:cNvPr id="40" name="Conclusion Analysis Textbox"/>
          <p:cNvSpPr txBox="1"/>
          <p:nvPr/>
        </p:nvSpPr>
        <p:spPr>
          <a:xfrm>
            <a:off x="16573222" y="3466488"/>
            <a:ext cx="4914900" cy="3316742"/>
          </a:xfrm>
          <a:prstGeom prst="rect">
            <a:avLst/>
          </a:prstGeom>
          <a:solidFill>
            <a:schemeClr val="bg1">
              <a:alpha val="63000"/>
            </a:schemeClr>
          </a:solidFill>
          <a:effectLst/>
        </p:spPr>
        <p:txBody>
          <a:bodyPr>
            <a:spAutoFit/>
          </a:bodyPr>
          <a:lstStyle/>
          <a:p>
            <a:pPr>
              <a:lnSpc>
                <a:spcPts val="2300"/>
              </a:lnSpc>
              <a:spcAft>
                <a:spcPts val="600"/>
              </a:spcAft>
              <a:defRPr/>
            </a:pPr>
            <a:r>
              <a:rPr lang="en-US" sz="2400" b="1" dirty="0">
                <a:solidFill>
                  <a:srgbClr val="005BBB"/>
                </a:solidFill>
                <a:latin typeface="+mj-lt"/>
              </a:rPr>
              <a:t>Conclusion</a:t>
            </a:r>
          </a:p>
          <a:p>
            <a:pPr>
              <a:lnSpc>
                <a:spcPts val="2300"/>
              </a:lnSpc>
              <a:spcAft>
                <a:spcPts val="600"/>
              </a:spcAft>
              <a:defRPr/>
            </a:pPr>
            <a:r>
              <a:rPr lang="en-US" sz="1400" dirty="0">
                <a:latin typeface="Arial" charset="0"/>
                <a:ea typeface="Arial" charset="0"/>
                <a:cs typeface="Arial" charset="0"/>
              </a:rPr>
              <a:t>Mauris orci mi, varius id diam id, egestas auctor enim. Praesent ut massa nibh. Duis purus neque, facilisis cursus ultrices vel, ullamcorper ac augue. Donec semper lorem:</a:t>
            </a:r>
          </a:p>
          <a:p>
            <a:pPr marL="457200" lvl="1" indent="-228600">
              <a:lnSpc>
                <a:spcPts val="2300"/>
              </a:lnSpc>
              <a:spcAft>
                <a:spcPts val="600"/>
              </a:spcAft>
              <a:buClr>
                <a:schemeClr val="tx2"/>
              </a:buClr>
              <a:buSzPct val="125000"/>
              <a:buFont typeface="Arial" charset="0"/>
              <a:buChar char="•"/>
              <a:defRPr/>
            </a:pPr>
            <a:r>
              <a:rPr lang="en-US" sz="1400" b="1" dirty="0">
                <a:latin typeface="Arial" charset="0"/>
                <a:ea typeface="Arial" charset="0"/>
                <a:cs typeface="Arial" charset="0"/>
              </a:rPr>
              <a:t>Sed Risus Nibh: </a:t>
            </a:r>
            <a:r>
              <a:rPr lang="en-US" sz="1400" dirty="0">
                <a:latin typeface="Arial" charset="0"/>
                <a:ea typeface="Arial" charset="0"/>
                <a:cs typeface="Arial" charset="0"/>
              </a:rPr>
              <a:t>CiIn nisl quam, aliquet sed nibh sitamet, faucibus placerat dui augue scelerisque. </a:t>
            </a:r>
          </a:p>
          <a:p>
            <a:pPr marL="457200" lvl="1" indent="-228600">
              <a:lnSpc>
                <a:spcPts val="2300"/>
              </a:lnSpc>
              <a:spcAft>
                <a:spcPts val="600"/>
              </a:spcAft>
              <a:buClr>
                <a:schemeClr val="tx2"/>
              </a:buClr>
              <a:buSzPct val="125000"/>
              <a:buFont typeface="Arial" charset="0"/>
              <a:buChar char="•"/>
              <a:defRPr/>
            </a:pPr>
            <a:r>
              <a:rPr lang="en-US" sz="1400" b="1" dirty="0">
                <a:latin typeface="Arial" charset="0"/>
                <a:ea typeface="Arial" charset="0"/>
                <a:cs typeface="Arial" charset="0"/>
              </a:rPr>
              <a:t>Curabitur Accumsan Nulla: </a:t>
            </a:r>
            <a:r>
              <a:rPr lang="en-US" sz="1400" dirty="0">
                <a:latin typeface="Arial" charset="0"/>
                <a:ea typeface="Arial" charset="0"/>
                <a:cs typeface="Arial" charset="0"/>
              </a:rPr>
              <a:t>Fusce quis augue urna scelerisque, luctus rum sed, ut dolor in pulvinar.</a:t>
            </a:r>
          </a:p>
          <a:p>
            <a:pPr marL="457200" lvl="1" indent="-228600">
              <a:lnSpc>
                <a:spcPts val="2300"/>
              </a:lnSpc>
              <a:spcAft>
                <a:spcPts val="600"/>
              </a:spcAft>
              <a:buClr>
                <a:schemeClr val="tx2"/>
              </a:buClr>
              <a:buSzPct val="125000"/>
              <a:buFont typeface="Arial" charset="0"/>
              <a:buChar char="•"/>
              <a:defRPr/>
            </a:pPr>
            <a:r>
              <a:rPr lang="en-US" sz="1400" b="1" dirty="0">
                <a:latin typeface="Arial" charset="0"/>
                <a:ea typeface="Arial" charset="0"/>
                <a:cs typeface="Arial" charset="0"/>
              </a:rPr>
              <a:t>Elementum Orci Dignissim:</a:t>
            </a:r>
            <a:r>
              <a:rPr lang="en-US" sz="1400" dirty="0">
                <a:latin typeface="Arial" charset="0"/>
                <a:ea typeface="Arial" charset="0"/>
                <a:cs typeface="Arial" charset="0"/>
              </a:rPr>
              <a:t> Proin semper ipsum finibus quam tempor, vitae consectetur.</a:t>
            </a:r>
          </a:p>
        </p:txBody>
      </p:sp>
      <p:cxnSp>
        <p:nvCxnSpPr>
          <p:cNvPr id="41" name="Horizontal Section Divider" descr="Horizontal Divider"/>
          <p:cNvCxnSpPr/>
          <p:nvPr/>
        </p:nvCxnSpPr>
        <p:spPr bwMode="auto">
          <a:xfrm>
            <a:off x="16596784" y="7098814"/>
            <a:ext cx="4892040" cy="0"/>
          </a:xfrm>
          <a:prstGeom prst="line">
            <a:avLst/>
          </a:prstGeom>
          <a:noFill/>
          <a:ln w="15875" cap="flat" cmpd="sng" algn="ctr">
            <a:solidFill>
              <a:schemeClr val="tx1"/>
            </a:solidFill>
            <a:prstDash val="dash"/>
            <a:round/>
            <a:headEnd type="none" w="med" len="med"/>
            <a:tailEnd type="none" w="med" len="med"/>
          </a:ln>
          <a:effectLst/>
        </p:spPr>
      </p:cxnSp>
      <p:sp>
        <p:nvSpPr>
          <p:cNvPr id="36" name="Graphic Elements"/>
          <p:cNvSpPr txBox="1"/>
          <p:nvPr/>
        </p:nvSpPr>
        <p:spPr>
          <a:xfrm>
            <a:off x="16573500" y="7294025"/>
            <a:ext cx="4895850" cy="461665"/>
          </a:xfrm>
          <a:prstGeom prst="rect">
            <a:avLst/>
          </a:prstGeom>
          <a:noFill/>
        </p:spPr>
        <p:txBody>
          <a:bodyPr wrap="square">
            <a:spAutoFit/>
          </a:bodyPr>
          <a:lstStyle/>
          <a:p>
            <a:pPr>
              <a:defRPr/>
            </a:pPr>
            <a:r>
              <a:rPr lang="en-US" sz="2400" b="1" dirty="0">
                <a:solidFill>
                  <a:srgbClr val="005BBB"/>
                </a:solidFill>
              </a:rPr>
              <a:t>Graphic Elements</a:t>
            </a:r>
          </a:p>
        </p:txBody>
      </p:sp>
      <p:pic>
        <p:nvPicPr>
          <p:cNvPr id="47" name="1" descr="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766797" y="7940192"/>
            <a:ext cx="353754" cy="353754"/>
          </a:xfrm>
          <a:prstGeom prst="rect">
            <a:avLst/>
          </a:prstGeom>
        </p:spPr>
      </p:pic>
      <p:pic>
        <p:nvPicPr>
          <p:cNvPr id="48" name="2" descr="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6766797" y="8489374"/>
            <a:ext cx="353754" cy="353754"/>
          </a:xfrm>
          <a:prstGeom prst="rect">
            <a:avLst/>
          </a:prstGeom>
        </p:spPr>
      </p:pic>
      <p:pic>
        <p:nvPicPr>
          <p:cNvPr id="49" name="3" descr="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6766797" y="9038557"/>
            <a:ext cx="353754" cy="353754"/>
          </a:xfrm>
          <a:prstGeom prst="rect">
            <a:avLst/>
          </a:prstGeom>
        </p:spPr>
      </p:pic>
      <p:pic>
        <p:nvPicPr>
          <p:cNvPr id="50" name="4" descr="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6766797" y="9587739"/>
            <a:ext cx="353194" cy="353194"/>
          </a:xfrm>
          <a:prstGeom prst="rect">
            <a:avLst/>
          </a:prstGeom>
        </p:spPr>
      </p:pic>
      <p:pic>
        <p:nvPicPr>
          <p:cNvPr id="51" name="4" descr="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6766797" y="10136361"/>
            <a:ext cx="353754" cy="353754"/>
          </a:xfrm>
          <a:prstGeom prst="rect">
            <a:avLst/>
          </a:prstGeom>
        </p:spPr>
      </p:pic>
      <p:pic>
        <p:nvPicPr>
          <p:cNvPr id="52" name="6" descr="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6766797" y="10685544"/>
            <a:ext cx="353754" cy="353754"/>
          </a:xfrm>
          <a:prstGeom prst="rect">
            <a:avLst/>
          </a:prstGeom>
        </p:spPr>
      </p:pic>
      <p:pic>
        <p:nvPicPr>
          <p:cNvPr id="53" name="7" descr="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7290516" y="7940192"/>
            <a:ext cx="353754" cy="353754"/>
          </a:xfrm>
          <a:prstGeom prst="rect">
            <a:avLst/>
          </a:prstGeom>
        </p:spPr>
      </p:pic>
      <p:pic>
        <p:nvPicPr>
          <p:cNvPr id="81" name="8" descr="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290516" y="8485441"/>
            <a:ext cx="353754" cy="353754"/>
          </a:xfrm>
          <a:prstGeom prst="rect">
            <a:avLst/>
          </a:prstGeom>
        </p:spPr>
      </p:pic>
      <p:pic>
        <p:nvPicPr>
          <p:cNvPr id="82" name="9" descr="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290516" y="9030691"/>
            <a:ext cx="353754" cy="353754"/>
          </a:xfrm>
          <a:prstGeom prst="rect">
            <a:avLst/>
          </a:prstGeom>
        </p:spPr>
      </p:pic>
      <p:pic>
        <p:nvPicPr>
          <p:cNvPr id="54" name="0" descr="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7290516" y="9575941"/>
            <a:ext cx="353754" cy="353754"/>
          </a:xfrm>
          <a:prstGeom prst="rect">
            <a:avLst/>
          </a:prstGeom>
        </p:spPr>
      </p:pic>
      <p:cxnSp>
        <p:nvCxnSpPr>
          <p:cNvPr id="83" name="Vertical Section Divider" descr="Vertical Divider"/>
          <p:cNvCxnSpPr/>
          <p:nvPr/>
        </p:nvCxnSpPr>
        <p:spPr bwMode="auto">
          <a:xfrm>
            <a:off x="18068059" y="7925904"/>
            <a:ext cx="0" cy="3195365"/>
          </a:xfrm>
          <a:prstGeom prst="line">
            <a:avLst/>
          </a:prstGeom>
          <a:noFill/>
          <a:ln w="15875" cap="flat" cmpd="sng" algn="ctr">
            <a:solidFill>
              <a:schemeClr val="tx1"/>
            </a:solidFill>
            <a:prstDash val="dash"/>
            <a:round/>
            <a:headEnd type="none" w="med" len="med"/>
            <a:tailEnd type="none" w="med" len="med"/>
          </a:ln>
          <a:effectLst/>
        </p:spPr>
      </p:cxnSp>
      <p:pic>
        <p:nvPicPr>
          <p:cNvPr id="55" name="A" descr="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66578" y="7927413"/>
            <a:ext cx="353754" cy="353754"/>
          </a:xfrm>
          <a:prstGeom prst="rect">
            <a:avLst/>
          </a:prstGeom>
        </p:spPr>
      </p:pic>
      <p:pic>
        <p:nvPicPr>
          <p:cNvPr id="56" name="B" descr="B"/>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66578" y="8468037"/>
            <a:ext cx="353754" cy="353754"/>
          </a:xfrm>
          <a:prstGeom prst="rect">
            <a:avLst/>
          </a:prstGeom>
        </p:spPr>
      </p:pic>
      <p:pic>
        <p:nvPicPr>
          <p:cNvPr id="57" name="C" descr="C"/>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466578" y="8991901"/>
            <a:ext cx="353754" cy="353754"/>
          </a:xfrm>
          <a:prstGeom prst="rect">
            <a:avLst/>
          </a:prstGeom>
        </p:spPr>
      </p:pic>
      <p:pic>
        <p:nvPicPr>
          <p:cNvPr id="58" name="D" descr="D"/>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466578" y="9533043"/>
            <a:ext cx="353754" cy="353754"/>
          </a:xfrm>
          <a:prstGeom prst="rect">
            <a:avLst/>
          </a:prstGeom>
        </p:spPr>
      </p:pic>
      <p:pic>
        <p:nvPicPr>
          <p:cNvPr id="59" name="E" descr="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466578" y="10114727"/>
            <a:ext cx="353754" cy="353754"/>
          </a:xfrm>
          <a:prstGeom prst="rect">
            <a:avLst/>
          </a:prstGeom>
        </p:spPr>
      </p:pic>
      <p:pic>
        <p:nvPicPr>
          <p:cNvPr id="60" name="F" descr="F"/>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8466578" y="10690588"/>
            <a:ext cx="353754" cy="353754"/>
          </a:xfrm>
          <a:prstGeom prst="rect">
            <a:avLst/>
          </a:prstGeom>
        </p:spPr>
      </p:pic>
      <p:pic>
        <p:nvPicPr>
          <p:cNvPr id="61" name="G" descr="G"/>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9075844" y="7927413"/>
            <a:ext cx="353754" cy="353754"/>
          </a:xfrm>
          <a:prstGeom prst="rect">
            <a:avLst/>
          </a:prstGeom>
        </p:spPr>
      </p:pic>
      <p:pic>
        <p:nvPicPr>
          <p:cNvPr id="62" name="H" descr="H"/>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9075844" y="8468037"/>
            <a:ext cx="353754" cy="353754"/>
          </a:xfrm>
          <a:prstGeom prst="rect">
            <a:avLst/>
          </a:prstGeom>
        </p:spPr>
      </p:pic>
      <p:pic>
        <p:nvPicPr>
          <p:cNvPr id="63" name="I" descr="I"/>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9075844" y="9051780"/>
            <a:ext cx="353754" cy="353754"/>
          </a:xfrm>
          <a:prstGeom prst="rect">
            <a:avLst/>
          </a:prstGeom>
        </p:spPr>
      </p:pic>
      <p:pic>
        <p:nvPicPr>
          <p:cNvPr id="64" name="J" descr="J"/>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19075844" y="9607574"/>
            <a:ext cx="353754" cy="353754"/>
          </a:xfrm>
          <a:prstGeom prst="rect">
            <a:avLst/>
          </a:prstGeom>
        </p:spPr>
      </p:pic>
      <p:pic>
        <p:nvPicPr>
          <p:cNvPr id="65" name="K" descr="K"/>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9075844" y="10163368"/>
            <a:ext cx="353754" cy="353754"/>
          </a:xfrm>
          <a:prstGeom prst="rect">
            <a:avLst/>
          </a:prstGeom>
        </p:spPr>
      </p:pic>
      <p:pic>
        <p:nvPicPr>
          <p:cNvPr id="66" name="L" descr="L"/>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19075844" y="10719163"/>
            <a:ext cx="353754" cy="353754"/>
          </a:xfrm>
          <a:prstGeom prst="rect">
            <a:avLst/>
          </a:prstGeom>
        </p:spPr>
      </p:pic>
      <p:pic>
        <p:nvPicPr>
          <p:cNvPr id="67" name="M" descr="M"/>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19714760" y="7927413"/>
            <a:ext cx="353754" cy="353754"/>
          </a:xfrm>
          <a:prstGeom prst="rect">
            <a:avLst/>
          </a:prstGeom>
        </p:spPr>
      </p:pic>
      <p:pic>
        <p:nvPicPr>
          <p:cNvPr id="68" name="N" descr="N"/>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19714760" y="8468037"/>
            <a:ext cx="353754" cy="353754"/>
          </a:xfrm>
          <a:prstGeom prst="rect">
            <a:avLst/>
          </a:prstGeom>
        </p:spPr>
      </p:pic>
      <p:pic>
        <p:nvPicPr>
          <p:cNvPr id="69" name="O" descr="O"/>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19714760" y="9047894"/>
            <a:ext cx="353754" cy="353754"/>
          </a:xfrm>
          <a:prstGeom prst="rect">
            <a:avLst/>
          </a:prstGeom>
        </p:spPr>
      </p:pic>
      <p:pic>
        <p:nvPicPr>
          <p:cNvPr id="70" name="P" descr="P"/>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19714760" y="9601745"/>
            <a:ext cx="353754" cy="353754"/>
          </a:xfrm>
          <a:prstGeom prst="rect">
            <a:avLst/>
          </a:prstGeom>
        </p:spPr>
      </p:pic>
      <p:pic>
        <p:nvPicPr>
          <p:cNvPr id="71" name="Q" descr="Q"/>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19714760" y="10155596"/>
            <a:ext cx="353754" cy="353754"/>
          </a:xfrm>
          <a:prstGeom prst="rect">
            <a:avLst/>
          </a:prstGeom>
        </p:spPr>
      </p:pic>
      <p:pic>
        <p:nvPicPr>
          <p:cNvPr id="72" name="R" descr="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19714760" y="10709447"/>
            <a:ext cx="353754" cy="353754"/>
          </a:xfrm>
          <a:prstGeom prst="rect">
            <a:avLst/>
          </a:prstGeom>
        </p:spPr>
      </p:pic>
      <p:pic>
        <p:nvPicPr>
          <p:cNvPr id="73" name="S" descr="S"/>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20406770" y="7927413"/>
            <a:ext cx="353754" cy="353754"/>
          </a:xfrm>
          <a:prstGeom prst="rect">
            <a:avLst/>
          </a:prstGeom>
        </p:spPr>
      </p:pic>
      <p:pic>
        <p:nvPicPr>
          <p:cNvPr id="74" name="T" descr="T"/>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20406770" y="8468037"/>
            <a:ext cx="353754" cy="353754"/>
          </a:xfrm>
          <a:prstGeom prst="rect">
            <a:avLst/>
          </a:prstGeom>
        </p:spPr>
      </p:pic>
      <p:pic>
        <p:nvPicPr>
          <p:cNvPr id="75" name="U" descr="U"/>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20406770" y="9045399"/>
            <a:ext cx="353754" cy="353754"/>
          </a:xfrm>
          <a:prstGeom prst="rect">
            <a:avLst/>
          </a:prstGeom>
        </p:spPr>
      </p:pic>
      <p:pic>
        <p:nvPicPr>
          <p:cNvPr id="76" name="V" descr="V"/>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20406770" y="9598002"/>
            <a:ext cx="353754" cy="353754"/>
          </a:xfrm>
          <a:prstGeom prst="rect">
            <a:avLst/>
          </a:prstGeom>
        </p:spPr>
      </p:pic>
      <p:pic>
        <p:nvPicPr>
          <p:cNvPr id="77" name="W" descr="W"/>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20406770" y="10150606"/>
            <a:ext cx="353754" cy="353754"/>
          </a:xfrm>
          <a:prstGeom prst="rect">
            <a:avLst/>
          </a:prstGeom>
        </p:spPr>
      </p:pic>
      <p:pic>
        <p:nvPicPr>
          <p:cNvPr id="78" name="X" descr="X"/>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20406770" y="10703209"/>
            <a:ext cx="353754" cy="353754"/>
          </a:xfrm>
          <a:prstGeom prst="rect">
            <a:avLst/>
          </a:prstGeom>
        </p:spPr>
      </p:pic>
      <p:pic>
        <p:nvPicPr>
          <p:cNvPr id="79" name="Y" descr="Y"/>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21040763" y="7927413"/>
            <a:ext cx="353754" cy="353754"/>
          </a:xfrm>
          <a:prstGeom prst="rect">
            <a:avLst/>
          </a:prstGeom>
        </p:spPr>
      </p:pic>
      <p:pic>
        <p:nvPicPr>
          <p:cNvPr id="80" name="Z" descr="Z"/>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21040763" y="8468037"/>
            <a:ext cx="353754" cy="353754"/>
          </a:xfrm>
          <a:prstGeom prst="rect">
            <a:avLst/>
          </a:prstGeom>
        </p:spPr>
      </p:pic>
      <p:cxnSp>
        <p:nvCxnSpPr>
          <p:cNvPr id="38" name="Horizontal Section Divider" descr="Horizontal Divider"/>
          <p:cNvCxnSpPr/>
          <p:nvPr/>
        </p:nvCxnSpPr>
        <p:spPr bwMode="auto">
          <a:xfrm>
            <a:off x="16573500" y="11516955"/>
            <a:ext cx="4892040" cy="0"/>
          </a:xfrm>
          <a:prstGeom prst="line">
            <a:avLst/>
          </a:prstGeom>
          <a:noFill/>
          <a:ln w="15875" cap="flat" cmpd="sng" algn="ctr">
            <a:solidFill>
              <a:schemeClr val="tx1"/>
            </a:solidFill>
            <a:prstDash val="dash"/>
            <a:round/>
            <a:headEnd type="none" w="med" len="med"/>
            <a:tailEnd type="none" w="med" len="med"/>
          </a:ln>
          <a:effectLst/>
        </p:spPr>
      </p:cxnSp>
      <p:sp>
        <p:nvSpPr>
          <p:cNvPr id="23" name="References Textbox"/>
          <p:cNvSpPr txBox="1"/>
          <p:nvPr/>
        </p:nvSpPr>
        <p:spPr>
          <a:xfrm>
            <a:off x="16567157" y="11980046"/>
            <a:ext cx="4868756" cy="2092624"/>
          </a:xfrm>
          <a:prstGeom prst="rect">
            <a:avLst/>
          </a:prstGeom>
          <a:solidFill>
            <a:schemeClr val="bg1">
              <a:alpha val="63000"/>
            </a:schemeClr>
          </a:solidFill>
          <a:effectLst/>
        </p:spPr>
        <p:txBody>
          <a:bodyPr wrap="square">
            <a:spAutoFit/>
          </a:bodyPr>
          <a:lstStyle/>
          <a:p>
            <a:pPr>
              <a:lnSpc>
                <a:spcPts val="1900"/>
              </a:lnSpc>
              <a:spcAft>
                <a:spcPts val="600"/>
              </a:spcAft>
              <a:buClr>
                <a:schemeClr val="tx2"/>
              </a:buClr>
              <a:defRPr/>
            </a:pPr>
            <a:r>
              <a:rPr lang="en-US" sz="2400" b="1" dirty="0">
                <a:solidFill>
                  <a:srgbClr val="005BBB"/>
                </a:solidFill>
                <a:latin typeface="+mj-lt"/>
              </a:rPr>
              <a:t>References</a:t>
            </a:r>
            <a:endParaRPr lang="en-US" sz="1200" dirty="0">
              <a:latin typeface="Arial" charset="0"/>
              <a:ea typeface="Arial" charset="0"/>
              <a:cs typeface="Arial" charset="0"/>
            </a:endParaRPr>
          </a:p>
          <a:p>
            <a:pPr>
              <a:lnSpc>
                <a:spcPts val="1900"/>
              </a:lnSpc>
              <a:buClr>
                <a:schemeClr val="tx2"/>
              </a:buClr>
              <a:buFont typeface="+mj-lt"/>
              <a:buAutoNum type="arabicPeriod"/>
              <a:defRPr/>
            </a:pPr>
            <a:r>
              <a:rPr lang="en-US" sz="1200" dirty="0">
                <a:latin typeface="Arial" charset="0"/>
                <a:ea typeface="Arial" charset="0"/>
                <a:cs typeface="Arial" charset="0"/>
              </a:rPr>
              <a:t>  Phasellus nec lectus bibendum, posuere nibh id, lacinia magna </a:t>
            </a:r>
          </a:p>
          <a:p>
            <a:pPr>
              <a:lnSpc>
                <a:spcPts val="1900"/>
              </a:lnSpc>
              <a:buClr>
                <a:schemeClr val="tx2"/>
              </a:buClr>
              <a:buFont typeface="+mj-lt"/>
              <a:buAutoNum type="arabicPeriod"/>
              <a:defRPr/>
            </a:pPr>
            <a:r>
              <a:rPr lang="en-US" sz="1200" dirty="0">
                <a:latin typeface="Arial" charset="0"/>
                <a:ea typeface="Arial" charset="0"/>
                <a:cs typeface="Arial" charset="0"/>
              </a:rPr>
              <a:t>  Mauris orci mi, varius id diam id, egestas auctor enim</a:t>
            </a:r>
          </a:p>
          <a:p>
            <a:pPr>
              <a:lnSpc>
                <a:spcPts val="1900"/>
              </a:lnSpc>
              <a:buClr>
                <a:schemeClr val="tx2"/>
              </a:buClr>
              <a:buFont typeface="+mj-lt"/>
              <a:buAutoNum type="arabicPeriod"/>
              <a:defRPr/>
            </a:pPr>
            <a:r>
              <a:rPr lang="en-US" sz="1200" dirty="0">
                <a:latin typeface="Arial" charset="0"/>
                <a:ea typeface="Arial" charset="0"/>
                <a:cs typeface="Arial" charset="0"/>
              </a:rPr>
              <a:t>  Duis vitae tincidunt tortor, vitae sollicitudin magna</a:t>
            </a:r>
          </a:p>
          <a:p>
            <a:pPr>
              <a:lnSpc>
                <a:spcPts val="1900"/>
              </a:lnSpc>
              <a:buClr>
                <a:schemeClr val="tx2"/>
              </a:buClr>
              <a:buFont typeface="+mj-lt"/>
              <a:buAutoNum type="arabicPeriod"/>
              <a:defRPr/>
            </a:pPr>
            <a:r>
              <a:rPr lang="en-US" sz="1200" dirty="0">
                <a:latin typeface="Arial" charset="0"/>
                <a:ea typeface="Arial" charset="0"/>
                <a:cs typeface="Arial" charset="0"/>
              </a:rPr>
              <a:t>  Aenean et est sem. Phasellus nec lectus bibendum, posuere </a:t>
            </a:r>
          </a:p>
          <a:p>
            <a:pPr>
              <a:lnSpc>
                <a:spcPts val="1900"/>
              </a:lnSpc>
              <a:buClr>
                <a:schemeClr val="tx2"/>
              </a:buClr>
              <a:buFont typeface="+mj-lt"/>
              <a:buAutoNum type="arabicPeriod"/>
              <a:defRPr/>
            </a:pPr>
            <a:r>
              <a:rPr lang="en-US" sz="1200" dirty="0">
                <a:latin typeface="Arial" charset="0"/>
                <a:ea typeface="Arial" charset="0"/>
                <a:cs typeface="Arial" charset="0"/>
              </a:rPr>
              <a:t>  Lacinia magna. Mauris orci mi, varius id diam id, egestas auctor</a:t>
            </a:r>
          </a:p>
          <a:p>
            <a:pPr>
              <a:lnSpc>
                <a:spcPts val="1900"/>
              </a:lnSpc>
              <a:buClr>
                <a:schemeClr val="tx2"/>
              </a:buClr>
              <a:buFont typeface="+mj-lt"/>
              <a:buAutoNum type="arabicPeriod"/>
              <a:defRPr/>
            </a:pPr>
            <a:r>
              <a:rPr lang="en-US" sz="1200" dirty="0">
                <a:latin typeface="Arial" charset="0"/>
                <a:ea typeface="Arial" charset="0"/>
                <a:cs typeface="Arial" charset="0"/>
              </a:rPr>
              <a:t> Mauris orci mi, varius id diam id, egestas auctor enim</a:t>
            </a:r>
          </a:p>
          <a:p>
            <a:pPr>
              <a:lnSpc>
                <a:spcPts val="1900"/>
              </a:lnSpc>
              <a:buClr>
                <a:schemeClr val="tx2"/>
              </a:buClr>
              <a:buFont typeface="+mj-lt"/>
              <a:buAutoNum type="arabicPeriod"/>
              <a:defRPr/>
            </a:pPr>
            <a:r>
              <a:rPr lang="en-US" sz="1200" dirty="0">
                <a:latin typeface="Arial" charset="0"/>
                <a:ea typeface="Arial" charset="0"/>
                <a:cs typeface="Arial" charset="0"/>
              </a:rPr>
              <a:t>  Duis vitae tincidunt tortor, vitae sollicitudin magna</a:t>
            </a:r>
          </a:p>
        </p:txBody>
      </p:sp>
      <p:sp>
        <p:nvSpPr>
          <p:cNvPr id="94" name="Contact Information Textbox"/>
          <p:cNvSpPr/>
          <p:nvPr/>
        </p:nvSpPr>
        <p:spPr>
          <a:xfrm>
            <a:off x="16598215" y="15420317"/>
            <a:ext cx="4890186" cy="748050"/>
          </a:xfrm>
          <a:prstGeom prst="rect">
            <a:avLst/>
          </a:prstGeom>
        </p:spPr>
        <p:txBody>
          <a:bodyPr wrap="square">
            <a:noAutofit/>
          </a:bodyPr>
          <a:lstStyle/>
          <a:p>
            <a:pPr>
              <a:spcAft>
                <a:spcPts val="400"/>
              </a:spcAft>
              <a:defRPr/>
            </a:pPr>
            <a:r>
              <a:rPr lang="en-US" altLang="en-US" sz="1400" dirty="0">
                <a:solidFill>
                  <a:schemeClr val="bg1"/>
                </a:solidFill>
                <a:ea typeface="Arial" charset="0"/>
              </a:rPr>
              <a:t>Department or Office name goes here </a:t>
            </a:r>
            <a:br>
              <a:rPr lang="en-US" altLang="en-US" sz="1400" dirty="0">
                <a:solidFill>
                  <a:schemeClr val="bg1"/>
                </a:solidFill>
                <a:ea typeface="Arial" charset="0"/>
              </a:rPr>
            </a:br>
            <a:r>
              <a:rPr lang="en-US" altLang="en-US" sz="1400" dirty="0">
                <a:solidFill>
                  <a:schemeClr val="bg1"/>
                </a:solidFill>
                <a:ea typeface="Arial" charset="0"/>
              </a:rPr>
              <a:t>School, College or Division name goes here</a:t>
            </a:r>
          </a:p>
          <a:p>
            <a:pPr>
              <a:spcAft>
                <a:spcPts val="40"/>
              </a:spcAft>
              <a:defRPr/>
            </a:pPr>
            <a:r>
              <a:rPr lang="en-US" sz="1700" b="1" dirty="0">
                <a:solidFill>
                  <a:schemeClr val="bg1"/>
                </a:solidFill>
              </a:rPr>
              <a:t>buffalo.edu</a:t>
            </a:r>
          </a:p>
          <a:p>
            <a:pPr>
              <a:spcAft>
                <a:spcPts val="40"/>
              </a:spcAft>
              <a:defRPr/>
            </a:pPr>
            <a:endParaRPr lang="en-US" altLang="en-US" sz="1400" dirty="0">
              <a:solidFill>
                <a:schemeClr val="bg1"/>
              </a:solidFill>
              <a:ea typeface="Arial" charset="0"/>
            </a:endParaRPr>
          </a:p>
        </p:txBody>
      </p:sp>
    </p:spTree>
    <p:extLst>
      <p:ext uri="{BB962C8B-B14F-4D97-AF65-F5344CB8AC3E}">
        <p14:creationId xmlns:p14="http://schemas.microsoft.com/office/powerpoint/2010/main" val="175861033"/>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 Accessible" id="{BC02AB42-924F-614D-9F02-5DAD031142A4}" vid="{CEC2668D-C73A-D648-809C-2002B42E64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Poster Template</Template>
  <TotalTime>52</TotalTime>
  <Words>1374</Words>
  <Application>Microsoft Macintosh PowerPoint</Application>
  <PresentationFormat>Custom</PresentationFormat>
  <Paragraphs>144</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System Font Regular</vt:lpstr>
      <vt:lpstr>Research Poster Template</vt:lpstr>
      <vt:lpstr>PowerPoint Presentation</vt:lpstr>
      <vt:lpstr>PowerPoint Presentation</vt:lpstr>
    </vt:vector>
  </TitlesOfParts>
  <Manager/>
  <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Richard Klingensmith</cp:lastModifiedBy>
  <cp:revision>12</cp:revision>
  <cp:lastPrinted>2018-07-27T15:05:13Z</cp:lastPrinted>
  <dcterms:created xsi:type="dcterms:W3CDTF">2019-03-28T18:35:19Z</dcterms:created>
  <dcterms:modified xsi:type="dcterms:W3CDTF">2023-03-21T20:16:10Z</dcterms:modified>
  <cp:category/>
</cp:coreProperties>
</file>