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
  </p:notesMasterIdLst>
  <p:handoutMasterIdLst>
    <p:handoutMasterId r:id="rId5"/>
  </p:handoutMasterIdLst>
  <p:sldIdLst>
    <p:sldId id="257" r:id="rId2"/>
    <p:sldId id="258" r:id="rId3"/>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p:restoredTop sz="94655"/>
  </p:normalViewPr>
  <p:slideViewPr>
    <p:cSldViewPr snapToGrid="0" snapToObjects="1">
      <p:cViewPr varScale="1">
        <p:scale>
          <a:sx n="19" d="100"/>
          <a:sy n="19" d="100"/>
        </p:scale>
        <p:origin x="3408" y="408"/>
      </p:cViewPr>
      <p:guideLst/>
    </p:cSldViewPr>
  </p:slideViewPr>
  <p:notesTextViewPr>
    <p:cViewPr>
      <p:scale>
        <a:sx n="1" d="1"/>
        <a:sy n="1" d="1"/>
      </p:scale>
      <p:origin x="0" y="0"/>
    </p:cViewPr>
  </p:notesTextViewPr>
  <p:notesViewPr>
    <p:cSldViewPr snapToGrid="0" snapToObjects="1" showGuides="1">
      <p:cViewPr varScale="1">
        <p:scale>
          <a:sx n="101" d="100"/>
          <a:sy n="101" d="100"/>
        </p:scale>
        <p:origin x="39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Macro-Enabled_Worksheet6.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A - Title</a:t>
            </a:r>
            <a:endParaRPr lang="en-US" sz="3200" b="1" dirty="0">
              <a:solidFill>
                <a:schemeClr val="tx1"/>
              </a:solidFill>
            </a:endParaRPr>
          </a:p>
        </c:rich>
      </c:tx>
      <c:layout>
        <c:manualLayout>
          <c:xMode val="edge"/>
          <c:yMode val="edge"/>
          <c:x val="0.31588888022660533"/>
          <c:y val="4.9272940413538524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A68E-2E47-A584-CA9F965A9707}"/>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A68E-2E47-A584-CA9F965A9707}"/>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A68E-2E47-A584-CA9F965A9707}"/>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A68E-2E47-A584-CA9F965A9707}"/>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436197142023913"/>
          <c:y val="0.8729583336034592"/>
          <c:w val="0.787468648124044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B - Title</a:t>
            </a:r>
          </a:p>
        </c:rich>
      </c:tx>
      <c:layout>
        <c:manualLayout>
          <c:xMode val="edge"/>
          <c:yMode val="edge"/>
          <c:x val="0.18322734509105756"/>
          <c:y val="0.10250012596738285"/>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AA3A-3644-9648-6D459320167A}"/>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AA3A-3644-9648-6D459320167A}"/>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AA3A-3644-9648-6D459320167A}"/>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AA3A-3644-9648-6D459320167A}"/>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039326334208224"/>
          <c:y val="0.80797674662489338"/>
          <c:w val="0.70932734560151223"/>
          <c:h val="0.1904299342622438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C - Title</a:t>
            </a:r>
          </a:p>
        </c:rich>
      </c:tx>
      <c:layout>
        <c:manualLayout>
          <c:xMode val="edge"/>
          <c:yMode val="edge"/>
          <c:x val="0.22030703842803187"/>
          <c:y val="0.1100565230604366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71A1-7349-BF04-7EF9D8E181E9}"/>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71A1-7349-BF04-7EF9D8E181E9}"/>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71A1-7349-BF04-7EF9D8E181E9}"/>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71A1-7349-BF04-7EF9D8E181E9}"/>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1660649243077596"/>
          <c:y val="0.79219824875107414"/>
          <c:w val="0.74188522705922422"/>
          <c:h val="0.19931867891513558"/>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 </a:t>
            </a:r>
            <a:r>
              <a:rPr lang="en-US" sz="3600" b="1">
                <a:solidFill>
                  <a:schemeClr val="tx1"/>
                </a:solidFill>
                <a:latin typeface="Arial" charset="0"/>
                <a:ea typeface="Arial" charset="0"/>
                <a:cs typeface="Arial" charset="0"/>
              </a:rPr>
              <a:t>D - Title</a:t>
            </a:r>
            <a:endParaRPr lang="en-US" sz="3600" b="1" dirty="0">
              <a:solidFill>
                <a:schemeClr val="tx1"/>
              </a:solidFill>
              <a:latin typeface="Arial" charset="0"/>
              <a:ea typeface="Arial" charset="0"/>
              <a:cs typeface="Arial" charset="0"/>
            </a:endParaRPr>
          </a:p>
        </c:rich>
      </c:tx>
      <c:layout>
        <c:manualLayout>
          <c:xMode val="edge"/>
          <c:yMode val="edge"/>
          <c:x val="0.35373098641371992"/>
          <c:y val="1.1217681491475214E-3"/>
        </c:manualLayout>
      </c:layout>
      <c:overlay val="0"/>
      <c:spPr>
        <a:noFill/>
        <a:ln w="37084">
          <a:noFill/>
        </a:ln>
      </c:spPr>
    </c:title>
    <c:autoTitleDeleted val="0"/>
    <c:plotArea>
      <c:layout>
        <c:manualLayout>
          <c:layoutTarget val="inner"/>
          <c:xMode val="edge"/>
          <c:yMode val="edge"/>
          <c:x val="7.1945587198555094E-2"/>
          <c:y val="0.18243447742298799"/>
          <c:w val="0.89237340955380096"/>
          <c:h val="0.57213083665156228"/>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0D9-0A4C-852B-B43364744E8B}"/>
            </c:ext>
          </c:extLst>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0D9-0A4C-852B-B43364744E8B}"/>
            </c:ext>
          </c:extLst>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0D9-0A4C-852B-B43364744E8B}"/>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16080355552922587"/>
          <c:y val="0.91647316505196907"/>
          <c:w val="0.65376401541260043"/>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A - Title</a:t>
            </a:r>
            <a:endParaRPr lang="en-US" sz="3200" b="1" dirty="0">
              <a:solidFill>
                <a:schemeClr val="tx1"/>
              </a:solidFill>
            </a:endParaRPr>
          </a:p>
        </c:rich>
      </c:tx>
      <c:layout>
        <c:manualLayout>
          <c:xMode val="edge"/>
          <c:yMode val="edge"/>
          <c:x val="0.31588888022660533"/>
          <c:y val="4.9272940413538524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A68E-2E47-A584-CA9F965A9707}"/>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A68E-2E47-A584-CA9F965A9707}"/>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A68E-2E47-A584-CA9F965A9707}"/>
              </c:ext>
            </c:extLst>
          </c:dPt>
          <c:cat>
            <c:strRef>
              <c:f>Sheet1!$A$2:$A$4</c:f>
              <c:strCache>
                <c:ptCount val="3"/>
                <c:pt idx="0">
                  <c:v>Series 1</c:v>
                </c:pt>
                <c:pt idx="1">
                  <c:v>Series 2</c:v>
                </c:pt>
                <c:pt idx="2">
                  <c:v>Series 3</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A68E-2E47-A584-CA9F965A9707}"/>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0.11436197142023913"/>
          <c:y val="0.8729583336034592"/>
          <c:w val="0.787468648124044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B - Title</a:t>
            </a:r>
          </a:p>
        </c:rich>
      </c:tx>
      <c:layout>
        <c:manualLayout>
          <c:xMode val="edge"/>
          <c:yMode val="edge"/>
          <c:x val="0.18322734509105756"/>
          <c:y val="0.10250012596738285"/>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AA3A-3644-9648-6D459320167A}"/>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AA3A-3644-9648-6D459320167A}"/>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AA3A-3644-9648-6D459320167A}"/>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AA3A-3644-9648-6D459320167A}"/>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039326334208224"/>
          <c:y val="0.80797674662489338"/>
          <c:w val="0.70932734560151223"/>
          <c:h val="0.1904299342622438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C - Title</a:t>
            </a:r>
          </a:p>
        </c:rich>
      </c:tx>
      <c:layout>
        <c:manualLayout>
          <c:xMode val="edge"/>
          <c:yMode val="edge"/>
          <c:x val="0.22030703842803187"/>
          <c:y val="0.11005652306043669"/>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71A1-7349-BF04-7EF9D8E181E9}"/>
              </c:ext>
            </c:extLst>
          </c:dPt>
          <c:dPt>
            <c:idx val="1"/>
            <c:bubble3D val="0"/>
            <c:spPr>
              <a:pattFill prst="pct25">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3-71A1-7349-BF04-7EF9D8E181E9}"/>
              </c:ext>
            </c:extLst>
          </c:dPt>
          <c:dPt>
            <c:idx val="2"/>
            <c:bubble3D val="0"/>
            <c:spPr>
              <a:pattFill prst="dkUpDiag">
                <a:fgClr>
                  <a:schemeClr val="tx2"/>
                </a:fgClr>
                <a:bgClr>
                  <a:schemeClr val="bg1"/>
                </a:bgClr>
              </a:pattFill>
              <a:ln w="11160">
                <a:solidFill>
                  <a:srgbClr val="FFFFFF"/>
                </a:solidFill>
                <a:prstDash val="solid"/>
              </a:ln>
            </c:spPr>
            <c:extLst>
              <c:ext xmlns:c16="http://schemas.microsoft.com/office/drawing/2014/chart" uri="{C3380CC4-5D6E-409C-BE32-E72D297353CC}">
                <c16:uniqueId val="{00000005-71A1-7349-BF04-7EF9D8E181E9}"/>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71A1-7349-BF04-7EF9D8E181E9}"/>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0.11660649243077596"/>
          <c:y val="0.79219824875107414"/>
          <c:w val="0.74188522705922422"/>
          <c:h val="0.19931867891513558"/>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 </a:t>
            </a:r>
            <a:r>
              <a:rPr lang="en-US" sz="3600" b="1">
                <a:solidFill>
                  <a:schemeClr val="tx1"/>
                </a:solidFill>
                <a:latin typeface="Arial" charset="0"/>
                <a:ea typeface="Arial" charset="0"/>
                <a:cs typeface="Arial" charset="0"/>
              </a:rPr>
              <a:t>D - Title</a:t>
            </a:r>
            <a:endParaRPr lang="en-US" sz="3600" b="1" dirty="0">
              <a:solidFill>
                <a:schemeClr val="tx1"/>
              </a:solidFill>
              <a:latin typeface="Arial" charset="0"/>
              <a:ea typeface="Arial" charset="0"/>
              <a:cs typeface="Arial" charset="0"/>
            </a:endParaRPr>
          </a:p>
        </c:rich>
      </c:tx>
      <c:layout>
        <c:manualLayout>
          <c:xMode val="edge"/>
          <c:yMode val="edge"/>
          <c:x val="0.35373098641371992"/>
          <c:y val="1.1217681491475214E-3"/>
        </c:manualLayout>
      </c:layout>
      <c:overlay val="0"/>
      <c:spPr>
        <a:noFill/>
        <a:ln w="37084">
          <a:noFill/>
        </a:ln>
      </c:spPr>
    </c:title>
    <c:autoTitleDeleted val="0"/>
    <c:plotArea>
      <c:layout>
        <c:manualLayout>
          <c:layoutTarget val="inner"/>
          <c:xMode val="edge"/>
          <c:yMode val="edge"/>
          <c:x val="7.1945587198555094E-2"/>
          <c:y val="0.18243447742298799"/>
          <c:w val="0.89237340955380096"/>
          <c:h val="0.57213083665156228"/>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0D9-0A4C-852B-B43364744E8B}"/>
            </c:ext>
          </c:extLst>
        </c:ser>
        <c:ser>
          <c:idx val="1"/>
          <c:order val="1"/>
          <c:tx>
            <c:strRef>
              <c:f>Sheet1!$C$1</c:f>
              <c:strCache>
                <c:ptCount val="1"/>
                <c:pt idx="0">
                  <c:v>Series 2</c:v>
                </c:pt>
              </c:strCache>
            </c:strRef>
          </c:tx>
          <c:spPr>
            <a:pattFill prst="dkUpDiag">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0D9-0A4C-852B-B43364744E8B}"/>
            </c:ext>
          </c:extLst>
        </c:ser>
        <c:ser>
          <c:idx val="2"/>
          <c:order val="2"/>
          <c:tx>
            <c:strRef>
              <c:f>Sheet1!$D$1</c:f>
              <c:strCache>
                <c:ptCount val="1"/>
                <c:pt idx="0">
                  <c:v>Series 3</c:v>
                </c:pt>
              </c:strCache>
            </c:strRef>
          </c:tx>
          <c:spPr>
            <a:pattFill prst="pct25">
              <a:fgClr>
                <a:schemeClr val="tx2"/>
              </a:fgClr>
              <a:bgClr>
                <a:schemeClr val="bg1"/>
              </a:bgClr>
            </a:patt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0D9-0A4C-852B-B43364744E8B}"/>
            </c:ext>
          </c:extLst>
        </c:ser>
        <c:dLbls>
          <c:showLegendKey val="0"/>
          <c:showVal val="0"/>
          <c:showCatName val="0"/>
          <c:showSerName val="0"/>
          <c:showPercent val="0"/>
          <c:showBubbleSize val="0"/>
        </c:dLbls>
        <c:gapWidth val="219"/>
        <c:overlap val="-27"/>
        <c:axId val="-2110909504"/>
        <c:axId val="-2092766432"/>
      </c:barChart>
      <c:catAx>
        <c:axId val="-2110909504"/>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092766432"/>
        <c:crosses val="autoZero"/>
        <c:auto val="1"/>
        <c:lblAlgn val="ctr"/>
        <c:lblOffset val="100"/>
        <c:noMultiLvlLbl val="0"/>
      </c:catAx>
      <c:valAx>
        <c:axId val="-209276643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110909504"/>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16080355552922587"/>
          <c:y val="0.91647316505196907"/>
          <c:w val="0.65376401541260043"/>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solidFill>
          <a:schemeClr val="accent3"/>
        </a:solidFill>
        <a:ln>
          <a:solidFill>
            <a:schemeClr val="lt1">
              <a:hueOff val="0"/>
              <a:satOff val="0"/>
              <a:lumOff val="0"/>
            </a:schemeClr>
          </a:solidFill>
        </a:ln>
      </dgm:spPr>
      <dgm:t>
        <a:bodyPr anchor="b"/>
        <a:lstStyle/>
        <a:p>
          <a:r>
            <a:rPr lang="en-US" sz="2800" b="1" dirty="0">
              <a:solidFill>
                <a:schemeClr val="bg1"/>
              </a:solidFill>
            </a:rPr>
            <a:t>Series 1</a:t>
          </a:r>
          <a:br>
            <a:rPr lang="en-US" sz="2800" b="1" dirty="0">
              <a:solidFill>
                <a:schemeClr val="bg1"/>
              </a:solidFill>
            </a:rPr>
          </a:br>
          <a:endParaRPr lang="en-US" sz="1400" b="1" dirty="0">
            <a:solidFill>
              <a:schemeClr val="bg1"/>
            </a:solidFill>
          </a:endParaRP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solidFill>
          <a:schemeClr val="accent2"/>
        </a:solidFill>
        <a:ln w="63500">
          <a:solidFill>
            <a:schemeClr val="bg1"/>
          </a:solidFill>
        </a:ln>
      </dgm:spPr>
      <dgm:t>
        <a:bodyPr anchor="b"/>
        <a:lstStyle/>
        <a:p>
          <a:pPr>
            <a:lnSpc>
              <a:spcPct val="100000"/>
            </a:lnSpc>
          </a:pPr>
          <a:r>
            <a:rPr lang="en-US" sz="2800" b="1" dirty="0">
              <a:solidFill>
                <a:schemeClr val="bg1"/>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2800" b="1"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4354" custLinFactNeighborY="4316">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C9615C9-C6F1-014D-A3A7-7A5DB4A377FE}" type="doc">
      <dgm:prSet loTypeId="urn:microsoft.com/office/officeart/2005/8/layout/pyramid1" loCatId="" qsTypeId="urn:microsoft.com/office/officeart/2005/8/quickstyle/simple1" qsCatId="simple" csTypeId="urn:microsoft.com/office/officeart/2005/8/colors/accent1_2" csCatId="accent1" phldr="1"/>
      <dgm:spPr/>
    </dgm:pt>
    <dgm:pt modelId="{F2A80D4E-DCDF-DD47-B0A0-103201ABFF8D}">
      <dgm:prSet phldrT="[Text]" custT="1"/>
      <dgm:spPr>
        <a:pattFill prst="pct25">
          <a:fgClr>
            <a:schemeClr val="tx2"/>
          </a:fgClr>
          <a:bgClr>
            <a:schemeClr val="bg1"/>
          </a:bgClr>
        </a:pattFill>
        <a:ln>
          <a:solidFill>
            <a:schemeClr val="lt1">
              <a:hueOff val="0"/>
              <a:satOff val="0"/>
              <a:lumOff val="0"/>
            </a:schemeClr>
          </a:solidFill>
        </a:ln>
      </dgm:spPr>
      <dgm:t>
        <a:bodyPr anchor="b"/>
        <a:lstStyle/>
        <a:p>
          <a:r>
            <a:rPr lang="en-US" sz="3200" b="1" dirty="0">
              <a:solidFill>
                <a:schemeClr val="tx2"/>
              </a:solidFill>
            </a:rPr>
            <a:t>Series 1</a:t>
          </a:r>
        </a:p>
      </dgm:t>
    </dgm:pt>
    <dgm:pt modelId="{AAE9F486-967B-F741-A320-903B7BAD1BB6}" type="parTrans" cxnId="{5F0B9C5A-22D4-104D-A6D7-3D8E89847F26}">
      <dgm:prSet/>
      <dgm:spPr/>
      <dgm:t>
        <a:bodyPr/>
        <a:lstStyle/>
        <a:p>
          <a:endParaRPr lang="en-US"/>
        </a:p>
      </dgm:t>
    </dgm:pt>
    <dgm:pt modelId="{F9FAAC82-4768-9541-B270-7F034CA5B77C}" type="sibTrans" cxnId="{5F0B9C5A-22D4-104D-A6D7-3D8E89847F26}">
      <dgm:prSet/>
      <dgm:spPr/>
      <dgm:t>
        <a:bodyPr/>
        <a:lstStyle/>
        <a:p>
          <a:endParaRPr lang="en-US"/>
        </a:p>
      </dgm:t>
    </dgm:pt>
    <dgm:pt modelId="{7AF5E0A5-A3D5-5044-9AE9-85D2AACDE2EC}">
      <dgm:prSet phldrT="[Text]" custT="1"/>
      <dgm:spPr>
        <a:pattFill prst="dkUpDiag">
          <a:fgClr>
            <a:schemeClr val="tx2"/>
          </a:fgClr>
          <a:bgClr>
            <a:schemeClr val="bg1"/>
          </a:bgClr>
        </a:pattFill>
        <a:ln w="63500">
          <a:solidFill>
            <a:schemeClr val="bg1"/>
          </a:solidFill>
        </a:ln>
      </dgm:spPr>
      <dgm:t>
        <a:bodyPr anchor="b"/>
        <a:lstStyle/>
        <a:p>
          <a:pPr>
            <a:lnSpc>
              <a:spcPct val="100000"/>
            </a:lnSpc>
          </a:pPr>
          <a:r>
            <a:rPr lang="en-US" sz="3200" b="1" dirty="0">
              <a:solidFill>
                <a:schemeClr val="tx2"/>
              </a:solidFill>
            </a:rPr>
            <a:t>Series 2</a:t>
          </a:r>
        </a:p>
        <a:p>
          <a:pPr>
            <a:lnSpc>
              <a:spcPct val="100000"/>
            </a:lnSpc>
          </a:pPr>
          <a:endParaRPr lang="en-US" sz="1400" dirty="0">
            <a:solidFill>
              <a:schemeClr val="bg1"/>
            </a:solidFill>
          </a:endParaRPr>
        </a:p>
      </dgm:t>
    </dgm:pt>
    <dgm:pt modelId="{AB25051B-11ED-0545-8F30-6F13878D99BD}" type="parTrans" cxnId="{34D98D55-F8AB-774C-B43B-231FBFEC5E76}">
      <dgm:prSet/>
      <dgm:spPr/>
      <dgm:t>
        <a:bodyPr/>
        <a:lstStyle/>
        <a:p>
          <a:endParaRPr lang="en-US"/>
        </a:p>
      </dgm:t>
    </dgm:pt>
    <dgm:pt modelId="{A0BD8C14-DE4E-A647-A64E-204A7E481B5F}" type="sibTrans" cxnId="{34D98D55-F8AB-774C-B43B-231FBFEC5E76}">
      <dgm:prSet/>
      <dgm:spPr/>
      <dgm:t>
        <a:bodyPr/>
        <a:lstStyle/>
        <a:p>
          <a:endParaRPr lang="en-US"/>
        </a:p>
      </dgm:t>
    </dgm:pt>
    <dgm:pt modelId="{B9FB34F6-F115-BA4C-A756-11366D60939C}">
      <dgm:prSet phldrT="[Text]" custT="1"/>
      <dgm:spPr>
        <a:solidFill>
          <a:schemeClr val="accent1"/>
        </a:solidFill>
        <a:ln w="63500">
          <a:solidFill>
            <a:schemeClr val="bg1"/>
          </a:solidFill>
        </a:ln>
      </dgm:spPr>
      <dgm:t>
        <a:bodyPr anchor="b"/>
        <a:lstStyle/>
        <a:p>
          <a:r>
            <a:rPr lang="en-US" sz="3200" b="1" dirty="0">
              <a:solidFill>
                <a:schemeClr val="bg1"/>
              </a:solidFill>
            </a:rPr>
            <a:t>Series 3</a:t>
          </a:r>
        </a:p>
        <a:p>
          <a:endParaRPr lang="en-US" sz="1400" dirty="0">
            <a:solidFill>
              <a:schemeClr val="bg1"/>
            </a:solidFill>
          </a:endParaRPr>
        </a:p>
      </dgm:t>
      <dgm:extLst>
        <a:ext uri="{E40237B7-FDA0-4F09-8148-C483321AD2D9}">
          <dgm14:cNvPr xmlns:dgm14="http://schemas.microsoft.com/office/drawing/2010/diagram" id="0" name="" descr="Chart E"/>
        </a:ext>
      </dgm:extLst>
    </dgm:pt>
    <dgm:pt modelId="{AEDBE2E2-9C0E-DD46-9BA3-5962025226F9}" type="parTrans" cxnId="{9315592A-3DBF-904F-9DA5-8A88DCCC5AFB}">
      <dgm:prSet/>
      <dgm:spPr/>
      <dgm:t>
        <a:bodyPr/>
        <a:lstStyle/>
        <a:p>
          <a:endParaRPr lang="en-US"/>
        </a:p>
      </dgm:t>
    </dgm:pt>
    <dgm:pt modelId="{2058F22C-38E1-1B48-B638-4BF7908D4337}" type="sibTrans" cxnId="{9315592A-3DBF-904F-9DA5-8A88DCCC5AFB}">
      <dgm:prSet/>
      <dgm:spPr/>
      <dgm:t>
        <a:bodyPr/>
        <a:lstStyle/>
        <a:p>
          <a:endParaRPr lang="en-US"/>
        </a:p>
      </dgm:t>
    </dgm:pt>
    <dgm:pt modelId="{CC3A4FC8-1BA9-9048-BB1E-D88C367138D1}" type="pres">
      <dgm:prSet presAssocID="{AC9615C9-C6F1-014D-A3A7-7A5DB4A377FE}" presName="Name0" presStyleCnt="0">
        <dgm:presLayoutVars>
          <dgm:dir/>
          <dgm:animLvl val="lvl"/>
          <dgm:resizeHandles val="exact"/>
        </dgm:presLayoutVars>
      </dgm:prSet>
      <dgm:spPr/>
    </dgm:pt>
    <dgm:pt modelId="{C127AABA-8910-AC41-9833-0CFA9A9DF82B}" type="pres">
      <dgm:prSet presAssocID="{F2A80D4E-DCDF-DD47-B0A0-103201ABFF8D}" presName="Name8" presStyleCnt="0"/>
      <dgm:spPr/>
    </dgm:pt>
    <dgm:pt modelId="{3B50DBC0-D324-CC48-814E-1224FFB23FF8}" type="pres">
      <dgm:prSet presAssocID="{F2A80D4E-DCDF-DD47-B0A0-103201ABFF8D}" presName="level" presStyleLbl="node1" presStyleIdx="0" presStyleCnt="3">
        <dgm:presLayoutVars>
          <dgm:chMax val="1"/>
          <dgm:bulletEnabled val="1"/>
        </dgm:presLayoutVars>
      </dgm:prSet>
      <dgm:spPr/>
    </dgm:pt>
    <dgm:pt modelId="{3FE82FCB-BBCE-5F47-A785-76048297C6FA}" type="pres">
      <dgm:prSet presAssocID="{F2A80D4E-DCDF-DD47-B0A0-103201ABFF8D}" presName="levelTx" presStyleLbl="revTx" presStyleIdx="0" presStyleCnt="0">
        <dgm:presLayoutVars>
          <dgm:chMax val="1"/>
          <dgm:bulletEnabled val="1"/>
        </dgm:presLayoutVars>
      </dgm:prSet>
      <dgm:spPr/>
    </dgm:pt>
    <dgm:pt modelId="{4930E1E6-F99E-4A40-AC26-A9A216241580}" type="pres">
      <dgm:prSet presAssocID="{7AF5E0A5-A3D5-5044-9AE9-85D2AACDE2EC}" presName="Name8" presStyleCnt="0"/>
      <dgm:spPr/>
    </dgm:pt>
    <dgm:pt modelId="{49FAE39A-B2CF-D944-B834-B2EF233A6F89}" type="pres">
      <dgm:prSet presAssocID="{7AF5E0A5-A3D5-5044-9AE9-85D2AACDE2EC}" presName="level" presStyleLbl="node1" presStyleIdx="1" presStyleCnt="3" custScaleY="63853" custLinFactNeighborY="0">
        <dgm:presLayoutVars>
          <dgm:chMax val="1"/>
          <dgm:bulletEnabled val="1"/>
        </dgm:presLayoutVars>
      </dgm:prSet>
      <dgm:spPr/>
    </dgm:pt>
    <dgm:pt modelId="{F72C514A-07FD-0547-BA87-CE0EC865697F}" type="pres">
      <dgm:prSet presAssocID="{7AF5E0A5-A3D5-5044-9AE9-85D2AACDE2EC}" presName="levelTx" presStyleLbl="revTx" presStyleIdx="0" presStyleCnt="0">
        <dgm:presLayoutVars>
          <dgm:chMax val="1"/>
          <dgm:bulletEnabled val="1"/>
        </dgm:presLayoutVars>
      </dgm:prSet>
      <dgm:spPr/>
    </dgm:pt>
    <dgm:pt modelId="{8E501972-DD45-2241-8C2D-ABBD79CD69F3}" type="pres">
      <dgm:prSet presAssocID="{B9FB34F6-F115-BA4C-A756-11366D60939C}" presName="Name8" presStyleCnt="0"/>
      <dgm:spPr/>
    </dgm:pt>
    <dgm:pt modelId="{A8C62C20-56D4-5948-84F0-B67C9C2CF512}" type="pres">
      <dgm:prSet presAssocID="{B9FB34F6-F115-BA4C-A756-11366D60939C}" presName="level" presStyleLbl="node1" presStyleIdx="2" presStyleCnt="3" custScaleY="100000" custLinFactNeighborX="-4354" custLinFactNeighborY="4316">
        <dgm:presLayoutVars>
          <dgm:chMax val="1"/>
          <dgm:bulletEnabled val="1"/>
        </dgm:presLayoutVars>
      </dgm:prSet>
      <dgm:spPr/>
    </dgm:pt>
    <dgm:pt modelId="{011EBD37-4648-414E-9EBF-6A4C6B6DAA1E}" type="pres">
      <dgm:prSet presAssocID="{B9FB34F6-F115-BA4C-A756-11366D60939C}" presName="levelTx" presStyleLbl="revTx" presStyleIdx="0" presStyleCnt="0">
        <dgm:presLayoutVars>
          <dgm:chMax val="1"/>
          <dgm:bulletEnabled val="1"/>
        </dgm:presLayoutVars>
      </dgm:prSet>
      <dgm:spPr/>
    </dgm:pt>
  </dgm:ptLst>
  <dgm:cxnLst>
    <dgm:cxn modelId="{4555C307-2D4A-4F4C-83C3-7CA9AA55C00F}" type="presOf" srcId="{7AF5E0A5-A3D5-5044-9AE9-85D2AACDE2EC}" destId="{49FAE39A-B2CF-D944-B834-B2EF233A6F89}" srcOrd="0" destOrd="0" presId="urn:microsoft.com/office/officeart/2005/8/layout/pyramid1"/>
    <dgm:cxn modelId="{853C4811-7E28-F24B-AB47-9D36430FBA4F}" type="presOf" srcId="{7AF5E0A5-A3D5-5044-9AE9-85D2AACDE2EC}" destId="{F72C514A-07FD-0547-BA87-CE0EC865697F}" srcOrd="1" destOrd="0" presId="urn:microsoft.com/office/officeart/2005/8/layout/pyramid1"/>
    <dgm:cxn modelId="{9315592A-3DBF-904F-9DA5-8A88DCCC5AFB}" srcId="{AC9615C9-C6F1-014D-A3A7-7A5DB4A377FE}" destId="{B9FB34F6-F115-BA4C-A756-11366D60939C}" srcOrd="2" destOrd="0" parTransId="{AEDBE2E2-9C0E-DD46-9BA3-5962025226F9}" sibTransId="{2058F22C-38E1-1B48-B638-4BF7908D4337}"/>
    <dgm:cxn modelId="{DDE9F53E-1E0F-464C-B536-C265B1792B69}" type="presOf" srcId="{F2A80D4E-DCDF-DD47-B0A0-103201ABFF8D}" destId="{3FE82FCB-BBCE-5F47-A785-76048297C6FA}" srcOrd="1" destOrd="0" presId="urn:microsoft.com/office/officeart/2005/8/layout/pyramid1"/>
    <dgm:cxn modelId="{00C23643-6080-B048-BD88-6572A476E643}" type="presOf" srcId="{B9FB34F6-F115-BA4C-A756-11366D60939C}" destId="{011EBD37-4648-414E-9EBF-6A4C6B6DAA1E}" srcOrd="1" destOrd="0" presId="urn:microsoft.com/office/officeart/2005/8/layout/pyramid1"/>
    <dgm:cxn modelId="{816A494A-9BBE-F64D-9734-C37C40D4CBF6}" type="presOf" srcId="{F2A80D4E-DCDF-DD47-B0A0-103201ABFF8D}" destId="{3B50DBC0-D324-CC48-814E-1224FFB23FF8}" srcOrd="0" destOrd="0" presId="urn:microsoft.com/office/officeart/2005/8/layout/pyramid1"/>
    <dgm:cxn modelId="{34D98D55-F8AB-774C-B43B-231FBFEC5E76}" srcId="{AC9615C9-C6F1-014D-A3A7-7A5DB4A377FE}" destId="{7AF5E0A5-A3D5-5044-9AE9-85D2AACDE2EC}" srcOrd="1" destOrd="0" parTransId="{AB25051B-11ED-0545-8F30-6F13878D99BD}" sibTransId="{A0BD8C14-DE4E-A647-A64E-204A7E481B5F}"/>
    <dgm:cxn modelId="{5F0B9C5A-22D4-104D-A6D7-3D8E89847F26}" srcId="{AC9615C9-C6F1-014D-A3A7-7A5DB4A377FE}" destId="{F2A80D4E-DCDF-DD47-B0A0-103201ABFF8D}" srcOrd="0" destOrd="0" parTransId="{AAE9F486-967B-F741-A320-903B7BAD1BB6}" sibTransId="{F9FAAC82-4768-9541-B270-7F034CA5B77C}"/>
    <dgm:cxn modelId="{458EF269-EDD6-5343-B53A-617D7FAEFDE0}" type="presOf" srcId="{B9FB34F6-F115-BA4C-A756-11366D60939C}" destId="{A8C62C20-56D4-5948-84F0-B67C9C2CF512}" srcOrd="0" destOrd="0" presId="urn:microsoft.com/office/officeart/2005/8/layout/pyramid1"/>
    <dgm:cxn modelId="{44F698F9-E503-604B-A196-DF88D5E2BF28}" type="presOf" srcId="{AC9615C9-C6F1-014D-A3A7-7A5DB4A377FE}" destId="{CC3A4FC8-1BA9-9048-BB1E-D88C367138D1}" srcOrd="0" destOrd="0" presId="urn:microsoft.com/office/officeart/2005/8/layout/pyramid1"/>
    <dgm:cxn modelId="{EB8463B3-B386-BC48-A54B-B903B15DB018}" type="presParOf" srcId="{CC3A4FC8-1BA9-9048-BB1E-D88C367138D1}" destId="{C127AABA-8910-AC41-9833-0CFA9A9DF82B}" srcOrd="0" destOrd="0" presId="urn:microsoft.com/office/officeart/2005/8/layout/pyramid1"/>
    <dgm:cxn modelId="{CB8E435B-19DF-A14E-AC37-C573B58AFD43}" type="presParOf" srcId="{C127AABA-8910-AC41-9833-0CFA9A9DF82B}" destId="{3B50DBC0-D324-CC48-814E-1224FFB23FF8}" srcOrd="0" destOrd="0" presId="urn:microsoft.com/office/officeart/2005/8/layout/pyramid1"/>
    <dgm:cxn modelId="{FA11CBD5-4B86-B147-BFF3-C2920C42A0A5}" type="presParOf" srcId="{C127AABA-8910-AC41-9833-0CFA9A9DF82B}" destId="{3FE82FCB-BBCE-5F47-A785-76048297C6FA}" srcOrd="1" destOrd="0" presId="urn:microsoft.com/office/officeart/2005/8/layout/pyramid1"/>
    <dgm:cxn modelId="{C2E90630-F778-7D46-A0B5-4033BBD9E8A8}" type="presParOf" srcId="{CC3A4FC8-1BA9-9048-BB1E-D88C367138D1}" destId="{4930E1E6-F99E-4A40-AC26-A9A216241580}" srcOrd="1" destOrd="0" presId="urn:microsoft.com/office/officeart/2005/8/layout/pyramid1"/>
    <dgm:cxn modelId="{85027B49-272D-B742-8A11-5B5B71635F50}" type="presParOf" srcId="{4930E1E6-F99E-4A40-AC26-A9A216241580}" destId="{49FAE39A-B2CF-D944-B834-B2EF233A6F89}" srcOrd="0" destOrd="0" presId="urn:microsoft.com/office/officeart/2005/8/layout/pyramid1"/>
    <dgm:cxn modelId="{BD3222B9-F189-7241-B9AF-F70402E42E03}" type="presParOf" srcId="{4930E1E6-F99E-4A40-AC26-A9A216241580}" destId="{F72C514A-07FD-0547-BA87-CE0EC865697F}" srcOrd="1" destOrd="0" presId="urn:microsoft.com/office/officeart/2005/8/layout/pyramid1"/>
    <dgm:cxn modelId="{FA780DE5-2392-F74F-B4E2-8D51A26D3CC4}" type="presParOf" srcId="{CC3A4FC8-1BA9-9048-BB1E-D88C367138D1}" destId="{8E501972-DD45-2241-8C2D-ABBD79CD69F3}" srcOrd="2" destOrd="0" presId="urn:microsoft.com/office/officeart/2005/8/layout/pyramid1"/>
    <dgm:cxn modelId="{D9F22FF3-9F74-874F-9F89-0A94BDD0E4FB}" type="presParOf" srcId="{8E501972-DD45-2241-8C2D-ABBD79CD69F3}" destId="{A8C62C20-56D4-5948-84F0-B67C9C2CF512}" srcOrd="0" destOrd="0" presId="urn:microsoft.com/office/officeart/2005/8/layout/pyramid1"/>
    <dgm:cxn modelId="{377BFB92-7619-1241-A2D7-AA9E4D2B0A6A}" type="presParOf" srcId="{8E501972-DD45-2241-8C2D-ABBD79CD69F3}" destId="{011EBD37-4648-414E-9EBF-6A4C6B6DAA1E}" srcOrd="1" destOrd="0" presId="urn:microsoft.com/office/officeart/2005/8/layout/pyramid1"/>
  </dgm:cxnLst>
  <dgm:bg/>
  <dgm:whole/>
  <dgm:extLst>
    <a:ext uri="http://schemas.microsoft.com/office/drawing/2008/diagram">
      <dsp:dataModelExt xmlns:dsp="http://schemas.microsoft.com/office/drawing/2008/diagram" relId="rId15"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2148905" y="0"/>
          <a:ext cx="2622968" cy="2035175"/>
        </a:xfrm>
        <a:prstGeom prst="trapezoid">
          <a:avLst>
            <a:gd name="adj" fmla="val 64441"/>
          </a:avLst>
        </a:prstGeom>
        <a:solidFill>
          <a:schemeClr val="accent3"/>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Series 1</a:t>
          </a:r>
          <a:br>
            <a:rPr lang="en-US" sz="2800" b="1" kern="1200" dirty="0">
              <a:solidFill>
                <a:schemeClr val="bg1"/>
              </a:solidFill>
            </a:rPr>
          </a:br>
          <a:endParaRPr lang="en-US" sz="1400" b="1" kern="1200" dirty="0">
            <a:solidFill>
              <a:schemeClr val="bg1"/>
            </a:solidFill>
          </a:endParaRPr>
        </a:p>
      </dsp:txBody>
      <dsp:txXfrm>
        <a:off x="2148905" y="0"/>
        <a:ext cx="2622968" cy="2035175"/>
      </dsp:txXfrm>
    </dsp:sp>
    <dsp:sp modelId="{49FAE39A-B2CF-D944-B834-B2EF233A6F89}">
      <dsp:nvSpPr>
        <dsp:cNvPr id="0" name=""/>
        <dsp:cNvSpPr/>
      </dsp:nvSpPr>
      <dsp:spPr>
        <a:xfrm>
          <a:off x="1311484" y="2035175"/>
          <a:ext cx="4297811" cy="1299520"/>
        </a:xfrm>
        <a:prstGeom prst="trapezoid">
          <a:avLst>
            <a:gd name="adj" fmla="val 64441"/>
          </a:avLst>
        </a:prstGeom>
        <a:solidFill>
          <a:schemeClr val="accent2"/>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100000"/>
            </a:lnSpc>
            <a:spcBef>
              <a:spcPct val="0"/>
            </a:spcBef>
            <a:spcAft>
              <a:spcPct val="35000"/>
            </a:spcAft>
            <a:buNone/>
          </a:pPr>
          <a:r>
            <a:rPr lang="en-US" sz="2800" b="1" kern="1200" dirty="0">
              <a:solidFill>
                <a:schemeClr val="bg1"/>
              </a:solidFill>
            </a:rPr>
            <a:t>Series 2</a:t>
          </a:r>
        </a:p>
        <a:p>
          <a:pPr marL="0" lvl="0" indent="0" algn="ctr" defTabSz="1244600">
            <a:lnSpc>
              <a:spcPct val="100000"/>
            </a:lnSpc>
            <a:spcBef>
              <a:spcPct val="0"/>
            </a:spcBef>
            <a:spcAft>
              <a:spcPct val="35000"/>
            </a:spcAft>
            <a:buNone/>
          </a:pPr>
          <a:endParaRPr lang="en-US" sz="1400" kern="1200" dirty="0">
            <a:solidFill>
              <a:schemeClr val="bg1"/>
            </a:solidFill>
          </a:endParaRPr>
        </a:p>
      </dsp:txBody>
      <dsp:txXfrm>
        <a:off x="2063601" y="2035175"/>
        <a:ext cx="2793577" cy="1299520"/>
      </dsp:txXfrm>
    </dsp:sp>
    <dsp:sp modelId="{A8C62C20-56D4-5948-84F0-B67C9C2CF512}">
      <dsp:nvSpPr>
        <dsp:cNvPr id="0" name=""/>
        <dsp:cNvSpPr/>
      </dsp:nvSpPr>
      <dsp:spPr>
        <a:xfrm>
          <a:off x="0" y="3334695"/>
          <a:ext cx="6920780" cy="2035175"/>
        </a:xfrm>
        <a:prstGeom prst="trapezoid">
          <a:avLst>
            <a:gd name="adj" fmla="val 64441"/>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Series 3</a:t>
          </a:r>
        </a:p>
        <a:p>
          <a:pPr marL="0" lvl="0" indent="0" algn="ctr" defTabSz="1244600">
            <a:lnSpc>
              <a:spcPct val="90000"/>
            </a:lnSpc>
            <a:spcBef>
              <a:spcPct val="0"/>
            </a:spcBef>
            <a:spcAft>
              <a:spcPct val="35000"/>
            </a:spcAft>
            <a:buNone/>
          </a:pPr>
          <a:endParaRPr lang="en-US" sz="1400" kern="1200" dirty="0">
            <a:solidFill>
              <a:schemeClr val="bg1"/>
            </a:solidFill>
          </a:endParaRPr>
        </a:p>
      </dsp:txBody>
      <dsp:txXfrm>
        <a:off x="1211136" y="3334695"/>
        <a:ext cx="4498507" cy="2035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50DBC0-D324-CC48-814E-1224FFB23FF8}">
      <dsp:nvSpPr>
        <dsp:cNvPr id="0" name=""/>
        <dsp:cNvSpPr/>
      </dsp:nvSpPr>
      <dsp:spPr>
        <a:xfrm>
          <a:off x="2148905" y="0"/>
          <a:ext cx="2622968" cy="2035175"/>
        </a:xfrm>
        <a:prstGeom prst="trapezoid">
          <a:avLst>
            <a:gd name="adj" fmla="val 64441"/>
          </a:avLst>
        </a:prstGeom>
        <a:pattFill prst="pct25">
          <a:fgClr>
            <a:schemeClr val="tx2"/>
          </a:fgClr>
          <a:bgClr>
            <a:schemeClr val="bg1"/>
          </a:bgClr>
        </a:patt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b" anchorCtr="0">
          <a:noAutofit/>
        </a:bodyPr>
        <a:lstStyle/>
        <a:p>
          <a:pPr marL="0" lvl="0" indent="0" algn="ctr" defTabSz="1422400">
            <a:lnSpc>
              <a:spcPct val="90000"/>
            </a:lnSpc>
            <a:spcBef>
              <a:spcPct val="0"/>
            </a:spcBef>
            <a:spcAft>
              <a:spcPct val="35000"/>
            </a:spcAft>
            <a:buNone/>
          </a:pPr>
          <a:r>
            <a:rPr lang="en-US" sz="3200" b="1" kern="1200" dirty="0">
              <a:solidFill>
                <a:schemeClr val="tx2"/>
              </a:solidFill>
            </a:rPr>
            <a:t>Series 1</a:t>
          </a:r>
        </a:p>
      </dsp:txBody>
      <dsp:txXfrm>
        <a:off x="2148905" y="0"/>
        <a:ext cx="2622968" cy="2035175"/>
      </dsp:txXfrm>
    </dsp:sp>
    <dsp:sp modelId="{49FAE39A-B2CF-D944-B834-B2EF233A6F89}">
      <dsp:nvSpPr>
        <dsp:cNvPr id="0" name=""/>
        <dsp:cNvSpPr/>
      </dsp:nvSpPr>
      <dsp:spPr>
        <a:xfrm>
          <a:off x="1311484" y="2035175"/>
          <a:ext cx="4297811" cy="1299520"/>
        </a:xfrm>
        <a:prstGeom prst="trapezoid">
          <a:avLst>
            <a:gd name="adj" fmla="val 64441"/>
          </a:avLst>
        </a:prstGeom>
        <a:pattFill prst="dkUpDiag">
          <a:fgClr>
            <a:schemeClr val="tx2"/>
          </a:fgClr>
          <a:bgClr>
            <a:schemeClr val="bg1"/>
          </a:bgClr>
        </a:patt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b" anchorCtr="0">
          <a:noAutofit/>
        </a:bodyPr>
        <a:lstStyle/>
        <a:p>
          <a:pPr marL="0" lvl="0" indent="0" algn="ctr" defTabSz="1422400">
            <a:lnSpc>
              <a:spcPct val="100000"/>
            </a:lnSpc>
            <a:spcBef>
              <a:spcPct val="0"/>
            </a:spcBef>
            <a:spcAft>
              <a:spcPct val="35000"/>
            </a:spcAft>
            <a:buNone/>
          </a:pPr>
          <a:r>
            <a:rPr lang="en-US" sz="3200" b="1" kern="1200" dirty="0">
              <a:solidFill>
                <a:schemeClr val="tx2"/>
              </a:solidFill>
            </a:rPr>
            <a:t>Series 2</a:t>
          </a:r>
        </a:p>
        <a:p>
          <a:pPr marL="0" lvl="0" indent="0" algn="ctr" defTabSz="1422400">
            <a:lnSpc>
              <a:spcPct val="100000"/>
            </a:lnSpc>
            <a:spcBef>
              <a:spcPct val="0"/>
            </a:spcBef>
            <a:spcAft>
              <a:spcPct val="35000"/>
            </a:spcAft>
            <a:buNone/>
          </a:pPr>
          <a:endParaRPr lang="en-US" sz="1400" kern="1200" dirty="0">
            <a:solidFill>
              <a:schemeClr val="bg1"/>
            </a:solidFill>
          </a:endParaRPr>
        </a:p>
      </dsp:txBody>
      <dsp:txXfrm>
        <a:off x="2063601" y="2035175"/>
        <a:ext cx="2793577" cy="1299520"/>
      </dsp:txXfrm>
    </dsp:sp>
    <dsp:sp modelId="{A8C62C20-56D4-5948-84F0-B67C9C2CF512}">
      <dsp:nvSpPr>
        <dsp:cNvPr id="0" name=""/>
        <dsp:cNvSpPr/>
      </dsp:nvSpPr>
      <dsp:spPr>
        <a:xfrm>
          <a:off x="0" y="3334695"/>
          <a:ext cx="6920780" cy="2035175"/>
        </a:xfrm>
        <a:prstGeom prst="trapezoid">
          <a:avLst>
            <a:gd name="adj" fmla="val 64441"/>
          </a:avLst>
        </a:prstGeom>
        <a:solidFill>
          <a:schemeClr val="accent1"/>
        </a:solidFill>
        <a:ln w="635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b"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Series 3</a:t>
          </a:r>
        </a:p>
        <a:p>
          <a:pPr marL="0" lvl="0" indent="0" algn="ctr" defTabSz="1422400">
            <a:lnSpc>
              <a:spcPct val="90000"/>
            </a:lnSpc>
            <a:spcBef>
              <a:spcPct val="0"/>
            </a:spcBef>
            <a:spcAft>
              <a:spcPct val="35000"/>
            </a:spcAft>
            <a:buNone/>
          </a:pPr>
          <a:endParaRPr lang="en-US" sz="1400" kern="1200" dirty="0">
            <a:solidFill>
              <a:schemeClr val="bg1"/>
            </a:solidFill>
          </a:endParaRPr>
        </a:p>
      </dsp:txBody>
      <dsp:txXfrm>
        <a:off x="1211136" y="3334695"/>
        <a:ext cx="4498507" cy="203517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96A8FA-5B42-674C-B20D-1B27C6B6ED8B}" type="datetimeFigureOut">
              <a:rPr lang="en-US" smtClean="0"/>
              <a:t>8/4/20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6A0952-F090-8947-9D2B-4C66FA805076}" type="slidenum">
              <a:rPr lang="en-US" smtClean="0"/>
              <a:t>‹#›</a:t>
            </a:fld>
            <a:endParaRPr lang="en-US"/>
          </a:p>
        </p:txBody>
      </p:sp>
    </p:spTree>
    <p:extLst>
      <p:ext uri="{BB962C8B-B14F-4D97-AF65-F5344CB8AC3E}">
        <p14:creationId xmlns:p14="http://schemas.microsoft.com/office/powerpoint/2010/main" val="191005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CF15A-2A27-7442-AB11-75F1A48A6AED}" type="datetimeFigureOut">
              <a:rPr lang="en-US" smtClean="0"/>
              <a:t>8/4/20</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CBA48-C438-7943-8380-32C73458EABA}" type="slidenum">
              <a:rPr lang="en-US" smtClean="0"/>
              <a:t>‹#›</a:t>
            </a:fld>
            <a:endParaRPr lang="en-US"/>
          </a:p>
        </p:txBody>
      </p:sp>
    </p:spTree>
    <p:extLst>
      <p:ext uri="{BB962C8B-B14F-4D97-AF65-F5344CB8AC3E}">
        <p14:creationId xmlns:p14="http://schemas.microsoft.com/office/powerpoint/2010/main" val="105162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Research Poster Template">
    <p:spTree>
      <p:nvGrpSpPr>
        <p:cNvPr id="1" name=""/>
        <p:cNvGrpSpPr/>
        <p:nvPr/>
      </p:nvGrpSpPr>
      <p:grpSpPr>
        <a:xfrm>
          <a:off x="0" y="0"/>
          <a:ext cx="0" cy="0"/>
          <a:chOff x="0" y="0"/>
          <a:chExt cx="0" cy="0"/>
        </a:xfrm>
      </p:grpSpPr>
      <p:cxnSp>
        <p:nvCxnSpPr>
          <p:cNvPr id="16" name="Straight Connector 15"/>
          <p:cNvCxnSpPr/>
          <p:nvPr userDrawn="1"/>
        </p:nvCxnSpPr>
        <p:spPr bwMode="auto">
          <a:xfrm>
            <a:off x="11118028" y="6388482"/>
            <a:ext cx="0" cy="34251518"/>
          </a:xfrm>
          <a:prstGeom prst="line">
            <a:avLst/>
          </a:prstGeom>
          <a:noFill/>
          <a:ln w="25400" cap="flat" cmpd="sng" algn="ctr">
            <a:solidFill>
              <a:schemeClr val="tx1"/>
            </a:solidFill>
            <a:prstDash val="dash"/>
            <a:round/>
            <a:headEnd type="oval" w="med" len="med"/>
            <a:tailEnd type="oval" w="med" len="med"/>
          </a:ln>
          <a:effectLst/>
        </p:spPr>
      </p:cxnSp>
      <p:cxnSp>
        <p:nvCxnSpPr>
          <p:cNvPr id="18" name="Straight Connector 17"/>
          <p:cNvCxnSpPr/>
          <p:nvPr userDrawn="1"/>
        </p:nvCxnSpPr>
        <p:spPr bwMode="auto">
          <a:xfrm>
            <a:off x="21796850" y="6393926"/>
            <a:ext cx="0" cy="34253424"/>
          </a:xfrm>
          <a:prstGeom prst="line">
            <a:avLst/>
          </a:prstGeom>
          <a:noFill/>
          <a:ln w="25400" cap="flat" cmpd="sng" algn="ctr">
            <a:solidFill>
              <a:schemeClr val="tx1"/>
            </a:solidFill>
            <a:prstDash val="dash"/>
            <a:round/>
            <a:headEnd type="oval" w="med" len="med"/>
            <a:tailEnd type="oval" w="med" len="med"/>
          </a:ln>
          <a:effectLst/>
        </p:spPr>
      </p:cxnSp>
      <p:sp>
        <p:nvSpPr>
          <p:cNvPr id="7" name="Picture Placeholder 2"/>
          <p:cNvSpPr>
            <a:spLocks noGrp="1"/>
          </p:cNvSpPr>
          <p:nvPr>
            <p:ph type="pic" sz="quarter" idx="16"/>
          </p:nvPr>
        </p:nvSpPr>
        <p:spPr>
          <a:xfrm>
            <a:off x="914400" y="24148868"/>
            <a:ext cx="9715500" cy="7452360"/>
          </a:xfrm>
          <a:prstGeom prst="rect">
            <a:avLst/>
          </a:prstGeom>
          <a:solidFill>
            <a:schemeClr val="bg2">
              <a:lumMod val="85000"/>
            </a:schemeClr>
          </a:solidFill>
        </p:spPr>
        <p:txBody>
          <a:bodyPr/>
          <a:lstStyle>
            <a:lvl1pPr>
              <a:defRPr sz="2800"/>
            </a:lvl1pPr>
          </a:lstStyle>
          <a:p>
            <a:pPr marL="0" indent="0" algn="ctr">
              <a:buNone/>
            </a:pPr>
            <a:endParaRPr lang="en-US" dirty="0"/>
          </a:p>
        </p:txBody>
      </p:sp>
      <p:sp>
        <p:nvSpPr>
          <p:cNvPr id="8" name="Picture Placeholder 2"/>
          <p:cNvSpPr>
            <a:spLocks noGrp="1"/>
          </p:cNvSpPr>
          <p:nvPr>
            <p:ph type="pic" sz="quarter" idx="17"/>
          </p:nvPr>
        </p:nvSpPr>
        <p:spPr>
          <a:xfrm>
            <a:off x="914400" y="33162240"/>
            <a:ext cx="9715500" cy="7452360"/>
          </a:xfrm>
          <a:prstGeom prst="rect">
            <a:avLst/>
          </a:prstGeom>
          <a:solidFill>
            <a:schemeClr val="bg2">
              <a:lumMod val="85000"/>
            </a:schemeClr>
          </a:solidFill>
        </p:spPr>
        <p:txBody>
          <a:bodyPr/>
          <a:lstStyle>
            <a:lvl1pPr>
              <a:defRPr sz="2800"/>
            </a:lvl1pPr>
          </a:lstStyle>
          <a:p>
            <a:pPr marL="0" indent="0" algn="ctr">
              <a:buNone/>
            </a:pPr>
            <a:endParaRPr lang="en-US" dirty="0"/>
          </a:p>
        </p:txBody>
      </p:sp>
      <p:sp>
        <p:nvSpPr>
          <p:cNvPr id="11" name="Content Placeholder 9"/>
          <p:cNvSpPr>
            <a:spLocks noGrp="1"/>
          </p:cNvSpPr>
          <p:nvPr>
            <p:ph sz="quarter" idx="10"/>
          </p:nvPr>
        </p:nvSpPr>
        <p:spPr>
          <a:xfrm>
            <a:off x="914400" y="6515100"/>
            <a:ext cx="9715500" cy="1639932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9"/>
          <p:cNvSpPr>
            <a:spLocks noGrp="1"/>
          </p:cNvSpPr>
          <p:nvPr>
            <p:ph sz="quarter" idx="18"/>
          </p:nvPr>
        </p:nvSpPr>
        <p:spPr>
          <a:xfrm>
            <a:off x="11618259" y="6515100"/>
            <a:ext cx="9744250" cy="20187557"/>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9"/>
          <p:cNvSpPr>
            <a:spLocks noGrp="1"/>
          </p:cNvSpPr>
          <p:nvPr>
            <p:ph sz="quarter" idx="23"/>
          </p:nvPr>
        </p:nvSpPr>
        <p:spPr>
          <a:xfrm>
            <a:off x="11544300" y="34351737"/>
            <a:ext cx="9771541" cy="626286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4"/>
          </p:nvPr>
        </p:nvSpPr>
        <p:spPr>
          <a:xfrm>
            <a:off x="11544300" y="27305024"/>
            <a:ext cx="9771541" cy="640803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
          <p:cNvSpPr>
            <a:spLocks noGrp="1"/>
          </p:cNvSpPr>
          <p:nvPr>
            <p:ph type="pic" sz="quarter" idx="25"/>
          </p:nvPr>
        </p:nvSpPr>
        <p:spPr>
          <a:xfrm>
            <a:off x="22277860" y="18649950"/>
            <a:ext cx="9798050" cy="7452360"/>
          </a:xfrm>
          <a:prstGeom prst="rect">
            <a:avLst/>
          </a:prstGeom>
          <a:solidFill>
            <a:schemeClr val="bg2">
              <a:lumMod val="85000"/>
            </a:schemeClr>
          </a:solidFill>
        </p:spPr>
        <p:txBody>
          <a:bodyPr/>
          <a:lstStyle>
            <a:lvl1pPr>
              <a:defRPr sz="2800"/>
            </a:lvl1pPr>
          </a:lstStyle>
          <a:p>
            <a:pPr marL="0" indent="0" algn="ctr">
              <a:buNone/>
            </a:pPr>
            <a:endParaRPr lang="en-US" dirty="0"/>
          </a:p>
        </p:txBody>
      </p:sp>
      <p:sp>
        <p:nvSpPr>
          <p:cNvPr id="20" name="Content Placeholder 9"/>
          <p:cNvSpPr>
            <a:spLocks noGrp="1"/>
          </p:cNvSpPr>
          <p:nvPr>
            <p:ph sz="quarter" idx="20"/>
          </p:nvPr>
        </p:nvSpPr>
        <p:spPr>
          <a:xfrm>
            <a:off x="22277860" y="6515100"/>
            <a:ext cx="9798050" cy="1130184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9"/>
          <p:cNvSpPr>
            <a:spLocks noGrp="1"/>
          </p:cNvSpPr>
          <p:nvPr>
            <p:ph sz="quarter" idx="21"/>
          </p:nvPr>
        </p:nvSpPr>
        <p:spPr>
          <a:xfrm>
            <a:off x="22277860" y="26935315"/>
            <a:ext cx="9764240" cy="136792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1146558"/>
      </p:ext>
    </p:extLst>
  </p:cSld>
  <p:clrMapOvr>
    <a:masterClrMapping/>
  </p:clrMapOvr>
  <p:extLst>
    <p:ext uri="{DCECCB84-F9BA-43D5-87BE-67443E8EF086}">
      <p15:sldGuideLst xmlns:p15="http://schemas.microsoft.com/office/powerpoint/2012/main">
        <p15:guide id="1" orient="horz" pos="26496" userDrawn="1">
          <p15:clr>
            <a:srgbClr val="FBAE40"/>
          </p15:clr>
        </p15:guide>
        <p15:guide id="2" pos="576" userDrawn="1">
          <p15:clr>
            <a:srgbClr val="FBAE40"/>
          </p15:clr>
        </p15:guide>
        <p15:guide id="3" pos="20184" userDrawn="1">
          <p15:clr>
            <a:srgbClr val="FBAE40"/>
          </p15:clr>
        </p15:guide>
        <p15:guide id="4" orient="horz" pos="5016" userDrawn="1">
          <p15:clr>
            <a:srgbClr val="FBAE40"/>
          </p15:clr>
        </p15:guide>
        <p15:guide id="5" pos="13440" userDrawn="1">
          <p15:clr>
            <a:srgbClr val="FBAE40"/>
          </p15:clr>
        </p15:guide>
        <p15:guide id="6" pos="6696" userDrawn="1">
          <p15:clr>
            <a:srgbClr val="FBAE40"/>
          </p15:clr>
        </p15:guide>
        <p15:guide id="7" pos="7272" userDrawn="1">
          <p15:clr>
            <a:srgbClr val="FBAE40"/>
          </p15:clr>
        </p15:guide>
        <p15:guide id="8" pos="1401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9002578"/>
      </p:ext>
    </p:extLst>
  </p:cSld>
  <p:clrMapOvr>
    <a:masterClrMapping/>
  </p:clrMapOvr>
  <p:extLst>
    <p:ext uri="{DCECCB84-F9BA-43D5-87BE-67443E8EF086}">
      <p15:sldGuideLst xmlns:p15="http://schemas.microsoft.com/office/powerpoint/2012/main">
        <p15:guide id="1" orient="horz" pos="26496">
          <p15:clr>
            <a:srgbClr val="FBAE40"/>
          </p15:clr>
        </p15:guide>
        <p15:guide id="2" pos="576">
          <p15:clr>
            <a:srgbClr val="FBAE40"/>
          </p15:clr>
        </p15:guide>
        <p15:guide id="3" pos="20184">
          <p15:clr>
            <a:srgbClr val="FBAE40"/>
          </p15:clr>
        </p15:guide>
        <p15:guide id="4" orient="horz" pos="5016">
          <p15:clr>
            <a:srgbClr val="FBAE40"/>
          </p15:clr>
        </p15:guide>
        <p15:guide id="5" pos="13440">
          <p15:clr>
            <a:srgbClr val="FBAE40"/>
          </p15:clr>
        </p15:guide>
        <p15:guide id="6" pos="6696">
          <p15:clr>
            <a:srgbClr val="FBAE40"/>
          </p15:clr>
        </p15:guide>
        <p15:guide id="7" pos="7272">
          <p15:clr>
            <a:srgbClr val="FBAE40"/>
          </p15:clr>
        </p15:guide>
        <p15:guide id="8" pos="1401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6"/>
          <p:cNvSpPr>
            <a:spLocks noChangeArrowheads="1"/>
          </p:cNvSpPr>
          <p:nvPr userDrawn="1"/>
        </p:nvSpPr>
        <p:spPr bwMode="auto">
          <a:xfrm>
            <a:off x="0" y="0"/>
            <a:ext cx="329184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5" name="Rectangle 4"/>
          <p:cNvSpPr/>
          <p:nvPr userDrawn="1"/>
        </p:nvSpPr>
        <p:spPr>
          <a:xfrm>
            <a:off x="0" y="5257800"/>
            <a:ext cx="32918400"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p:blipFill>
        <p:spPr>
          <a:xfrm>
            <a:off x="22093853" y="0"/>
            <a:ext cx="9341680" cy="5256959"/>
          </a:xfrm>
          <a:prstGeom prst="rect">
            <a:avLst/>
          </a:prstGeom>
        </p:spPr>
      </p:pic>
      <p:sp>
        <p:nvSpPr>
          <p:cNvPr id="9" name="Rectangle 36"/>
          <p:cNvSpPr>
            <a:spLocks noChangeArrowheads="1"/>
          </p:cNvSpPr>
          <p:nvPr userDrawn="1"/>
        </p:nvSpPr>
        <p:spPr bwMode="auto">
          <a:xfrm>
            <a:off x="0" y="41382462"/>
            <a:ext cx="329184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74733" y="42127545"/>
            <a:ext cx="13595412" cy="1008282"/>
          </a:xfrm>
          <a:prstGeom prst="rect">
            <a:avLst/>
          </a:prstGeom>
        </p:spPr>
      </p:pic>
      <p:cxnSp>
        <p:nvCxnSpPr>
          <p:cNvPr id="11" name="Straight Connector 10"/>
          <p:cNvCxnSpPr/>
          <p:nvPr userDrawn="1"/>
        </p:nvCxnSpPr>
        <p:spPr>
          <a:xfrm>
            <a:off x="21824850" y="418102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88" r:id="rId1"/>
    <p:sldLayoutId id="2147483689" r:id="rId2"/>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diagramQuickStyle" Target="../diagrams/quickStyle1.xml"/><Relationship Id="rId18" Type="http://schemas.openxmlformats.org/officeDocument/2006/relationships/image" Target="../media/image10.png"/><Relationship Id="rId26" Type="http://schemas.openxmlformats.org/officeDocument/2006/relationships/image" Target="../media/image18.png"/><Relationship Id="rId39" Type="http://schemas.openxmlformats.org/officeDocument/2006/relationships/image" Target="../media/image31.png"/><Relationship Id="rId21" Type="http://schemas.openxmlformats.org/officeDocument/2006/relationships/image" Target="../media/image13.png"/><Relationship Id="rId34" Type="http://schemas.openxmlformats.org/officeDocument/2006/relationships/image" Target="../media/image26.png"/><Relationship Id="rId42" Type="http://schemas.openxmlformats.org/officeDocument/2006/relationships/image" Target="../media/image34.png"/><Relationship Id="rId7" Type="http://schemas.openxmlformats.org/officeDocument/2006/relationships/chart" Target="../charts/chart3.xml"/><Relationship Id="rId2" Type="http://schemas.openxmlformats.org/officeDocument/2006/relationships/image" Target="../media/image3.png"/><Relationship Id="rId16" Type="http://schemas.openxmlformats.org/officeDocument/2006/relationships/image" Target="../media/image8.png"/><Relationship Id="rId29"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diagramData" Target="../diagrams/data1.xml"/><Relationship Id="rId24" Type="http://schemas.openxmlformats.org/officeDocument/2006/relationships/image" Target="../media/image16.png"/><Relationship Id="rId32" Type="http://schemas.openxmlformats.org/officeDocument/2006/relationships/image" Target="../media/image24.png"/><Relationship Id="rId37" Type="http://schemas.openxmlformats.org/officeDocument/2006/relationships/image" Target="../media/image29.png"/><Relationship Id="rId40" Type="http://schemas.openxmlformats.org/officeDocument/2006/relationships/image" Target="../media/image32.png"/><Relationship Id="rId45" Type="http://schemas.openxmlformats.org/officeDocument/2006/relationships/image" Target="../media/image37.png"/><Relationship Id="rId5" Type="http://schemas.openxmlformats.org/officeDocument/2006/relationships/chart" Target="../charts/chart2.xml"/><Relationship Id="rId15" Type="http://schemas.microsoft.com/office/2007/relationships/diagramDrawing" Target="../diagrams/drawing1.xml"/><Relationship Id="rId23" Type="http://schemas.openxmlformats.org/officeDocument/2006/relationships/image" Target="../media/image15.png"/><Relationship Id="rId28" Type="http://schemas.openxmlformats.org/officeDocument/2006/relationships/image" Target="../media/image20.png"/><Relationship Id="rId36" Type="http://schemas.openxmlformats.org/officeDocument/2006/relationships/image" Target="../media/image28.png"/><Relationship Id="rId10" Type="http://schemas.openxmlformats.org/officeDocument/2006/relationships/image" Target="../media/image7.png"/><Relationship Id="rId19" Type="http://schemas.openxmlformats.org/officeDocument/2006/relationships/image" Target="../media/image11.png"/><Relationship Id="rId31" Type="http://schemas.openxmlformats.org/officeDocument/2006/relationships/image" Target="../media/image23.png"/><Relationship Id="rId44" Type="http://schemas.openxmlformats.org/officeDocument/2006/relationships/image" Target="../media/image36.png"/><Relationship Id="rId4" Type="http://schemas.openxmlformats.org/officeDocument/2006/relationships/image" Target="../media/image4.png"/><Relationship Id="rId9" Type="http://schemas.openxmlformats.org/officeDocument/2006/relationships/chart" Target="../charts/chart4.xml"/><Relationship Id="rId14" Type="http://schemas.openxmlformats.org/officeDocument/2006/relationships/diagramColors" Target="../diagrams/colors1.xml"/><Relationship Id="rId22" Type="http://schemas.openxmlformats.org/officeDocument/2006/relationships/image" Target="../media/image14.png"/><Relationship Id="rId27" Type="http://schemas.openxmlformats.org/officeDocument/2006/relationships/image" Target="../media/image19.png"/><Relationship Id="rId30" Type="http://schemas.openxmlformats.org/officeDocument/2006/relationships/image" Target="../media/image22.png"/><Relationship Id="rId35" Type="http://schemas.openxmlformats.org/officeDocument/2006/relationships/image" Target="../media/image27.png"/><Relationship Id="rId43" Type="http://schemas.openxmlformats.org/officeDocument/2006/relationships/image" Target="../media/image35.png"/><Relationship Id="rId8" Type="http://schemas.openxmlformats.org/officeDocument/2006/relationships/image" Target="../media/image6.png"/><Relationship Id="rId3" Type="http://schemas.openxmlformats.org/officeDocument/2006/relationships/chart" Target="../charts/chart1.xml"/><Relationship Id="rId12" Type="http://schemas.openxmlformats.org/officeDocument/2006/relationships/diagramLayout" Target="../diagrams/layout1.xml"/><Relationship Id="rId17" Type="http://schemas.openxmlformats.org/officeDocument/2006/relationships/image" Target="../media/image9.png"/><Relationship Id="rId25" Type="http://schemas.openxmlformats.org/officeDocument/2006/relationships/image" Target="../media/image17.png"/><Relationship Id="rId33" Type="http://schemas.openxmlformats.org/officeDocument/2006/relationships/image" Target="../media/image25.png"/><Relationship Id="rId38" Type="http://schemas.openxmlformats.org/officeDocument/2006/relationships/image" Target="../media/image30.png"/><Relationship Id="rId46" Type="http://schemas.openxmlformats.org/officeDocument/2006/relationships/image" Target="../media/image38.png"/><Relationship Id="rId20" Type="http://schemas.openxmlformats.org/officeDocument/2006/relationships/image" Target="../media/image12.png"/><Relationship Id="rId41" Type="http://schemas.openxmlformats.org/officeDocument/2006/relationships/image" Target="../media/image33.png"/></Relationships>
</file>

<file path=ppt/slides/_rels/slide2.xml.rels><?xml version="1.0" encoding="UTF-8" standalone="yes"?>
<Relationships xmlns="http://schemas.openxmlformats.org/package/2006/relationships"><Relationship Id="rId13" Type="http://schemas.openxmlformats.org/officeDocument/2006/relationships/diagramQuickStyle" Target="../diagrams/quickStyle2.xml"/><Relationship Id="rId18" Type="http://schemas.openxmlformats.org/officeDocument/2006/relationships/image" Target="../media/image10.png"/><Relationship Id="rId26" Type="http://schemas.openxmlformats.org/officeDocument/2006/relationships/image" Target="../media/image18.png"/><Relationship Id="rId39" Type="http://schemas.openxmlformats.org/officeDocument/2006/relationships/image" Target="../media/image31.png"/><Relationship Id="rId21" Type="http://schemas.openxmlformats.org/officeDocument/2006/relationships/image" Target="../media/image13.png"/><Relationship Id="rId34" Type="http://schemas.openxmlformats.org/officeDocument/2006/relationships/image" Target="../media/image26.png"/><Relationship Id="rId42" Type="http://schemas.openxmlformats.org/officeDocument/2006/relationships/image" Target="../media/image34.png"/><Relationship Id="rId7" Type="http://schemas.openxmlformats.org/officeDocument/2006/relationships/chart" Target="../charts/chart7.xml"/><Relationship Id="rId2" Type="http://schemas.openxmlformats.org/officeDocument/2006/relationships/image" Target="../media/image3.png"/><Relationship Id="rId16" Type="http://schemas.openxmlformats.org/officeDocument/2006/relationships/image" Target="../media/image8.png"/><Relationship Id="rId29"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diagramData" Target="../diagrams/data2.xml"/><Relationship Id="rId24" Type="http://schemas.openxmlformats.org/officeDocument/2006/relationships/image" Target="../media/image16.png"/><Relationship Id="rId32" Type="http://schemas.openxmlformats.org/officeDocument/2006/relationships/image" Target="../media/image24.png"/><Relationship Id="rId37" Type="http://schemas.openxmlformats.org/officeDocument/2006/relationships/image" Target="../media/image29.png"/><Relationship Id="rId40" Type="http://schemas.openxmlformats.org/officeDocument/2006/relationships/image" Target="../media/image32.png"/><Relationship Id="rId45" Type="http://schemas.openxmlformats.org/officeDocument/2006/relationships/image" Target="../media/image37.png"/><Relationship Id="rId5" Type="http://schemas.openxmlformats.org/officeDocument/2006/relationships/chart" Target="../charts/chart6.xml"/><Relationship Id="rId15" Type="http://schemas.microsoft.com/office/2007/relationships/diagramDrawing" Target="../diagrams/drawing2.xml"/><Relationship Id="rId23" Type="http://schemas.openxmlformats.org/officeDocument/2006/relationships/image" Target="../media/image15.png"/><Relationship Id="rId28" Type="http://schemas.openxmlformats.org/officeDocument/2006/relationships/image" Target="../media/image20.png"/><Relationship Id="rId36" Type="http://schemas.openxmlformats.org/officeDocument/2006/relationships/image" Target="../media/image28.png"/><Relationship Id="rId10" Type="http://schemas.openxmlformats.org/officeDocument/2006/relationships/image" Target="../media/image7.png"/><Relationship Id="rId19" Type="http://schemas.openxmlformats.org/officeDocument/2006/relationships/image" Target="../media/image11.png"/><Relationship Id="rId31" Type="http://schemas.openxmlformats.org/officeDocument/2006/relationships/image" Target="../media/image23.png"/><Relationship Id="rId44" Type="http://schemas.openxmlformats.org/officeDocument/2006/relationships/image" Target="../media/image36.png"/><Relationship Id="rId4" Type="http://schemas.openxmlformats.org/officeDocument/2006/relationships/image" Target="../media/image4.png"/><Relationship Id="rId9" Type="http://schemas.openxmlformats.org/officeDocument/2006/relationships/chart" Target="../charts/chart8.xml"/><Relationship Id="rId14" Type="http://schemas.openxmlformats.org/officeDocument/2006/relationships/diagramColors" Target="../diagrams/colors2.xml"/><Relationship Id="rId22" Type="http://schemas.openxmlformats.org/officeDocument/2006/relationships/image" Target="../media/image14.png"/><Relationship Id="rId27" Type="http://schemas.openxmlformats.org/officeDocument/2006/relationships/image" Target="../media/image19.png"/><Relationship Id="rId30" Type="http://schemas.openxmlformats.org/officeDocument/2006/relationships/image" Target="../media/image22.png"/><Relationship Id="rId35" Type="http://schemas.openxmlformats.org/officeDocument/2006/relationships/image" Target="../media/image27.png"/><Relationship Id="rId43" Type="http://schemas.openxmlformats.org/officeDocument/2006/relationships/image" Target="../media/image35.png"/><Relationship Id="rId8" Type="http://schemas.openxmlformats.org/officeDocument/2006/relationships/image" Target="../media/image6.png"/><Relationship Id="rId3" Type="http://schemas.openxmlformats.org/officeDocument/2006/relationships/chart" Target="../charts/chart5.xml"/><Relationship Id="rId12" Type="http://schemas.openxmlformats.org/officeDocument/2006/relationships/diagramLayout" Target="../diagrams/layout2.xml"/><Relationship Id="rId17" Type="http://schemas.openxmlformats.org/officeDocument/2006/relationships/image" Target="../media/image9.png"/><Relationship Id="rId25" Type="http://schemas.openxmlformats.org/officeDocument/2006/relationships/image" Target="../media/image17.png"/><Relationship Id="rId33" Type="http://schemas.openxmlformats.org/officeDocument/2006/relationships/image" Target="../media/image25.png"/><Relationship Id="rId38" Type="http://schemas.openxmlformats.org/officeDocument/2006/relationships/image" Target="../media/image30.png"/><Relationship Id="rId46" Type="http://schemas.openxmlformats.org/officeDocument/2006/relationships/image" Target="../media/image38.png"/><Relationship Id="rId20" Type="http://schemas.openxmlformats.org/officeDocument/2006/relationships/image" Target="../media/image12.png"/><Relationship Id="rId41"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oster Title">
            <a:extLst>
              <a:ext uri="{FF2B5EF4-FFF2-40B4-BE49-F238E27FC236}">
                <a16:creationId xmlns:a16="http://schemas.microsoft.com/office/drawing/2014/main" id="{122F9996-072B-864B-B6D4-4A5589C42C97}"/>
              </a:ext>
            </a:extLst>
          </p:cNvPr>
          <p:cNvSpPr>
            <a:spLocks noChangeArrowheads="1"/>
          </p:cNvSpPr>
          <p:nvPr/>
        </p:nvSpPr>
        <p:spPr bwMode="auto">
          <a:xfrm>
            <a:off x="946150" y="1550522"/>
            <a:ext cx="21133921" cy="303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7700" dirty="0">
                <a:solidFill>
                  <a:srgbClr val="FFFFFF"/>
                </a:solidFill>
                <a:latin typeface="+mn-lt"/>
                <a:ea typeface="Arial" charset="0"/>
              </a:rPr>
              <a:t>ACADEMIC RESEARCH POSTER TEMPLATE</a:t>
            </a:r>
          </a:p>
          <a:p>
            <a:pPr>
              <a:spcBef>
                <a:spcPts val="600"/>
              </a:spcBef>
              <a:spcAft>
                <a:spcPts val="1800"/>
              </a:spcAft>
              <a:defRPr/>
            </a:pPr>
            <a:r>
              <a:rPr lang="en-US" altLang="en-US" sz="4400" dirty="0">
                <a:solidFill>
                  <a:srgbClr val="FFFFFF"/>
                </a:solidFill>
                <a:latin typeface="+mn-lt"/>
                <a:ea typeface="Arial" charset="0"/>
              </a:rPr>
              <a:t>Subtitle for Academic Research Poster (36x48 inches)</a:t>
            </a:r>
          </a:p>
          <a:p>
            <a:pPr>
              <a:spcBef>
                <a:spcPts val="1800"/>
              </a:spcBef>
              <a:defRPr/>
            </a:pPr>
            <a:r>
              <a:rPr lang="en-US" altLang="en-US" sz="3200" dirty="0">
                <a:solidFill>
                  <a:srgbClr val="FFFFFF"/>
                </a:solidFill>
                <a:latin typeface="+mn-lt"/>
                <a:ea typeface="Arial" charset="0"/>
              </a:rPr>
              <a:t>Your names and the names of the people who contributed to this presentation</a:t>
            </a:r>
          </a:p>
        </p:txBody>
      </p:sp>
      <p:sp>
        <p:nvSpPr>
          <p:cNvPr id="11" name="Introduction Textbox">
            <a:extLst>
              <a:ext uri="{FF2B5EF4-FFF2-40B4-BE49-F238E27FC236}">
                <a16:creationId xmlns:a16="http://schemas.microsoft.com/office/drawing/2014/main" id="{6CC485F0-7442-924B-A2B4-16DCD837442F}"/>
              </a:ext>
            </a:extLst>
          </p:cNvPr>
          <p:cNvSpPr txBox="1">
            <a:spLocks noChangeArrowheads="1"/>
          </p:cNvSpPr>
          <p:nvPr/>
        </p:nvSpPr>
        <p:spPr bwMode="auto">
          <a:xfrm>
            <a:off x="1472452" y="6566483"/>
            <a:ext cx="9231406" cy="4833246"/>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039"/>
              </a:lnSpc>
              <a:spcAft>
                <a:spcPts val="1054"/>
              </a:spcAft>
            </a:pPr>
            <a:r>
              <a:rPr lang="en-US" sz="4400" b="1" dirty="0">
                <a:solidFill>
                  <a:srgbClr val="005BBB"/>
                </a:solidFill>
                <a:latin typeface="+mj-lt"/>
              </a:rPr>
              <a:t>Introduction</a:t>
            </a:r>
          </a:p>
          <a:p>
            <a:pPr>
              <a:lnSpc>
                <a:spcPts val="5400"/>
              </a:lnSpc>
            </a:pPr>
            <a:r>
              <a:rPr lang="en-US" altLang="en-US" sz="3600" dirty="0">
                <a:latin typeface="Arial" charset="0"/>
                <a:ea typeface="Arial" charset="0"/>
              </a:rPr>
              <a:t>Mauris orci mi, varius id diam id, egestas auctor enim. Praesent ut massa nibh. Duis in et purus neque, facilisis cursus unus di ultrices vel, ullamcorper ac et augue. Donec semper lorem vitae urna pulvinar, et in congue massa.</a:t>
            </a:r>
          </a:p>
        </p:txBody>
      </p:sp>
      <p:cxnSp>
        <p:nvCxnSpPr>
          <p:cNvPr id="12" name="Horizontal Section Divider" descr="Horizontal Divider">
            <a:extLst>
              <a:ext uri="{FF2B5EF4-FFF2-40B4-BE49-F238E27FC236}">
                <a16:creationId xmlns:a16="http://schemas.microsoft.com/office/drawing/2014/main" id="{FA9CD980-CAA8-B247-B623-40A39BE5BEF8}"/>
              </a:ext>
            </a:extLst>
          </p:cNvPr>
          <p:cNvCxnSpPr>
            <a:cxnSpLocks/>
          </p:cNvCxnSpPr>
          <p:nvPr/>
        </p:nvCxnSpPr>
        <p:spPr bwMode="auto">
          <a:xfrm>
            <a:off x="1267272" y="11976966"/>
            <a:ext cx="9144000" cy="0"/>
          </a:xfrm>
          <a:prstGeom prst="line">
            <a:avLst/>
          </a:prstGeom>
          <a:noFill/>
          <a:ln w="25400" cap="flat" cmpd="sng" algn="ctr">
            <a:solidFill>
              <a:schemeClr val="tx1"/>
            </a:solidFill>
            <a:prstDash val="dash"/>
            <a:round/>
            <a:headEnd type="none" w="med" len="med"/>
            <a:tailEnd type="none" w="med" len="med"/>
          </a:ln>
          <a:effectLst/>
        </p:spPr>
      </p:cxnSp>
      <p:sp>
        <p:nvSpPr>
          <p:cNvPr id="13" name="Methods Textbox">
            <a:extLst>
              <a:ext uri="{FF2B5EF4-FFF2-40B4-BE49-F238E27FC236}">
                <a16:creationId xmlns:a16="http://schemas.microsoft.com/office/drawing/2014/main" id="{5FBBC0B6-D787-D945-A995-B5D5A9D0A98B}"/>
              </a:ext>
            </a:extLst>
          </p:cNvPr>
          <p:cNvSpPr txBox="1"/>
          <p:nvPr/>
        </p:nvSpPr>
        <p:spPr>
          <a:xfrm>
            <a:off x="1472452" y="12679412"/>
            <a:ext cx="8589555" cy="10093404"/>
          </a:xfrm>
          <a:prstGeom prst="rect">
            <a:avLst/>
          </a:prstGeom>
          <a:noFill/>
          <a:effectLst/>
        </p:spPr>
        <p:txBody>
          <a:bodyPr wrap="square">
            <a:spAutoFit/>
          </a:bodyPr>
          <a:lstStyle/>
          <a:p>
            <a:pPr>
              <a:lnSpc>
                <a:spcPts val="4039"/>
              </a:lnSpc>
              <a:spcAft>
                <a:spcPts val="1054"/>
              </a:spcAft>
              <a:defRPr/>
            </a:pPr>
            <a:r>
              <a:rPr lang="en-US" sz="4400" b="1" dirty="0">
                <a:solidFill>
                  <a:srgbClr val="005BBB"/>
                </a:solidFill>
                <a:latin typeface="+mj-lt"/>
              </a:rPr>
              <a:t>Methods</a:t>
            </a:r>
          </a:p>
          <a:p>
            <a:pPr>
              <a:lnSpc>
                <a:spcPts val="4600"/>
              </a:lnSpc>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a:t>
            </a:r>
          </a:p>
          <a:p>
            <a:pPr>
              <a:lnSpc>
                <a:spcPts val="4600"/>
              </a:lnSpc>
              <a:spcBef>
                <a:spcPts val="1000"/>
              </a:spcBef>
              <a:spcAft>
                <a:spcPts val="10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802852" lvl="1" indent="-401426">
              <a:lnSpc>
                <a:spcPts val="4600"/>
              </a:lnSpc>
              <a:spcAft>
                <a:spcPts val="1000"/>
              </a:spcAft>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802852" lvl="1" indent="-401426">
              <a:lnSpc>
                <a:spcPts val="4600"/>
              </a:lnSpc>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a:p>
            <a:pPr>
              <a:lnSpc>
                <a:spcPts val="4600"/>
              </a:lnSpc>
              <a:spcBef>
                <a:spcPts val="1000"/>
              </a:spcBef>
              <a:spcAft>
                <a:spcPts val="1000"/>
              </a:spcAft>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802852" lvl="1" indent="-401426">
              <a:lnSpc>
                <a:spcPts val="4600"/>
              </a:lnSpc>
              <a:spcAft>
                <a:spcPts val="1000"/>
              </a:spcAft>
              <a:buClr>
                <a:schemeClr val="tx2"/>
              </a:buClr>
              <a:buSzPct val="125000"/>
              <a:buFont typeface="Arial" charset="0"/>
              <a:buChar char="•"/>
              <a:defRPr/>
            </a:pPr>
            <a:r>
              <a:rPr lang="en-US" sz="2800" dirty="0">
                <a:latin typeface="Arial" charset="0"/>
                <a:ea typeface="Arial" charset="0"/>
                <a:cs typeface="Arial" charset="0"/>
              </a:rPr>
              <a:t>Proin semper ipsum don semper placerat.</a:t>
            </a:r>
          </a:p>
          <a:p>
            <a:pPr marL="802852" lvl="1" indent="-401426">
              <a:lnSpc>
                <a:spcPts val="4600"/>
              </a:lnSpc>
              <a:spcAft>
                <a:spcPts val="1000"/>
              </a:spcAft>
              <a:buClr>
                <a:schemeClr val="tx2"/>
              </a:buClr>
              <a:buSzPct val="125000"/>
              <a:buFont typeface="Arial" charset="0"/>
              <a:buChar char="•"/>
              <a:defRPr/>
            </a:pPr>
            <a:r>
              <a:rPr lang="en-US" sz="2800" dirty="0">
                <a:latin typeface="Arial" charset="0"/>
                <a:ea typeface="Arial" charset="0"/>
                <a:cs typeface="Arial" charset="0"/>
              </a:rPr>
              <a:t>Finibus quam tempor, vitae consectetur.</a:t>
            </a:r>
          </a:p>
          <a:p>
            <a:pPr marL="802852" lvl="1" indent="-401426">
              <a:lnSpc>
                <a:spcPts val="4600"/>
              </a:lnSpc>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p:txBody>
      </p:sp>
      <p:sp>
        <p:nvSpPr>
          <p:cNvPr id="2" name="Picture Placeholder 1" descr="Image alt tag goes here">
            <a:extLst>
              <a:ext uri="{FF2B5EF4-FFF2-40B4-BE49-F238E27FC236}">
                <a16:creationId xmlns:a16="http://schemas.microsoft.com/office/drawing/2014/main" id="{727EE174-C49A-EC48-B0CC-EB1BDC838FAA}"/>
              </a:ext>
            </a:extLst>
          </p:cNvPr>
          <p:cNvSpPr>
            <a:spLocks noGrp="1"/>
          </p:cNvSpPr>
          <p:nvPr>
            <p:ph type="pic" sz="quarter" idx="4294967295"/>
          </p:nvPr>
        </p:nvSpPr>
        <p:spPr>
          <a:xfrm>
            <a:off x="1302871" y="23397882"/>
            <a:ext cx="8938409" cy="6807200"/>
          </a:xfrm>
          <a:prstGeom prst="rect">
            <a:avLst/>
          </a:prstGeom>
        </p:spPr>
      </p:sp>
      <p:sp>
        <p:nvSpPr>
          <p:cNvPr id="14" name="Picture Placeholder 1 Caption">
            <a:extLst>
              <a:ext uri="{FF2B5EF4-FFF2-40B4-BE49-F238E27FC236}">
                <a16:creationId xmlns:a16="http://schemas.microsoft.com/office/drawing/2014/main" id="{94B78A25-8526-6B41-90FA-9E66DC6A5A08}"/>
              </a:ext>
            </a:extLst>
          </p:cNvPr>
          <p:cNvSpPr txBox="1"/>
          <p:nvPr/>
        </p:nvSpPr>
        <p:spPr>
          <a:xfrm>
            <a:off x="1215290" y="30442522"/>
            <a:ext cx="8251439" cy="461665"/>
          </a:xfrm>
          <a:prstGeom prst="rect">
            <a:avLst/>
          </a:prstGeom>
          <a:noFill/>
        </p:spPr>
        <p:txBody>
          <a:bodyPr wrap="square">
            <a:spAutoFit/>
          </a:bodyPr>
          <a:lstStyle/>
          <a:p>
            <a:pPr>
              <a:spcBef>
                <a:spcPts val="528"/>
              </a:spcBef>
              <a:buClr>
                <a:schemeClr val="tx2"/>
              </a:buClr>
              <a:defRPr/>
            </a:pPr>
            <a:r>
              <a:rPr lang="en-US" sz="2400" i="1" dirty="0">
                <a:latin typeface="Arial" charset="0"/>
                <a:ea typeface="Arial" charset="0"/>
                <a:cs typeface="Arial" charset="0"/>
              </a:rPr>
              <a:t>Mauris orci mi, varius id diam id, egestas auctor enim. </a:t>
            </a:r>
          </a:p>
        </p:txBody>
      </p:sp>
      <p:cxnSp>
        <p:nvCxnSpPr>
          <p:cNvPr id="159" name="Horizontal Section Divider" descr="Horizontal Divider">
            <a:extLst>
              <a:ext uri="{FF2B5EF4-FFF2-40B4-BE49-F238E27FC236}">
                <a16:creationId xmlns:a16="http://schemas.microsoft.com/office/drawing/2014/main" id="{389BB176-3399-FE49-A4FB-A181BD6533DC}"/>
              </a:ext>
            </a:extLst>
          </p:cNvPr>
          <p:cNvCxnSpPr>
            <a:cxnSpLocks/>
          </p:cNvCxnSpPr>
          <p:nvPr/>
        </p:nvCxnSpPr>
        <p:spPr bwMode="auto">
          <a:xfrm>
            <a:off x="1165672" y="31618636"/>
            <a:ext cx="9144000" cy="0"/>
          </a:xfrm>
          <a:prstGeom prst="line">
            <a:avLst/>
          </a:prstGeom>
          <a:noFill/>
          <a:ln w="25400" cap="flat" cmpd="sng" algn="ctr">
            <a:solidFill>
              <a:schemeClr val="tx1"/>
            </a:solidFill>
            <a:prstDash val="dash"/>
            <a:round/>
            <a:headEnd type="none" w="med" len="med"/>
            <a:tailEnd type="none" w="med" len="med"/>
          </a:ln>
          <a:effectLst/>
        </p:spPr>
      </p:cxnSp>
      <p:sp>
        <p:nvSpPr>
          <p:cNvPr id="3" name="Picture Placeholder 2" descr="Image alt tag goes here">
            <a:extLst>
              <a:ext uri="{FF2B5EF4-FFF2-40B4-BE49-F238E27FC236}">
                <a16:creationId xmlns:a16="http://schemas.microsoft.com/office/drawing/2014/main" id="{F46E0D9A-19EE-6A40-810D-B2A3A57AF78D}"/>
              </a:ext>
            </a:extLst>
          </p:cNvPr>
          <p:cNvSpPr>
            <a:spLocks noGrp="1"/>
          </p:cNvSpPr>
          <p:nvPr>
            <p:ph type="pic" sz="quarter" idx="4294967295"/>
          </p:nvPr>
        </p:nvSpPr>
        <p:spPr>
          <a:xfrm>
            <a:off x="1270000" y="32369759"/>
            <a:ext cx="8971280" cy="7352211"/>
          </a:xfrm>
          <a:prstGeom prst="rect">
            <a:avLst/>
          </a:prstGeom>
        </p:spPr>
      </p:sp>
      <p:sp>
        <p:nvSpPr>
          <p:cNvPr id="155" name="Picture Placeholder 2 Caption">
            <a:extLst>
              <a:ext uri="{FF2B5EF4-FFF2-40B4-BE49-F238E27FC236}">
                <a16:creationId xmlns:a16="http://schemas.microsoft.com/office/drawing/2014/main" id="{9EE0EAEB-C912-E74D-8D46-589C5DFB9B2E}"/>
              </a:ext>
            </a:extLst>
          </p:cNvPr>
          <p:cNvSpPr txBox="1"/>
          <p:nvPr/>
        </p:nvSpPr>
        <p:spPr>
          <a:xfrm>
            <a:off x="1179432" y="39983315"/>
            <a:ext cx="8771392" cy="461665"/>
          </a:xfrm>
          <a:prstGeom prst="rect">
            <a:avLst/>
          </a:prstGeom>
          <a:noFill/>
        </p:spPr>
        <p:txBody>
          <a:bodyPr wrap="square">
            <a:spAutoFit/>
          </a:bodyPr>
          <a:lstStyle/>
          <a:p>
            <a:pPr>
              <a:spcBef>
                <a:spcPts val="528"/>
              </a:spcBef>
              <a:buClr>
                <a:schemeClr val="tx2"/>
              </a:buClr>
              <a:defRPr/>
            </a:pPr>
            <a:r>
              <a:rPr lang="en-US" sz="2400" i="1" dirty="0">
                <a:latin typeface="Arial" charset="0"/>
                <a:ea typeface="Arial" charset="0"/>
                <a:cs typeface="Arial" charset="0"/>
              </a:rPr>
              <a:t>Mauris orci mi, varius id diam id, egestas auctor enim. </a:t>
            </a:r>
          </a:p>
        </p:txBody>
      </p:sp>
      <p:sp>
        <p:nvSpPr>
          <p:cNvPr id="15" name="Data Analysis Textbox">
            <a:extLst>
              <a:ext uri="{FF2B5EF4-FFF2-40B4-BE49-F238E27FC236}">
                <a16:creationId xmlns:a16="http://schemas.microsoft.com/office/drawing/2014/main" id="{D2D38290-E5F3-D246-A2F5-6C432990F86D}"/>
              </a:ext>
            </a:extLst>
          </p:cNvPr>
          <p:cNvSpPr txBox="1"/>
          <p:nvPr/>
        </p:nvSpPr>
        <p:spPr>
          <a:xfrm>
            <a:off x="11772900" y="6566483"/>
            <a:ext cx="9796182" cy="5784532"/>
          </a:xfrm>
          <a:prstGeom prst="rect">
            <a:avLst/>
          </a:prstGeom>
          <a:noFill/>
          <a:effectLst/>
        </p:spPr>
        <p:txBody>
          <a:bodyPr wrap="square">
            <a:spAutoFit/>
          </a:bodyPr>
          <a:lstStyle/>
          <a:p>
            <a:pPr>
              <a:lnSpc>
                <a:spcPts val="4039"/>
              </a:lnSpc>
              <a:spcAft>
                <a:spcPts val="1054"/>
              </a:spcAft>
              <a:defRPr/>
            </a:pPr>
            <a:r>
              <a:rPr lang="en-US" sz="4400" b="1" dirty="0">
                <a:solidFill>
                  <a:srgbClr val="005BBB"/>
                </a:solidFill>
                <a:latin typeface="+mj-lt"/>
              </a:rPr>
              <a:t>Data Analysis </a:t>
            </a:r>
          </a:p>
          <a:p>
            <a:pPr>
              <a:lnSpc>
                <a:spcPts val="4600"/>
              </a:lnSpc>
              <a:spcAft>
                <a:spcPts val="1000"/>
              </a:spcAft>
              <a:defRPr/>
            </a:pPr>
            <a:r>
              <a:rPr lang="en-US" sz="2800" dirty="0">
                <a:latin typeface="Arial" charset="0"/>
                <a:ea typeface="Arial" charset="0"/>
                <a:cs typeface="Arial" charset="0"/>
              </a:rPr>
              <a:t>Mauris orci mi, varius id diam id, egestas auctor enim. Praesent ut massa nibh. Duis purus neque,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Donec:</a:t>
            </a:r>
          </a:p>
          <a:p>
            <a:pPr marL="853031" lvl="1" indent="-451605">
              <a:lnSpc>
                <a:spcPts val="4600"/>
              </a:lnSpc>
              <a:spcAft>
                <a:spcPts val="10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853031" lvl="1" indent="-451605">
              <a:lnSpc>
                <a:spcPts val="4600"/>
              </a:lnSpc>
              <a:spcAft>
                <a:spcPts val="10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853031" lvl="1" indent="-451605">
              <a:lnSpc>
                <a:spcPts val="4600"/>
              </a:lnSpc>
              <a:spcAft>
                <a:spcPts val="1000"/>
              </a:spcAft>
              <a:buClr>
                <a:schemeClr val="tx2"/>
              </a:buClr>
              <a:buSzPct val="100000"/>
              <a:buFont typeface="+mj-lt"/>
              <a:buAutoNum type="alphaUcPeriod"/>
              <a:defRPr/>
            </a:pPr>
            <a:r>
              <a:rPr lang="en-US" sz="2800" dirty="0">
                <a:latin typeface="Arial" charset="0"/>
                <a:ea typeface="Arial" charset="0"/>
                <a:cs typeface="Arial" charset="0"/>
              </a:rPr>
              <a:t>In elementum orci dignissim. Proin semper.</a:t>
            </a:r>
          </a:p>
        </p:txBody>
      </p:sp>
      <p:pic>
        <p:nvPicPr>
          <p:cNvPr id="16" name="Bullet A" descr="A">
            <a:extLst>
              <a:ext uri="{FF2B5EF4-FFF2-40B4-BE49-F238E27FC236}">
                <a16:creationId xmlns:a16="http://schemas.microsoft.com/office/drawing/2014/main" id="{69551C99-9F47-5346-A3BA-7DE99ECA0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7458" y="12876822"/>
            <a:ext cx="621227" cy="621227"/>
          </a:xfrm>
          <a:prstGeom prst="rect">
            <a:avLst/>
          </a:prstGeom>
        </p:spPr>
      </p:pic>
      <p:graphicFrame>
        <p:nvGraphicFramePr>
          <p:cNvPr id="17" name="Chart A" descr="Chart A">
            <a:extLst>
              <a:ext uri="{FF2B5EF4-FFF2-40B4-BE49-F238E27FC236}">
                <a16:creationId xmlns:a16="http://schemas.microsoft.com/office/drawing/2014/main" id="{057A6000-0AF2-8941-B9EA-B274C2074073}"/>
              </a:ext>
            </a:extLst>
          </p:cNvPr>
          <p:cNvGraphicFramePr>
            <a:graphicFrameLocks/>
          </p:cNvGraphicFramePr>
          <p:nvPr>
            <p:extLst>
              <p:ext uri="{D42A27DB-BD31-4B8C-83A1-F6EECF244321}">
                <p14:modId xmlns:p14="http://schemas.microsoft.com/office/powerpoint/2010/main" val="4037263961"/>
              </p:ext>
            </p:extLst>
          </p:nvPr>
        </p:nvGraphicFramePr>
        <p:xfrm>
          <a:off x="11849100" y="12613340"/>
          <a:ext cx="8572500" cy="6169960"/>
        </p:xfrm>
        <a:graphic>
          <a:graphicData uri="http://schemas.openxmlformats.org/drawingml/2006/chart">
            <c:chart xmlns:c="http://schemas.openxmlformats.org/drawingml/2006/chart" xmlns:r="http://schemas.openxmlformats.org/officeDocument/2006/relationships" r:id="rId3"/>
          </a:graphicData>
        </a:graphic>
      </p:graphicFrame>
      <p:sp>
        <p:nvSpPr>
          <p:cNvPr id="18" name="Arrow" descr="Arrow">
            <a:extLst>
              <a:ext uri="{FF2B5EF4-FFF2-40B4-BE49-F238E27FC236}">
                <a16:creationId xmlns:a16="http://schemas.microsoft.com/office/drawing/2014/main" id="{7B2A5ABC-26D0-FE43-9343-BC53C4627F4A}"/>
              </a:ext>
            </a:extLst>
          </p:cNvPr>
          <p:cNvSpPr/>
          <p:nvPr/>
        </p:nvSpPr>
        <p:spPr>
          <a:xfrm rot="16200000">
            <a:off x="17201432" y="13792744"/>
            <a:ext cx="1894313" cy="1876193"/>
          </a:xfrm>
          <a:prstGeom prst="arc">
            <a:avLst>
              <a:gd name="adj1" fmla="val 16200000"/>
              <a:gd name="adj2" fmla="val 3609848"/>
            </a:avLst>
          </a:prstGeom>
          <a:ln w="38100">
            <a:solidFill>
              <a:schemeClr val="accent3"/>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6373" dirty="0"/>
          </a:p>
        </p:txBody>
      </p:sp>
      <p:sp>
        <p:nvSpPr>
          <p:cNvPr id="19" name="Note">
            <a:extLst>
              <a:ext uri="{FF2B5EF4-FFF2-40B4-BE49-F238E27FC236}">
                <a16:creationId xmlns:a16="http://schemas.microsoft.com/office/drawing/2014/main" id="{063DF6BA-FD1C-5B4D-9F5B-D1CDB0F77BF6}"/>
              </a:ext>
            </a:extLst>
          </p:cNvPr>
          <p:cNvSpPr txBox="1">
            <a:spLocks noChangeArrowheads="1"/>
          </p:cNvSpPr>
          <p:nvPr/>
        </p:nvSpPr>
        <p:spPr bwMode="auto">
          <a:xfrm>
            <a:off x="18378915" y="14567145"/>
            <a:ext cx="290751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200" b="1" dirty="0">
                <a:solidFill>
                  <a:schemeClr val="tx2"/>
                </a:solidFill>
                <a:latin typeface="Arial" charset="0"/>
                <a:ea typeface="Arial" charset="0"/>
              </a:rPr>
              <a:t>Figure A</a:t>
            </a:r>
            <a:r>
              <a:rPr lang="en-US" sz="2200" b="1" dirty="0">
                <a:solidFill>
                  <a:schemeClr val="tx2"/>
                </a:solidFill>
                <a:latin typeface="Arial" charset="0"/>
                <a:ea typeface="Arial" charset="0"/>
                <a:cs typeface="Arial" charset="0"/>
              </a:rPr>
              <a:t>: </a:t>
            </a:r>
            <a:r>
              <a:rPr lang="en-US" sz="2200" dirty="0">
                <a:solidFill>
                  <a:schemeClr val="tx2"/>
                </a:solidFill>
                <a:latin typeface="Arial" charset="0"/>
                <a:ea typeface="Arial" charset="0"/>
                <a:cs typeface="Arial" charset="0"/>
              </a:rPr>
              <a:t>In et neque dignissim, and in aliquet nisl et umis.</a:t>
            </a:r>
            <a:endParaRPr lang="en-US" altLang="en-US" sz="2200" dirty="0">
              <a:solidFill>
                <a:schemeClr val="tx2"/>
              </a:solidFill>
              <a:latin typeface="Arial" charset="0"/>
              <a:ea typeface="Arial" charset="0"/>
            </a:endParaRPr>
          </a:p>
        </p:txBody>
      </p:sp>
      <p:cxnSp>
        <p:nvCxnSpPr>
          <p:cNvPr id="20" name="Horizontal Section Divider" descr="Horizontal Divider">
            <a:extLst>
              <a:ext uri="{FF2B5EF4-FFF2-40B4-BE49-F238E27FC236}">
                <a16:creationId xmlns:a16="http://schemas.microsoft.com/office/drawing/2014/main" id="{AE917C2D-15AC-F845-B65F-CC75955CE3F5}"/>
              </a:ext>
            </a:extLst>
          </p:cNvPr>
          <p:cNvCxnSpPr>
            <a:cxnSpLocks/>
          </p:cNvCxnSpPr>
          <p:nvPr/>
        </p:nvCxnSpPr>
        <p:spPr bwMode="auto">
          <a:xfrm>
            <a:off x="11934264" y="19091370"/>
            <a:ext cx="9144000" cy="0"/>
          </a:xfrm>
          <a:prstGeom prst="line">
            <a:avLst/>
          </a:prstGeom>
          <a:noFill/>
          <a:ln w="25400" cap="flat" cmpd="sng" algn="ctr">
            <a:solidFill>
              <a:schemeClr val="tx1"/>
            </a:solidFill>
            <a:prstDash val="dash"/>
            <a:round/>
            <a:headEnd type="none" w="med" len="med"/>
            <a:tailEnd type="none" w="med" len="med"/>
          </a:ln>
          <a:effectLst/>
        </p:spPr>
      </p:cxnSp>
      <p:pic>
        <p:nvPicPr>
          <p:cNvPr id="21" name="Bullet B" descr="B">
            <a:extLst>
              <a:ext uri="{FF2B5EF4-FFF2-40B4-BE49-F238E27FC236}">
                <a16:creationId xmlns:a16="http://schemas.microsoft.com/office/drawing/2014/main" id="{1AF50F5B-13E4-5040-BC93-D037425F0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58219" y="19870699"/>
            <a:ext cx="621227" cy="621227"/>
          </a:xfrm>
          <a:prstGeom prst="rect">
            <a:avLst/>
          </a:prstGeom>
        </p:spPr>
      </p:pic>
      <p:graphicFrame>
        <p:nvGraphicFramePr>
          <p:cNvPr id="22" name="Chart B" descr="Chart B">
            <a:extLst>
              <a:ext uri="{FF2B5EF4-FFF2-40B4-BE49-F238E27FC236}">
                <a16:creationId xmlns:a16="http://schemas.microsoft.com/office/drawing/2014/main" id="{EABF2527-226B-DB4A-BE0A-4FB6FEA940E3}"/>
              </a:ext>
            </a:extLst>
          </p:cNvPr>
          <p:cNvGraphicFramePr>
            <a:graphicFrameLocks/>
          </p:cNvGraphicFramePr>
          <p:nvPr>
            <p:extLst>
              <p:ext uri="{D42A27DB-BD31-4B8C-83A1-F6EECF244321}">
                <p14:modId xmlns:p14="http://schemas.microsoft.com/office/powerpoint/2010/main" val="4009908508"/>
              </p:ext>
            </p:extLst>
          </p:nvPr>
        </p:nvGraphicFramePr>
        <p:xfrm>
          <a:off x="11953144" y="19492046"/>
          <a:ext cx="4446797" cy="4748518"/>
        </p:xfrm>
        <a:graphic>
          <a:graphicData uri="http://schemas.openxmlformats.org/drawingml/2006/chart">
            <c:chart xmlns:c="http://schemas.openxmlformats.org/drawingml/2006/chart" xmlns:r="http://schemas.openxmlformats.org/officeDocument/2006/relationships" r:id="rId5"/>
          </a:graphicData>
        </a:graphic>
      </p:graphicFrame>
      <p:cxnSp>
        <p:nvCxnSpPr>
          <p:cNvPr id="23" name="Vertical Section Divider" descr="Vertical Divider">
            <a:extLst>
              <a:ext uri="{FF2B5EF4-FFF2-40B4-BE49-F238E27FC236}">
                <a16:creationId xmlns:a16="http://schemas.microsoft.com/office/drawing/2014/main" id="{DA7784D9-159A-4347-AF9A-CC5C29A31A7E}"/>
              </a:ext>
            </a:extLst>
          </p:cNvPr>
          <p:cNvCxnSpPr>
            <a:cxnSpLocks/>
          </p:cNvCxnSpPr>
          <p:nvPr/>
        </p:nvCxnSpPr>
        <p:spPr bwMode="auto">
          <a:xfrm>
            <a:off x="16320301" y="19665986"/>
            <a:ext cx="0" cy="4657502"/>
          </a:xfrm>
          <a:prstGeom prst="line">
            <a:avLst/>
          </a:prstGeom>
          <a:noFill/>
          <a:ln w="25400" cap="flat" cmpd="sng" algn="ctr">
            <a:solidFill>
              <a:schemeClr val="tx1"/>
            </a:solidFill>
            <a:prstDash val="dash"/>
            <a:round/>
            <a:headEnd type="none" w="med" len="med"/>
            <a:tailEnd type="none" w="med" len="med"/>
          </a:ln>
          <a:effectLst/>
        </p:spPr>
      </p:cxnSp>
      <p:pic>
        <p:nvPicPr>
          <p:cNvPr id="24" name="Bullet C" descr="C">
            <a:extLst>
              <a:ext uri="{FF2B5EF4-FFF2-40B4-BE49-F238E27FC236}">
                <a16:creationId xmlns:a16="http://schemas.microsoft.com/office/drawing/2014/main" id="{7E7296BB-906A-1D4E-9FA2-E57DC3A1C0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643" y="19849326"/>
            <a:ext cx="621227" cy="621227"/>
          </a:xfrm>
          <a:prstGeom prst="rect">
            <a:avLst/>
          </a:prstGeom>
        </p:spPr>
      </p:pic>
      <p:graphicFrame>
        <p:nvGraphicFramePr>
          <p:cNvPr id="25" name="Chart C" descr="Chart C">
            <a:extLst>
              <a:ext uri="{FF2B5EF4-FFF2-40B4-BE49-F238E27FC236}">
                <a16:creationId xmlns:a16="http://schemas.microsoft.com/office/drawing/2014/main" id="{39562CA1-D9BA-EF4F-AB3D-D9A99A9A8E02}"/>
              </a:ext>
            </a:extLst>
          </p:cNvPr>
          <p:cNvGraphicFramePr>
            <a:graphicFrameLocks/>
          </p:cNvGraphicFramePr>
          <p:nvPr>
            <p:extLst>
              <p:ext uri="{D42A27DB-BD31-4B8C-83A1-F6EECF244321}">
                <p14:modId xmlns:p14="http://schemas.microsoft.com/office/powerpoint/2010/main" val="658073707"/>
              </p:ext>
            </p:extLst>
          </p:nvPr>
        </p:nvGraphicFramePr>
        <p:xfrm>
          <a:off x="17027400" y="19408626"/>
          <a:ext cx="4446798" cy="4823064"/>
        </p:xfrm>
        <a:graphic>
          <a:graphicData uri="http://schemas.openxmlformats.org/drawingml/2006/chart">
            <c:chart xmlns:c="http://schemas.openxmlformats.org/drawingml/2006/chart" xmlns:r="http://schemas.openxmlformats.org/officeDocument/2006/relationships" r:id="rId7"/>
          </a:graphicData>
        </a:graphic>
      </p:graphicFrame>
      <p:cxnSp>
        <p:nvCxnSpPr>
          <p:cNvPr id="81" name="Horizontal Section Divider" descr="Horizontal Divider">
            <a:extLst>
              <a:ext uri="{FF2B5EF4-FFF2-40B4-BE49-F238E27FC236}">
                <a16:creationId xmlns:a16="http://schemas.microsoft.com/office/drawing/2014/main" id="{01EF8704-8BB0-7146-93E1-EA97C4029BE3}"/>
              </a:ext>
            </a:extLst>
          </p:cNvPr>
          <p:cNvCxnSpPr>
            <a:cxnSpLocks/>
          </p:cNvCxnSpPr>
          <p:nvPr/>
        </p:nvCxnSpPr>
        <p:spPr bwMode="auto">
          <a:xfrm>
            <a:off x="11934264" y="24916637"/>
            <a:ext cx="9144000" cy="0"/>
          </a:xfrm>
          <a:prstGeom prst="line">
            <a:avLst/>
          </a:prstGeom>
          <a:noFill/>
          <a:ln w="25400" cap="flat" cmpd="sng" algn="ctr">
            <a:solidFill>
              <a:schemeClr val="tx1"/>
            </a:solidFill>
            <a:prstDash val="dash"/>
            <a:round/>
            <a:headEnd type="none" w="med" len="med"/>
            <a:tailEnd type="none" w="med" len="med"/>
          </a:ln>
          <a:effectLst/>
        </p:spPr>
      </p:cxnSp>
      <p:sp>
        <p:nvSpPr>
          <p:cNvPr id="80" name="TextBox for Chart E">
            <a:extLst>
              <a:ext uri="{FF2B5EF4-FFF2-40B4-BE49-F238E27FC236}">
                <a16:creationId xmlns:a16="http://schemas.microsoft.com/office/drawing/2014/main" id="{534E8FA6-947A-574A-90CF-E60BC7A947B4}"/>
              </a:ext>
            </a:extLst>
          </p:cNvPr>
          <p:cNvSpPr txBox="1"/>
          <p:nvPr/>
        </p:nvSpPr>
        <p:spPr>
          <a:xfrm>
            <a:off x="12087233" y="25408237"/>
            <a:ext cx="8623927" cy="1796261"/>
          </a:xfrm>
          <a:prstGeom prst="rect">
            <a:avLst/>
          </a:prstGeom>
          <a:noFill/>
        </p:spPr>
        <p:txBody>
          <a:bodyPr wrap="square">
            <a:spAutoFit/>
          </a:bodyPr>
          <a:lstStyle/>
          <a:p>
            <a:pPr>
              <a:lnSpc>
                <a:spcPts val="4600"/>
              </a:lnSpc>
              <a:spcAft>
                <a:spcPts val="1000"/>
              </a:spcAft>
              <a:defRPr/>
            </a:pPr>
            <a:r>
              <a:rPr lang="en-US" sz="28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unus cursus an et ultrices vel.</a:t>
            </a:r>
          </a:p>
        </p:txBody>
      </p:sp>
      <p:cxnSp>
        <p:nvCxnSpPr>
          <p:cNvPr id="82" name="Horizontal Section Divider" descr="Horizontal Divider">
            <a:extLst>
              <a:ext uri="{FF2B5EF4-FFF2-40B4-BE49-F238E27FC236}">
                <a16:creationId xmlns:a16="http://schemas.microsoft.com/office/drawing/2014/main" id="{F47800FD-F2FD-224C-9194-884C5553719F}"/>
              </a:ext>
            </a:extLst>
          </p:cNvPr>
          <p:cNvCxnSpPr>
            <a:cxnSpLocks/>
          </p:cNvCxnSpPr>
          <p:nvPr/>
        </p:nvCxnSpPr>
        <p:spPr bwMode="auto">
          <a:xfrm>
            <a:off x="11934264" y="27791368"/>
            <a:ext cx="9144000" cy="0"/>
          </a:xfrm>
          <a:prstGeom prst="line">
            <a:avLst/>
          </a:prstGeom>
          <a:noFill/>
          <a:ln w="25400" cap="flat" cmpd="sng" algn="ctr">
            <a:solidFill>
              <a:schemeClr val="tx1"/>
            </a:solidFill>
            <a:prstDash val="dash"/>
            <a:round/>
            <a:headEnd type="none" w="med" len="med"/>
            <a:tailEnd type="none" w="med" len="med"/>
          </a:ln>
          <a:effectLst/>
        </p:spPr>
      </p:cxnSp>
      <p:pic>
        <p:nvPicPr>
          <p:cNvPr id="30" name="Bullet D" descr="D">
            <a:extLst>
              <a:ext uri="{FF2B5EF4-FFF2-40B4-BE49-F238E27FC236}">
                <a16:creationId xmlns:a16="http://schemas.microsoft.com/office/drawing/2014/main" id="{58038AF6-B847-EC4F-A428-40547AC15E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87967" y="28442970"/>
            <a:ext cx="621227" cy="621227"/>
          </a:xfrm>
          <a:prstGeom prst="rect">
            <a:avLst/>
          </a:prstGeom>
        </p:spPr>
      </p:pic>
      <p:graphicFrame>
        <p:nvGraphicFramePr>
          <p:cNvPr id="29" name="Chart D" descr="Chart D">
            <a:extLst>
              <a:ext uri="{FF2B5EF4-FFF2-40B4-BE49-F238E27FC236}">
                <a16:creationId xmlns:a16="http://schemas.microsoft.com/office/drawing/2014/main" id="{B92E7BBD-C1B3-F84F-9458-60DDDA6F687E}"/>
              </a:ext>
            </a:extLst>
          </p:cNvPr>
          <p:cNvGraphicFramePr>
            <a:graphicFrameLocks/>
          </p:cNvGraphicFramePr>
          <p:nvPr>
            <p:extLst>
              <p:ext uri="{D42A27DB-BD31-4B8C-83A1-F6EECF244321}">
                <p14:modId xmlns:p14="http://schemas.microsoft.com/office/powerpoint/2010/main" val="2021856653"/>
              </p:ext>
            </p:extLst>
          </p:nvPr>
        </p:nvGraphicFramePr>
        <p:xfrm>
          <a:off x="11997466" y="28524452"/>
          <a:ext cx="9159240" cy="6464794"/>
        </p:xfrm>
        <a:graphic>
          <a:graphicData uri="http://schemas.openxmlformats.org/drawingml/2006/chart">
            <c:chart xmlns:c="http://schemas.openxmlformats.org/drawingml/2006/chart" xmlns:r="http://schemas.openxmlformats.org/officeDocument/2006/relationships" r:id="rId9"/>
          </a:graphicData>
        </a:graphic>
      </p:graphicFrame>
      <p:cxnSp>
        <p:nvCxnSpPr>
          <p:cNvPr id="26" name="Horizontal Section Divider" descr="Horizontal Divider">
            <a:extLst>
              <a:ext uri="{FF2B5EF4-FFF2-40B4-BE49-F238E27FC236}">
                <a16:creationId xmlns:a16="http://schemas.microsoft.com/office/drawing/2014/main" id="{03EBD820-D067-C342-8194-2D4A88DE18AF}"/>
              </a:ext>
            </a:extLst>
          </p:cNvPr>
          <p:cNvCxnSpPr>
            <a:cxnSpLocks/>
          </p:cNvCxnSpPr>
          <p:nvPr/>
        </p:nvCxnSpPr>
        <p:spPr bwMode="auto">
          <a:xfrm>
            <a:off x="11934264" y="35539115"/>
            <a:ext cx="9144000"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27" name="Data Table " descr="Table 1">
            <a:extLst>
              <a:ext uri="{FF2B5EF4-FFF2-40B4-BE49-F238E27FC236}">
                <a16:creationId xmlns:a16="http://schemas.microsoft.com/office/drawing/2014/main" id="{711E2B5E-FBDD-7248-97E8-833AEE51101C}"/>
              </a:ext>
            </a:extLst>
          </p:cNvPr>
          <p:cNvGraphicFramePr>
            <a:graphicFrameLocks noGrp="1"/>
          </p:cNvGraphicFramePr>
          <p:nvPr>
            <p:extLst>
              <p:ext uri="{D42A27DB-BD31-4B8C-83A1-F6EECF244321}">
                <p14:modId xmlns:p14="http://schemas.microsoft.com/office/powerpoint/2010/main" val="659190422"/>
              </p:ext>
            </p:extLst>
          </p:nvPr>
        </p:nvGraphicFramePr>
        <p:xfrm>
          <a:off x="11887200" y="36172588"/>
          <a:ext cx="9154160" cy="3765176"/>
        </p:xfrm>
        <a:graphic>
          <a:graphicData uri="http://schemas.openxmlformats.org/drawingml/2006/table">
            <a:tbl>
              <a:tblPr firstRow="1" bandRow="1">
                <a:tableStyleId>{6E25E649-3F16-4E02-A733-19D2CDBF48F0}</a:tableStyleId>
              </a:tblPr>
              <a:tblGrid>
                <a:gridCol w="2137092">
                  <a:extLst>
                    <a:ext uri="{9D8B030D-6E8A-4147-A177-3AD203B41FA5}">
                      <a16:colId xmlns:a16="http://schemas.microsoft.com/office/drawing/2014/main" val="20000"/>
                    </a:ext>
                  </a:extLst>
                </a:gridCol>
                <a:gridCol w="2389504">
                  <a:extLst>
                    <a:ext uri="{9D8B030D-6E8A-4147-A177-3AD203B41FA5}">
                      <a16:colId xmlns:a16="http://schemas.microsoft.com/office/drawing/2014/main" val="20001"/>
                    </a:ext>
                  </a:extLst>
                </a:gridCol>
                <a:gridCol w="2120267">
                  <a:extLst>
                    <a:ext uri="{9D8B030D-6E8A-4147-A177-3AD203B41FA5}">
                      <a16:colId xmlns:a16="http://schemas.microsoft.com/office/drawing/2014/main" val="20002"/>
                    </a:ext>
                  </a:extLst>
                </a:gridCol>
                <a:gridCol w="2507297">
                  <a:extLst>
                    <a:ext uri="{9D8B030D-6E8A-4147-A177-3AD203B41FA5}">
                      <a16:colId xmlns:a16="http://schemas.microsoft.com/office/drawing/2014/main" val="20003"/>
                    </a:ext>
                  </a:extLst>
                </a:gridCol>
              </a:tblGrid>
              <a:tr h="769866">
                <a:tc gridSpan="4">
                  <a:txBody>
                    <a:bodyPr/>
                    <a:lstStyle/>
                    <a:p>
                      <a:pPr algn="ctr"/>
                      <a:r>
                        <a:rPr lang="en-US" sz="2800" dirty="0">
                          <a:ln>
                            <a:noFill/>
                            <a:prstDash val="dash"/>
                          </a:ln>
                        </a:rPr>
                        <a:t>Table 1 - Title</a:t>
                      </a:r>
                      <a:endParaRPr lang="en-US" sz="28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04732">
                <a:tc>
                  <a:txBody>
                    <a:bodyPr/>
                    <a:lstStyle/>
                    <a:p>
                      <a:pPr algn="ctr"/>
                      <a:r>
                        <a:rPr lang="en-US" sz="2800" cap="none" spc="0" dirty="0">
                          <a:ln>
                            <a:noFill/>
                          </a:ln>
                          <a:effectLst/>
                        </a:rPr>
                        <a:t>8.01</a:t>
                      </a:r>
                      <a:endParaRPr lang="en-US" sz="28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800" cap="none" spc="0" dirty="0">
                          <a:ln>
                            <a:noFill/>
                          </a:ln>
                          <a:effectLst/>
                        </a:rPr>
                        <a:t>7.99</a:t>
                      </a:r>
                      <a:endParaRPr lang="en-US" sz="2800" b="0" cap="none" spc="0" dirty="0">
                        <a:ln>
                          <a:noFill/>
                        </a:ln>
                        <a:solidFill>
                          <a:schemeClr val="tx1"/>
                        </a:solidFill>
                        <a:effectLst/>
                      </a:endParaRPr>
                    </a:p>
                  </a:txBody>
                  <a:tcPr marL="80289" marR="80289" marT="40145" marB="40145"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5.77</a:t>
                      </a:r>
                      <a:endParaRPr lang="en-US" sz="2800" b="0" cap="none" spc="0" dirty="0">
                        <a:ln>
                          <a:noFill/>
                        </a:ln>
                        <a:solidFill>
                          <a:schemeClr val="tx1"/>
                        </a:solidFill>
                        <a:effectLst/>
                      </a:endParaRPr>
                    </a:p>
                  </a:txBody>
                  <a:tcPr marL="80289" marR="80289" marT="40145" marB="40145"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6.44</a:t>
                      </a:r>
                      <a:endParaRPr lang="en-US" sz="28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125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4.50</a:t>
                      </a:r>
                      <a:endParaRPr lang="en-US" sz="28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3.11</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9.55</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1.12</a:t>
                      </a:r>
                      <a:endParaRPr lang="en-US" sz="28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863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6.15</a:t>
                      </a:r>
                      <a:endParaRPr lang="en-US" sz="28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8.00</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6.18</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5.65</a:t>
                      </a:r>
                      <a:endParaRPr lang="en-US" sz="28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469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8.21</a:t>
                      </a:r>
                      <a:endParaRPr lang="en-US" sz="28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2.16</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3.11*</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7.17</a:t>
                      </a:r>
                      <a:endParaRPr lang="en-US" sz="28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469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b="0" cap="none" spc="0" dirty="0">
                          <a:ln>
                            <a:noFill/>
                          </a:ln>
                          <a:solidFill>
                            <a:schemeClr val="tx1"/>
                          </a:solidFill>
                          <a:effectLst/>
                        </a:rPr>
                        <a:t>3.00</a:t>
                      </a:r>
                    </a:p>
                  </a:txBody>
                  <a:tcPr marL="80289" marR="80289" marT="40145" marB="40145"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b="0" cap="none" spc="0" dirty="0">
                          <a:ln>
                            <a:noFill/>
                          </a:ln>
                          <a:solidFill>
                            <a:schemeClr val="tx1"/>
                          </a:solidFill>
                          <a:effectLst/>
                        </a:rPr>
                        <a:t>9.70</a:t>
                      </a:r>
                    </a:p>
                  </a:txBody>
                  <a:tcPr marL="80289" marR="80289" marT="40145" marB="40145"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b="0" cap="none" spc="0" dirty="0">
                          <a:ln>
                            <a:noFill/>
                          </a:ln>
                          <a:solidFill>
                            <a:schemeClr val="tx1"/>
                          </a:solidFill>
                          <a:effectLst/>
                        </a:rPr>
                        <a:t>10.50</a:t>
                      </a:r>
                    </a:p>
                  </a:txBody>
                  <a:tcPr marL="80289" marR="80289" marT="40145" marB="40145"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b="0" cap="none" spc="0" dirty="0">
                          <a:ln>
                            <a:noFill/>
                          </a:ln>
                          <a:solidFill>
                            <a:schemeClr val="tx1"/>
                          </a:solidFill>
                          <a:effectLst/>
                        </a:rPr>
                        <a:t>4.45</a:t>
                      </a:r>
                    </a:p>
                  </a:txBody>
                  <a:tcPr marL="80289" marR="80289" marT="40145" marB="40145"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8" name="Data Table Caption">
            <a:extLst>
              <a:ext uri="{FF2B5EF4-FFF2-40B4-BE49-F238E27FC236}">
                <a16:creationId xmlns:a16="http://schemas.microsoft.com/office/drawing/2014/main" id="{5A26DE8F-0ABE-C543-99DB-6EAD95D22649}"/>
              </a:ext>
            </a:extLst>
          </p:cNvPr>
          <p:cNvSpPr txBox="1"/>
          <p:nvPr/>
        </p:nvSpPr>
        <p:spPr>
          <a:xfrm>
            <a:off x="11893109" y="40216175"/>
            <a:ext cx="7394194" cy="461665"/>
          </a:xfrm>
          <a:prstGeom prst="rect">
            <a:avLst/>
          </a:prstGeom>
          <a:noFill/>
        </p:spPr>
        <p:txBody>
          <a:bodyPr wrap="square">
            <a:spAutoFit/>
          </a:bodyPr>
          <a:lstStyle/>
          <a:p>
            <a:pPr>
              <a:spcBef>
                <a:spcPts val="528"/>
              </a:spcBef>
              <a:buClr>
                <a:schemeClr val="tx2"/>
              </a:buClr>
              <a:defRPr/>
            </a:pPr>
            <a:r>
              <a:rPr lang="en-US" sz="2400" i="1" dirty="0">
                <a:latin typeface="Arial" charset="0"/>
                <a:ea typeface="Arial" charset="0"/>
                <a:cs typeface="Arial" charset="0"/>
              </a:rPr>
              <a:t>*Unamcorper efficitur sed in nulla. </a:t>
            </a:r>
          </a:p>
        </p:txBody>
      </p:sp>
      <p:sp>
        <p:nvSpPr>
          <p:cNvPr id="32" name="Results Textbox">
            <a:extLst>
              <a:ext uri="{FF2B5EF4-FFF2-40B4-BE49-F238E27FC236}">
                <a16:creationId xmlns:a16="http://schemas.microsoft.com/office/drawing/2014/main" id="{97FE620B-B1B3-034A-B857-17EC491FCCA0}"/>
              </a:ext>
            </a:extLst>
          </p:cNvPr>
          <p:cNvSpPr txBox="1"/>
          <p:nvPr/>
        </p:nvSpPr>
        <p:spPr>
          <a:xfrm>
            <a:off x="22593299" y="6566483"/>
            <a:ext cx="9141759" cy="3630096"/>
          </a:xfrm>
          <a:prstGeom prst="rect">
            <a:avLst/>
          </a:prstGeom>
          <a:noFill/>
          <a:effectLst/>
        </p:spPr>
        <p:txBody>
          <a:bodyPr wrap="square">
            <a:spAutoFit/>
          </a:bodyPr>
          <a:lstStyle/>
          <a:p>
            <a:pPr>
              <a:lnSpc>
                <a:spcPts val="4039"/>
              </a:lnSpc>
              <a:spcAft>
                <a:spcPts val="1054"/>
              </a:spcAft>
              <a:defRPr/>
            </a:pPr>
            <a:r>
              <a:rPr lang="en-US" sz="4400" b="1" dirty="0">
                <a:solidFill>
                  <a:srgbClr val="005BBB"/>
                </a:solidFill>
                <a:latin typeface="+mj-lt"/>
              </a:rPr>
              <a:t>Results</a:t>
            </a:r>
          </a:p>
          <a:p>
            <a:pPr>
              <a:lnSpc>
                <a:spcPts val="4600"/>
              </a:lnSpc>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 quis augue.</a:t>
            </a:r>
          </a:p>
        </p:txBody>
      </p:sp>
      <p:pic>
        <p:nvPicPr>
          <p:cNvPr id="33" name="Bullet E" descr="E">
            <a:extLst>
              <a:ext uri="{FF2B5EF4-FFF2-40B4-BE49-F238E27FC236}">
                <a16:creationId xmlns:a16="http://schemas.microsoft.com/office/drawing/2014/main" id="{BAAF375B-747E-AD46-B70E-8193547341B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46482" y="10676978"/>
            <a:ext cx="621227" cy="621227"/>
          </a:xfrm>
          <a:prstGeom prst="rect">
            <a:avLst/>
          </a:prstGeom>
        </p:spPr>
      </p:pic>
      <p:graphicFrame>
        <p:nvGraphicFramePr>
          <p:cNvPr id="34" name="Chart E" descr="Chart E">
            <a:extLst>
              <a:ext uri="{FF2B5EF4-FFF2-40B4-BE49-F238E27FC236}">
                <a16:creationId xmlns:a16="http://schemas.microsoft.com/office/drawing/2014/main" id="{D8B12E64-50E8-B14B-8352-2E7244898876}"/>
              </a:ext>
            </a:extLst>
          </p:cNvPr>
          <p:cNvGraphicFramePr>
            <a:graphicFrameLocks/>
          </p:cNvGraphicFramePr>
          <p:nvPr>
            <p:extLst>
              <p:ext uri="{D42A27DB-BD31-4B8C-83A1-F6EECF244321}">
                <p14:modId xmlns:p14="http://schemas.microsoft.com/office/powerpoint/2010/main" val="298388861"/>
              </p:ext>
            </p:extLst>
          </p:nvPr>
        </p:nvGraphicFramePr>
        <p:xfrm>
          <a:off x="22743432" y="10781706"/>
          <a:ext cx="6920780" cy="536987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5" name="Arrow" descr="Arrow">
            <a:extLst>
              <a:ext uri="{FF2B5EF4-FFF2-40B4-BE49-F238E27FC236}">
                <a16:creationId xmlns:a16="http://schemas.microsoft.com/office/drawing/2014/main" id="{86754D3B-0455-DB45-A7BC-2E570F5F52C7}"/>
              </a:ext>
            </a:extLst>
          </p:cNvPr>
          <p:cNvSpPr/>
          <p:nvPr/>
        </p:nvSpPr>
        <p:spPr>
          <a:xfrm rot="16200000">
            <a:off x="27668176" y="12626384"/>
            <a:ext cx="1728439" cy="1872709"/>
          </a:xfrm>
          <a:prstGeom prst="arc">
            <a:avLst>
              <a:gd name="adj1" fmla="val 16200000"/>
              <a:gd name="adj2" fmla="val 2592668"/>
            </a:avLst>
          </a:prstGeom>
          <a:ln w="38100">
            <a:solidFill>
              <a:schemeClr val="accent3"/>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6373" dirty="0"/>
          </a:p>
        </p:txBody>
      </p:sp>
      <p:sp>
        <p:nvSpPr>
          <p:cNvPr id="36" name="Note">
            <a:extLst>
              <a:ext uri="{FF2B5EF4-FFF2-40B4-BE49-F238E27FC236}">
                <a16:creationId xmlns:a16="http://schemas.microsoft.com/office/drawing/2014/main" id="{6080F260-323D-1C4B-992F-25BF4AA9BEC6}"/>
              </a:ext>
            </a:extLst>
          </p:cNvPr>
          <p:cNvSpPr txBox="1"/>
          <p:nvPr/>
        </p:nvSpPr>
        <p:spPr>
          <a:xfrm>
            <a:off x="28589225" y="13030756"/>
            <a:ext cx="2903786" cy="1107996"/>
          </a:xfrm>
          <a:prstGeom prst="rect">
            <a:avLst/>
          </a:prstGeom>
          <a:noFill/>
        </p:spPr>
        <p:txBody>
          <a:bodyPr wrap="square">
            <a:spAutoFit/>
          </a:bodyPr>
          <a:lstStyle/>
          <a:p>
            <a:pPr>
              <a:defRPr/>
            </a:pPr>
            <a:r>
              <a:rPr lang="en-US" sz="2200" b="1" dirty="0">
                <a:solidFill>
                  <a:schemeClr val="tx2"/>
                </a:solidFill>
                <a:latin typeface="Arial" charset="0"/>
                <a:ea typeface="Arial" charset="0"/>
                <a:cs typeface="Arial" charset="0"/>
              </a:rPr>
              <a:t>Series: </a:t>
            </a:r>
            <a:r>
              <a:rPr lang="en-US" sz="2200" dirty="0">
                <a:solidFill>
                  <a:schemeClr val="tx2"/>
                </a:solidFill>
                <a:latin typeface="Arial" charset="0"/>
                <a:ea typeface="Arial" charset="0"/>
                <a:cs typeface="Arial" charset="0"/>
              </a:rPr>
              <a:t>In et neque dignissim, and in aliquet nisl et umis.</a:t>
            </a:r>
          </a:p>
        </p:txBody>
      </p:sp>
      <p:sp>
        <p:nvSpPr>
          <p:cNvPr id="37" name="TextBox for Chart E">
            <a:extLst>
              <a:ext uri="{FF2B5EF4-FFF2-40B4-BE49-F238E27FC236}">
                <a16:creationId xmlns:a16="http://schemas.microsoft.com/office/drawing/2014/main" id="{AF9374DC-25C8-134E-85CD-BEF34ADB045D}"/>
              </a:ext>
            </a:extLst>
          </p:cNvPr>
          <p:cNvSpPr txBox="1"/>
          <p:nvPr/>
        </p:nvSpPr>
        <p:spPr>
          <a:xfrm>
            <a:off x="22573131" y="16626412"/>
            <a:ext cx="8496300" cy="1796261"/>
          </a:xfrm>
          <a:prstGeom prst="rect">
            <a:avLst/>
          </a:prstGeom>
          <a:noFill/>
        </p:spPr>
        <p:txBody>
          <a:bodyPr wrap="square">
            <a:spAutoFit/>
          </a:bodyPr>
          <a:lstStyle/>
          <a:p>
            <a:pPr>
              <a:lnSpc>
                <a:spcPts val="4600"/>
              </a:lnSpc>
              <a:spcAft>
                <a:spcPts val="1000"/>
              </a:spcAft>
              <a:defRPr/>
            </a:pPr>
            <a:r>
              <a:rPr lang="en-US" sz="28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unus cursus an et ultrices vel.</a:t>
            </a:r>
          </a:p>
        </p:txBody>
      </p:sp>
      <p:cxnSp>
        <p:nvCxnSpPr>
          <p:cNvPr id="31" name="Horizontal Section Divider" descr="Horizontal Divider">
            <a:extLst>
              <a:ext uri="{FF2B5EF4-FFF2-40B4-BE49-F238E27FC236}">
                <a16:creationId xmlns:a16="http://schemas.microsoft.com/office/drawing/2014/main" id="{1C281BA3-3FCE-C942-8997-82FE52D1E5B3}"/>
              </a:ext>
            </a:extLst>
          </p:cNvPr>
          <p:cNvCxnSpPr>
            <a:cxnSpLocks/>
          </p:cNvCxnSpPr>
          <p:nvPr/>
        </p:nvCxnSpPr>
        <p:spPr bwMode="auto">
          <a:xfrm>
            <a:off x="22440899" y="19041680"/>
            <a:ext cx="9144000" cy="0"/>
          </a:xfrm>
          <a:prstGeom prst="line">
            <a:avLst/>
          </a:prstGeom>
          <a:noFill/>
          <a:ln w="25400" cap="flat" cmpd="sng" algn="ctr">
            <a:solidFill>
              <a:schemeClr val="tx1"/>
            </a:solidFill>
            <a:prstDash val="dash"/>
            <a:round/>
            <a:headEnd type="none" w="med" len="med"/>
            <a:tailEnd type="none" w="med" len="med"/>
          </a:ln>
          <a:effectLst/>
        </p:spPr>
      </p:cxnSp>
      <p:sp>
        <p:nvSpPr>
          <p:cNvPr id="38" name="Conclusion Analysis Textbox">
            <a:extLst>
              <a:ext uri="{FF2B5EF4-FFF2-40B4-BE49-F238E27FC236}">
                <a16:creationId xmlns:a16="http://schemas.microsoft.com/office/drawing/2014/main" id="{14CB0EA0-C5A2-F042-A35B-A8E785B470A6}"/>
              </a:ext>
            </a:extLst>
          </p:cNvPr>
          <p:cNvSpPr txBox="1"/>
          <p:nvPr/>
        </p:nvSpPr>
        <p:spPr>
          <a:xfrm>
            <a:off x="22707600" y="19693760"/>
            <a:ext cx="8839200" cy="7682488"/>
          </a:xfrm>
          <a:prstGeom prst="rect">
            <a:avLst/>
          </a:prstGeom>
          <a:noFill/>
          <a:effectLst/>
        </p:spPr>
        <p:txBody>
          <a:bodyPr wrap="square">
            <a:spAutoFit/>
          </a:bodyPr>
          <a:lstStyle/>
          <a:p>
            <a:pPr>
              <a:lnSpc>
                <a:spcPts val="4039"/>
              </a:lnSpc>
              <a:spcAft>
                <a:spcPts val="1054"/>
              </a:spcAft>
              <a:defRPr/>
            </a:pPr>
            <a:r>
              <a:rPr lang="en-US" sz="4400" b="1" dirty="0">
                <a:solidFill>
                  <a:srgbClr val="005BBB"/>
                </a:solidFill>
                <a:latin typeface="+mj-lt"/>
              </a:rPr>
              <a:t>Conclusion</a:t>
            </a:r>
          </a:p>
          <a:p>
            <a:pPr>
              <a:lnSpc>
                <a:spcPts val="4600"/>
              </a:lnSpc>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802852" lvl="1" indent="-401426">
              <a:lnSpc>
                <a:spcPts val="4600"/>
              </a:lnSpc>
              <a:spcBef>
                <a:spcPts val="1000"/>
              </a:spcBef>
              <a:spcAft>
                <a:spcPts val="10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802852" lvl="1" indent="-401426">
              <a:lnSpc>
                <a:spcPts val="4600"/>
              </a:lnSpc>
              <a:spcAft>
                <a:spcPts val="10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802852" lvl="1" indent="-401426">
              <a:lnSpc>
                <a:spcPts val="4600"/>
              </a:lnSpc>
              <a:spcAft>
                <a:spcPts val="1000"/>
              </a:spcAft>
              <a:buClr>
                <a:schemeClr val="tx2"/>
              </a:buClr>
              <a:buSzPct val="125000"/>
              <a:buFont typeface="Arial" charset="0"/>
              <a:buChar char="•"/>
              <a:defRPr/>
            </a:pP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a:t>
            </a:r>
          </a:p>
        </p:txBody>
      </p:sp>
      <p:cxnSp>
        <p:nvCxnSpPr>
          <p:cNvPr id="39" name="Horizontal Section Divider" descr="Horizontal Divider">
            <a:extLst>
              <a:ext uri="{FF2B5EF4-FFF2-40B4-BE49-F238E27FC236}">
                <a16:creationId xmlns:a16="http://schemas.microsoft.com/office/drawing/2014/main" id="{EBEF37B1-D346-FE49-ADBC-6DE02CF17A8D}"/>
              </a:ext>
            </a:extLst>
          </p:cNvPr>
          <p:cNvCxnSpPr>
            <a:cxnSpLocks/>
          </p:cNvCxnSpPr>
          <p:nvPr/>
        </p:nvCxnSpPr>
        <p:spPr bwMode="auto">
          <a:xfrm>
            <a:off x="22440899" y="27984134"/>
            <a:ext cx="9144000" cy="0"/>
          </a:xfrm>
          <a:prstGeom prst="line">
            <a:avLst/>
          </a:prstGeom>
          <a:noFill/>
          <a:ln w="25400" cap="flat" cmpd="sng" algn="ctr">
            <a:solidFill>
              <a:schemeClr val="tx1"/>
            </a:solidFill>
            <a:prstDash val="dash"/>
            <a:round/>
            <a:headEnd type="none" w="med" len="med"/>
            <a:tailEnd type="none" w="med" len="med"/>
          </a:ln>
          <a:effectLst/>
        </p:spPr>
      </p:cxnSp>
      <p:sp>
        <p:nvSpPr>
          <p:cNvPr id="40" name="Graphic Elements">
            <a:extLst>
              <a:ext uri="{FF2B5EF4-FFF2-40B4-BE49-F238E27FC236}">
                <a16:creationId xmlns:a16="http://schemas.microsoft.com/office/drawing/2014/main" id="{1112E243-D739-144B-A538-A5D410CC9CB0}"/>
              </a:ext>
            </a:extLst>
          </p:cNvPr>
          <p:cNvSpPr txBox="1"/>
          <p:nvPr/>
        </p:nvSpPr>
        <p:spPr>
          <a:xfrm>
            <a:off x="22490335" y="28397552"/>
            <a:ext cx="7273145" cy="769441"/>
          </a:xfrm>
          <a:prstGeom prst="rect">
            <a:avLst/>
          </a:prstGeom>
          <a:noFill/>
        </p:spPr>
        <p:txBody>
          <a:bodyPr wrap="square">
            <a:spAutoFit/>
          </a:bodyPr>
          <a:lstStyle/>
          <a:p>
            <a:pPr>
              <a:defRPr/>
            </a:pPr>
            <a:r>
              <a:rPr lang="en-US" sz="4400" b="1" dirty="0">
                <a:solidFill>
                  <a:srgbClr val="005BBB"/>
                </a:solidFill>
              </a:rPr>
              <a:t>Graphic Elements</a:t>
            </a:r>
          </a:p>
        </p:txBody>
      </p:sp>
      <p:pic>
        <p:nvPicPr>
          <p:cNvPr id="41" name="1" descr="1">
            <a:extLst>
              <a:ext uri="{FF2B5EF4-FFF2-40B4-BE49-F238E27FC236}">
                <a16:creationId xmlns:a16="http://schemas.microsoft.com/office/drawing/2014/main" id="{C6FB9028-2FFC-924E-A3E3-FECEA31627E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297700" y="29875183"/>
            <a:ext cx="621227" cy="621227"/>
          </a:xfrm>
          <a:prstGeom prst="rect">
            <a:avLst/>
          </a:prstGeom>
        </p:spPr>
      </p:pic>
      <p:pic>
        <p:nvPicPr>
          <p:cNvPr id="42" name="2" descr="2">
            <a:extLst>
              <a:ext uri="{FF2B5EF4-FFF2-40B4-BE49-F238E27FC236}">
                <a16:creationId xmlns:a16="http://schemas.microsoft.com/office/drawing/2014/main" id="{1A954FBA-796E-E646-B59D-3CD16F20E9E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297700" y="30839600"/>
            <a:ext cx="621227" cy="621227"/>
          </a:xfrm>
          <a:prstGeom prst="rect">
            <a:avLst/>
          </a:prstGeom>
        </p:spPr>
      </p:pic>
      <p:pic>
        <p:nvPicPr>
          <p:cNvPr id="43" name="3" descr="3">
            <a:extLst>
              <a:ext uri="{FF2B5EF4-FFF2-40B4-BE49-F238E27FC236}">
                <a16:creationId xmlns:a16="http://schemas.microsoft.com/office/drawing/2014/main" id="{244B5884-6CEA-084C-B57D-77575633237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3297700" y="31804019"/>
            <a:ext cx="621227" cy="621227"/>
          </a:xfrm>
          <a:prstGeom prst="rect">
            <a:avLst/>
          </a:prstGeom>
        </p:spPr>
      </p:pic>
      <p:pic>
        <p:nvPicPr>
          <p:cNvPr id="44" name="4" descr="4">
            <a:extLst>
              <a:ext uri="{FF2B5EF4-FFF2-40B4-BE49-F238E27FC236}">
                <a16:creationId xmlns:a16="http://schemas.microsoft.com/office/drawing/2014/main" id="{CD7FFC37-7406-6147-B011-093DA8AB195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297703" y="32768439"/>
            <a:ext cx="620242" cy="620242"/>
          </a:xfrm>
          <a:prstGeom prst="rect">
            <a:avLst/>
          </a:prstGeom>
        </p:spPr>
      </p:pic>
      <p:pic>
        <p:nvPicPr>
          <p:cNvPr id="45" name="4" descr="5">
            <a:extLst>
              <a:ext uri="{FF2B5EF4-FFF2-40B4-BE49-F238E27FC236}">
                <a16:creationId xmlns:a16="http://schemas.microsoft.com/office/drawing/2014/main" id="{CD8865B8-8B66-F84D-BD93-B007AB3E18B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3297700" y="33731870"/>
            <a:ext cx="621227" cy="621227"/>
          </a:xfrm>
          <a:prstGeom prst="rect">
            <a:avLst/>
          </a:prstGeom>
        </p:spPr>
      </p:pic>
      <p:pic>
        <p:nvPicPr>
          <p:cNvPr id="46" name="6" descr="6">
            <a:extLst>
              <a:ext uri="{FF2B5EF4-FFF2-40B4-BE49-F238E27FC236}">
                <a16:creationId xmlns:a16="http://schemas.microsoft.com/office/drawing/2014/main" id="{FC81E8C7-4719-4D49-BEA4-4601EECFDCD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297700" y="34696288"/>
            <a:ext cx="621227" cy="621227"/>
          </a:xfrm>
          <a:prstGeom prst="rect">
            <a:avLst/>
          </a:prstGeom>
        </p:spPr>
      </p:pic>
      <p:pic>
        <p:nvPicPr>
          <p:cNvPr id="47" name="7" descr="7">
            <a:extLst>
              <a:ext uri="{FF2B5EF4-FFF2-40B4-BE49-F238E27FC236}">
                <a16:creationId xmlns:a16="http://schemas.microsoft.com/office/drawing/2014/main" id="{06ACBD5D-D2D1-B841-8477-B7217514041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235563" y="29875183"/>
            <a:ext cx="621227" cy="621227"/>
          </a:xfrm>
          <a:prstGeom prst="rect">
            <a:avLst/>
          </a:prstGeom>
        </p:spPr>
      </p:pic>
      <p:pic>
        <p:nvPicPr>
          <p:cNvPr id="48" name="8" descr="8">
            <a:extLst>
              <a:ext uri="{FF2B5EF4-FFF2-40B4-BE49-F238E27FC236}">
                <a16:creationId xmlns:a16="http://schemas.microsoft.com/office/drawing/2014/main" id="{5B944349-B9BC-CC4D-90AE-12113D5B765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4235563" y="30832694"/>
            <a:ext cx="621227" cy="621227"/>
          </a:xfrm>
          <a:prstGeom prst="rect">
            <a:avLst/>
          </a:prstGeom>
        </p:spPr>
      </p:pic>
      <p:pic>
        <p:nvPicPr>
          <p:cNvPr id="49" name="9" descr="9">
            <a:extLst>
              <a:ext uri="{FF2B5EF4-FFF2-40B4-BE49-F238E27FC236}">
                <a16:creationId xmlns:a16="http://schemas.microsoft.com/office/drawing/2014/main" id="{0A1C25D6-7FB6-D546-83D8-B37D68D606A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4235563" y="31790204"/>
            <a:ext cx="621227" cy="621227"/>
          </a:xfrm>
          <a:prstGeom prst="rect">
            <a:avLst/>
          </a:prstGeom>
        </p:spPr>
      </p:pic>
      <p:pic>
        <p:nvPicPr>
          <p:cNvPr id="50" name="0" descr="0">
            <a:extLst>
              <a:ext uri="{FF2B5EF4-FFF2-40B4-BE49-F238E27FC236}">
                <a16:creationId xmlns:a16="http://schemas.microsoft.com/office/drawing/2014/main" id="{CFF51D09-E4C3-334E-AFD9-D2302A94282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4235563" y="32747717"/>
            <a:ext cx="621227" cy="621227"/>
          </a:xfrm>
          <a:prstGeom prst="rect">
            <a:avLst/>
          </a:prstGeom>
        </p:spPr>
      </p:pic>
      <p:cxnSp>
        <p:nvCxnSpPr>
          <p:cNvPr id="51" name="Vertical Section Divider" descr="Vertical Divider">
            <a:extLst>
              <a:ext uri="{FF2B5EF4-FFF2-40B4-BE49-F238E27FC236}">
                <a16:creationId xmlns:a16="http://schemas.microsoft.com/office/drawing/2014/main" id="{ACC55ED9-B504-6E48-A97A-F1C140498148}"/>
              </a:ext>
            </a:extLst>
          </p:cNvPr>
          <p:cNvCxnSpPr>
            <a:cxnSpLocks/>
          </p:cNvCxnSpPr>
          <p:nvPr/>
        </p:nvCxnSpPr>
        <p:spPr bwMode="auto">
          <a:xfrm>
            <a:off x="25674411" y="29776270"/>
            <a:ext cx="0" cy="6028098"/>
          </a:xfrm>
          <a:prstGeom prst="line">
            <a:avLst/>
          </a:prstGeom>
          <a:noFill/>
          <a:ln w="25400" cap="flat" cmpd="sng" algn="ctr">
            <a:solidFill>
              <a:schemeClr val="tx1"/>
            </a:solidFill>
            <a:prstDash val="dash"/>
            <a:round/>
            <a:headEnd type="none" w="med" len="med"/>
            <a:tailEnd type="none" w="med" len="med"/>
          </a:ln>
          <a:effectLst/>
        </p:spPr>
      </p:cxnSp>
      <p:pic>
        <p:nvPicPr>
          <p:cNvPr id="52" name="A" descr="A">
            <a:extLst>
              <a:ext uri="{FF2B5EF4-FFF2-40B4-BE49-F238E27FC236}">
                <a16:creationId xmlns:a16="http://schemas.microsoft.com/office/drawing/2014/main" id="{B7215F53-1137-0442-B232-4465E02B7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0799" y="29852741"/>
            <a:ext cx="621227" cy="621227"/>
          </a:xfrm>
          <a:prstGeom prst="rect">
            <a:avLst/>
          </a:prstGeom>
        </p:spPr>
      </p:pic>
      <p:pic>
        <p:nvPicPr>
          <p:cNvPr id="53" name="B" descr="B">
            <a:extLst>
              <a:ext uri="{FF2B5EF4-FFF2-40B4-BE49-F238E27FC236}">
                <a16:creationId xmlns:a16="http://schemas.microsoft.com/office/drawing/2014/main" id="{008FACC8-AC0A-E84F-8BE1-EBE128C67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30799" y="30802130"/>
            <a:ext cx="621227" cy="621227"/>
          </a:xfrm>
          <a:prstGeom prst="rect">
            <a:avLst/>
          </a:prstGeom>
        </p:spPr>
      </p:pic>
      <p:pic>
        <p:nvPicPr>
          <p:cNvPr id="54" name="C" descr="C">
            <a:extLst>
              <a:ext uri="{FF2B5EF4-FFF2-40B4-BE49-F238E27FC236}">
                <a16:creationId xmlns:a16="http://schemas.microsoft.com/office/drawing/2014/main" id="{940789FB-A0C3-6C46-BBDB-BAAFEF35FF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30799" y="31703720"/>
            <a:ext cx="621227" cy="621227"/>
          </a:xfrm>
          <a:prstGeom prst="rect">
            <a:avLst/>
          </a:prstGeom>
        </p:spPr>
      </p:pic>
      <p:pic>
        <p:nvPicPr>
          <p:cNvPr id="55" name="D" descr="D">
            <a:extLst>
              <a:ext uri="{FF2B5EF4-FFF2-40B4-BE49-F238E27FC236}">
                <a16:creationId xmlns:a16="http://schemas.microsoft.com/office/drawing/2014/main" id="{800F24A0-763B-A441-825A-9BD4330E3C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430799" y="32672385"/>
            <a:ext cx="621227" cy="621227"/>
          </a:xfrm>
          <a:prstGeom prst="rect">
            <a:avLst/>
          </a:prstGeom>
        </p:spPr>
      </p:pic>
      <p:pic>
        <p:nvPicPr>
          <p:cNvPr id="56" name="E" descr="E">
            <a:extLst>
              <a:ext uri="{FF2B5EF4-FFF2-40B4-BE49-F238E27FC236}">
                <a16:creationId xmlns:a16="http://schemas.microsoft.com/office/drawing/2014/main" id="{49600C32-12D7-2A4F-85DA-8AE26CB0CD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430799" y="33693878"/>
            <a:ext cx="621227" cy="621227"/>
          </a:xfrm>
          <a:prstGeom prst="rect">
            <a:avLst/>
          </a:prstGeom>
        </p:spPr>
      </p:pic>
      <p:pic>
        <p:nvPicPr>
          <p:cNvPr id="57" name="F" descr="F">
            <a:extLst>
              <a:ext uri="{FF2B5EF4-FFF2-40B4-BE49-F238E27FC236}">
                <a16:creationId xmlns:a16="http://schemas.microsoft.com/office/drawing/2014/main" id="{3DE2E4FF-208B-CC42-A078-469CE9C5DC9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6430799" y="34648598"/>
            <a:ext cx="621227" cy="621227"/>
          </a:xfrm>
          <a:prstGeom prst="rect">
            <a:avLst/>
          </a:prstGeom>
        </p:spPr>
      </p:pic>
      <p:pic>
        <p:nvPicPr>
          <p:cNvPr id="58" name="G" descr="G">
            <a:extLst>
              <a:ext uri="{FF2B5EF4-FFF2-40B4-BE49-F238E27FC236}">
                <a16:creationId xmlns:a16="http://schemas.microsoft.com/office/drawing/2014/main" id="{E6472436-BE1B-BD4A-AB68-5A389718FFB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7383217" y="29852741"/>
            <a:ext cx="621227" cy="621227"/>
          </a:xfrm>
          <a:prstGeom prst="rect">
            <a:avLst/>
          </a:prstGeom>
        </p:spPr>
      </p:pic>
      <p:pic>
        <p:nvPicPr>
          <p:cNvPr id="59" name="H" descr="H">
            <a:extLst>
              <a:ext uri="{FF2B5EF4-FFF2-40B4-BE49-F238E27FC236}">
                <a16:creationId xmlns:a16="http://schemas.microsoft.com/office/drawing/2014/main" id="{D4A802EF-D6DE-D24D-85A6-3D4FF3191D85}"/>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7383217" y="30802130"/>
            <a:ext cx="621227" cy="621227"/>
          </a:xfrm>
          <a:prstGeom prst="rect">
            <a:avLst/>
          </a:prstGeom>
        </p:spPr>
      </p:pic>
      <p:pic>
        <p:nvPicPr>
          <p:cNvPr id="60" name="I" descr="I">
            <a:extLst>
              <a:ext uri="{FF2B5EF4-FFF2-40B4-BE49-F238E27FC236}">
                <a16:creationId xmlns:a16="http://schemas.microsoft.com/office/drawing/2014/main" id="{B725C6FC-AAFA-854D-8391-3724BABDF6E7}"/>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7396378" y="31703720"/>
            <a:ext cx="621227" cy="621227"/>
          </a:xfrm>
          <a:prstGeom prst="rect">
            <a:avLst/>
          </a:prstGeom>
        </p:spPr>
      </p:pic>
      <p:pic>
        <p:nvPicPr>
          <p:cNvPr id="61" name="J" descr="J">
            <a:extLst>
              <a:ext uri="{FF2B5EF4-FFF2-40B4-BE49-F238E27FC236}">
                <a16:creationId xmlns:a16="http://schemas.microsoft.com/office/drawing/2014/main" id="{BE308404-CF54-1342-AAA5-22F92E9A985D}"/>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7396378" y="32672385"/>
            <a:ext cx="621227" cy="621227"/>
          </a:xfrm>
          <a:prstGeom prst="rect">
            <a:avLst/>
          </a:prstGeom>
        </p:spPr>
      </p:pic>
      <p:pic>
        <p:nvPicPr>
          <p:cNvPr id="62" name="K" descr="K">
            <a:extLst>
              <a:ext uri="{FF2B5EF4-FFF2-40B4-BE49-F238E27FC236}">
                <a16:creationId xmlns:a16="http://schemas.microsoft.com/office/drawing/2014/main" id="{E1A0D861-A1E8-3C4B-85C1-AC14C74DA4D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7396378" y="33693878"/>
            <a:ext cx="621227" cy="621227"/>
          </a:xfrm>
          <a:prstGeom prst="rect">
            <a:avLst/>
          </a:prstGeom>
        </p:spPr>
      </p:pic>
      <p:pic>
        <p:nvPicPr>
          <p:cNvPr id="63" name="L" descr="L">
            <a:extLst>
              <a:ext uri="{FF2B5EF4-FFF2-40B4-BE49-F238E27FC236}">
                <a16:creationId xmlns:a16="http://schemas.microsoft.com/office/drawing/2014/main" id="{AA17BBE8-F7B7-1C4C-90A9-B4978AE905AA}"/>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7396378" y="34648598"/>
            <a:ext cx="621227" cy="621227"/>
          </a:xfrm>
          <a:prstGeom prst="rect">
            <a:avLst/>
          </a:prstGeom>
        </p:spPr>
      </p:pic>
      <p:pic>
        <p:nvPicPr>
          <p:cNvPr id="64" name="M" descr="M">
            <a:extLst>
              <a:ext uri="{FF2B5EF4-FFF2-40B4-BE49-F238E27FC236}">
                <a16:creationId xmlns:a16="http://schemas.microsoft.com/office/drawing/2014/main" id="{023D2BC2-5460-7B43-B0FB-E1957793136D}"/>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8335635" y="29852741"/>
            <a:ext cx="621227" cy="621227"/>
          </a:xfrm>
          <a:prstGeom prst="rect">
            <a:avLst/>
          </a:prstGeom>
        </p:spPr>
      </p:pic>
      <p:pic>
        <p:nvPicPr>
          <p:cNvPr id="65" name="N" descr="N">
            <a:extLst>
              <a:ext uri="{FF2B5EF4-FFF2-40B4-BE49-F238E27FC236}">
                <a16:creationId xmlns:a16="http://schemas.microsoft.com/office/drawing/2014/main" id="{EEE5E64E-4DB7-7D40-87EB-9F3E5A64752A}"/>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8335635" y="30802130"/>
            <a:ext cx="621227" cy="621227"/>
          </a:xfrm>
          <a:prstGeom prst="rect">
            <a:avLst/>
          </a:prstGeom>
        </p:spPr>
      </p:pic>
      <p:pic>
        <p:nvPicPr>
          <p:cNvPr id="66" name="O" descr="O">
            <a:extLst>
              <a:ext uri="{FF2B5EF4-FFF2-40B4-BE49-F238E27FC236}">
                <a16:creationId xmlns:a16="http://schemas.microsoft.com/office/drawing/2014/main" id="{0D1732E9-51C7-0A40-9B17-F669545E1843}"/>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28361957" y="31703720"/>
            <a:ext cx="621227" cy="621227"/>
          </a:xfrm>
          <a:prstGeom prst="rect">
            <a:avLst/>
          </a:prstGeom>
        </p:spPr>
      </p:pic>
      <p:pic>
        <p:nvPicPr>
          <p:cNvPr id="67" name="P" descr="P">
            <a:extLst>
              <a:ext uri="{FF2B5EF4-FFF2-40B4-BE49-F238E27FC236}">
                <a16:creationId xmlns:a16="http://schemas.microsoft.com/office/drawing/2014/main" id="{EE5EB3C3-5659-F74E-8D1E-9CC4A294C738}"/>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8361957" y="32672385"/>
            <a:ext cx="621227" cy="621227"/>
          </a:xfrm>
          <a:prstGeom prst="rect">
            <a:avLst/>
          </a:prstGeom>
        </p:spPr>
      </p:pic>
      <p:pic>
        <p:nvPicPr>
          <p:cNvPr id="68" name="Q" descr="Q">
            <a:extLst>
              <a:ext uri="{FF2B5EF4-FFF2-40B4-BE49-F238E27FC236}">
                <a16:creationId xmlns:a16="http://schemas.microsoft.com/office/drawing/2014/main" id="{D440FB61-755D-A045-AD61-C9301AECEC66}"/>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8361957" y="33693878"/>
            <a:ext cx="621227" cy="621227"/>
          </a:xfrm>
          <a:prstGeom prst="rect">
            <a:avLst/>
          </a:prstGeom>
        </p:spPr>
      </p:pic>
      <p:pic>
        <p:nvPicPr>
          <p:cNvPr id="69" name="R" descr="R">
            <a:extLst>
              <a:ext uri="{FF2B5EF4-FFF2-40B4-BE49-F238E27FC236}">
                <a16:creationId xmlns:a16="http://schemas.microsoft.com/office/drawing/2014/main" id="{C78F0AA6-61A2-1643-90BB-1371C86D670E}"/>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8361957" y="34648598"/>
            <a:ext cx="621227" cy="621227"/>
          </a:xfrm>
          <a:prstGeom prst="rect">
            <a:avLst/>
          </a:prstGeom>
        </p:spPr>
      </p:pic>
      <p:pic>
        <p:nvPicPr>
          <p:cNvPr id="70" name="S" descr="S">
            <a:extLst>
              <a:ext uri="{FF2B5EF4-FFF2-40B4-BE49-F238E27FC236}">
                <a16:creationId xmlns:a16="http://schemas.microsoft.com/office/drawing/2014/main" id="{431467B0-475C-574B-BB7B-6B1F9B7E2E8E}"/>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288053" y="29852741"/>
            <a:ext cx="621227" cy="621227"/>
          </a:xfrm>
          <a:prstGeom prst="rect">
            <a:avLst/>
          </a:prstGeom>
        </p:spPr>
      </p:pic>
      <p:pic>
        <p:nvPicPr>
          <p:cNvPr id="71" name="T" descr="T">
            <a:extLst>
              <a:ext uri="{FF2B5EF4-FFF2-40B4-BE49-F238E27FC236}">
                <a16:creationId xmlns:a16="http://schemas.microsoft.com/office/drawing/2014/main" id="{9038C53C-DD69-B740-913A-E17646D5F8B6}"/>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9288053" y="30802130"/>
            <a:ext cx="621227" cy="621227"/>
          </a:xfrm>
          <a:prstGeom prst="rect">
            <a:avLst/>
          </a:prstGeom>
        </p:spPr>
      </p:pic>
      <p:pic>
        <p:nvPicPr>
          <p:cNvPr id="72" name="U" descr="U">
            <a:extLst>
              <a:ext uri="{FF2B5EF4-FFF2-40B4-BE49-F238E27FC236}">
                <a16:creationId xmlns:a16="http://schemas.microsoft.com/office/drawing/2014/main" id="{21ABA9F2-0785-9147-AEB5-4D2960609ACF}"/>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29327535" y="31703720"/>
            <a:ext cx="621227" cy="621227"/>
          </a:xfrm>
          <a:prstGeom prst="rect">
            <a:avLst/>
          </a:prstGeom>
        </p:spPr>
      </p:pic>
      <p:pic>
        <p:nvPicPr>
          <p:cNvPr id="73" name="V" descr="V">
            <a:extLst>
              <a:ext uri="{FF2B5EF4-FFF2-40B4-BE49-F238E27FC236}">
                <a16:creationId xmlns:a16="http://schemas.microsoft.com/office/drawing/2014/main" id="{058CDD8B-356B-A441-BFEC-1B51FBB93143}"/>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29327535" y="32672385"/>
            <a:ext cx="621227" cy="621227"/>
          </a:xfrm>
          <a:prstGeom prst="rect">
            <a:avLst/>
          </a:prstGeom>
        </p:spPr>
      </p:pic>
      <p:pic>
        <p:nvPicPr>
          <p:cNvPr id="74" name="W" descr="W">
            <a:extLst>
              <a:ext uri="{FF2B5EF4-FFF2-40B4-BE49-F238E27FC236}">
                <a16:creationId xmlns:a16="http://schemas.microsoft.com/office/drawing/2014/main" id="{BF19FB0B-CAB5-8C45-AB54-FEBD991413E1}"/>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29327535" y="33693878"/>
            <a:ext cx="621227" cy="621227"/>
          </a:xfrm>
          <a:prstGeom prst="rect">
            <a:avLst/>
          </a:prstGeom>
        </p:spPr>
      </p:pic>
      <p:pic>
        <p:nvPicPr>
          <p:cNvPr id="75" name="X" descr="X">
            <a:extLst>
              <a:ext uri="{FF2B5EF4-FFF2-40B4-BE49-F238E27FC236}">
                <a16:creationId xmlns:a16="http://schemas.microsoft.com/office/drawing/2014/main" id="{C4C727BF-F684-C741-98D4-ADC18333F892}"/>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29327535" y="34648598"/>
            <a:ext cx="621227" cy="621227"/>
          </a:xfrm>
          <a:prstGeom prst="rect">
            <a:avLst/>
          </a:prstGeom>
        </p:spPr>
      </p:pic>
      <p:pic>
        <p:nvPicPr>
          <p:cNvPr id="76" name="Y" descr="Y">
            <a:extLst>
              <a:ext uri="{FF2B5EF4-FFF2-40B4-BE49-F238E27FC236}">
                <a16:creationId xmlns:a16="http://schemas.microsoft.com/office/drawing/2014/main" id="{4DE40CC2-67CD-2B40-85DB-0A29DFC6EA4D}"/>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0240470" y="29852741"/>
            <a:ext cx="621227" cy="621227"/>
          </a:xfrm>
          <a:prstGeom prst="rect">
            <a:avLst/>
          </a:prstGeom>
        </p:spPr>
      </p:pic>
      <p:pic>
        <p:nvPicPr>
          <p:cNvPr id="77" name="Z" descr="Z">
            <a:extLst>
              <a:ext uri="{FF2B5EF4-FFF2-40B4-BE49-F238E27FC236}">
                <a16:creationId xmlns:a16="http://schemas.microsoft.com/office/drawing/2014/main" id="{5E140F2E-551B-494E-B50E-8657947D8BB8}"/>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0240470" y="30802130"/>
            <a:ext cx="621227" cy="621227"/>
          </a:xfrm>
          <a:prstGeom prst="rect">
            <a:avLst/>
          </a:prstGeom>
        </p:spPr>
      </p:pic>
      <p:cxnSp>
        <p:nvCxnSpPr>
          <p:cNvPr id="78" name="Horizontal Section Divider" descr="Horizontal Divider">
            <a:extLst>
              <a:ext uri="{FF2B5EF4-FFF2-40B4-BE49-F238E27FC236}">
                <a16:creationId xmlns:a16="http://schemas.microsoft.com/office/drawing/2014/main" id="{38D91B9C-21D9-FE49-A0AE-4490F716906C}"/>
              </a:ext>
            </a:extLst>
          </p:cNvPr>
          <p:cNvCxnSpPr>
            <a:cxnSpLocks/>
          </p:cNvCxnSpPr>
          <p:nvPr/>
        </p:nvCxnSpPr>
        <p:spPr bwMode="auto">
          <a:xfrm>
            <a:off x="22440899" y="36216856"/>
            <a:ext cx="9144000" cy="0"/>
          </a:xfrm>
          <a:prstGeom prst="line">
            <a:avLst/>
          </a:prstGeom>
          <a:noFill/>
          <a:ln w="25400" cap="flat" cmpd="sng" algn="ctr">
            <a:solidFill>
              <a:schemeClr val="tx1"/>
            </a:solidFill>
            <a:prstDash val="dash"/>
            <a:round/>
            <a:headEnd type="none" w="med" len="med"/>
            <a:tailEnd type="none" w="med" len="med"/>
          </a:ln>
          <a:effectLst/>
        </p:spPr>
      </p:cxnSp>
      <p:sp>
        <p:nvSpPr>
          <p:cNvPr id="79" name="References Textbox">
            <a:extLst>
              <a:ext uri="{FF2B5EF4-FFF2-40B4-BE49-F238E27FC236}">
                <a16:creationId xmlns:a16="http://schemas.microsoft.com/office/drawing/2014/main" id="{27A69946-CEA4-AE4D-A818-BC08D3CC14B2}"/>
              </a:ext>
            </a:extLst>
          </p:cNvPr>
          <p:cNvSpPr txBox="1"/>
          <p:nvPr/>
        </p:nvSpPr>
        <p:spPr>
          <a:xfrm>
            <a:off x="22707600" y="36816517"/>
            <a:ext cx="8724900" cy="3842847"/>
          </a:xfrm>
          <a:prstGeom prst="rect">
            <a:avLst/>
          </a:prstGeom>
          <a:noFill/>
          <a:effectLst/>
        </p:spPr>
        <p:txBody>
          <a:bodyPr wrap="square">
            <a:spAutoFit/>
          </a:bodyPr>
          <a:lstStyle/>
          <a:p>
            <a:pPr>
              <a:lnSpc>
                <a:spcPts val="3336"/>
              </a:lnSpc>
              <a:spcAft>
                <a:spcPts val="1054"/>
              </a:spcAft>
              <a:buClr>
                <a:schemeClr val="tx2"/>
              </a:buClr>
              <a:defRPr/>
            </a:pPr>
            <a:r>
              <a:rPr lang="en-US" sz="4400" b="1" dirty="0">
                <a:solidFill>
                  <a:srgbClr val="005BBB"/>
                </a:solidFill>
                <a:latin typeface="+mj-lt"/>
              </a:rPr>
              <a:t>References</a:t>
            </a:r>
            <a:endParaRPr lang="en-US" sz="4400" dirty="0">
              <a:latin typeface="Arial" charset="0"/>
              <a:ea typeface="Arial" charset="0"/>
              <a:cs typeface="Arial" charset="0"/>
            </a:endParaRPr>
          </a:p>
          <a:p>
            <a:pPr>
              <a:lnSpc>
                <a:spcPts val="3600"/>
              </a:lnSpc>
              <a:buClr>
                <a:schemeClr val="tx2"/>
              </a:buClr>
              <a:buFont typeface="+mj-lt"/>
              <a:buAutoNum type="arabicPeriod"/>
              <a:defRPr/>
            </a:pPr>
            <a:r>
              <a:rPr lang="en-US" sz="2400" dirty="0">
                <a:latin typeface="Arial" charset="0"/>
                <a:ea typeface="Arial" charset="0"/>
                <a:cs typeface="Arial" charset="0"/>
              </a:rPr>
              <a:t>  Phasellus nec lectus bibendum, posuere nibh id,</a:t>
            </a:r>
          </a:p>
          <a:p>
            <a:pPr>
              <a:lnSpc>
                <a:spcPts val="36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6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a:p>
            <a:pPr>
              <a:lnSpc>
                <a:spcPts val="3600"/>
              </a:lnSpc>
              <a:buClr>
                <a:schemeClr val="tx2"/>
              </a:buClr>
              <a:buFont typeface="+mj-lt"/>
              <a:buAutoNum type="arabicPeriod"/>
              <a:defRPr/>
            </a:pPr>
            <a:r>
              <a:rPr lang="en-US" sz="2400" dirty="0">
                <a:latin typeface="Arial" charset="0"/>
                <a:ea typeface="Arial" charset="0"/>
                <a:cs typeface="Arial" charset="0"/>
              </a:rPr>
              <a:t>  Aenean et est sem. Phasellus nec lectus bibendum,</a:t>
            </a:r>
          </a:p>
          <a:p>
            <a:pPr>
              <a:lnSpc>
                <a:spcPts val="3600"/>
              </a:lnSpc>
              <a:buClr>
                <a:schemeClr val="tx2"/>
              </a:buClr>
              <a:buFont typeface="+mj-lt"/>
              <a:buAutoNum type="arabicPeriod"/>
              <a:defRPr/>
            </a:pPr>
            <a:r>
              <a:rPr lang="en-US" sz="2400" dirty="0">
                <a:latin typeface="Arial" charset="0"/>
                <a:ea typeface="Arial" charset="0"/>
                <a:cs typeface="Arial" charset="0"/>
              </a:rPr>
              <a:t>  Lacinia magna. Mauris orci mi, varius diam id, egestas</a:t>
            </a:r>
          </a:p>
          <a:p>
            <a:pPr>
              <a:lnSpc>
                <a:spcPts val="36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6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p:txBody>
      </p:sp>
      <p:sp>
        <p:nvSpPr>
          <p:cNvPr id="161" name="Contact information">
            <a:extLst>
              <a:ext uri="{FF2B5EF4-FFF2-40B4-BE49-F238E27FC236}">
                <a16:creationId xmlns:a16="http://schemas.microsoft.com/office/drawing/2014/main" id="{46B75218-4A30-B649-8AF6-1D57473CD05A}"/>
              </a:ext>
            </a:extLst>
          </p:cNvPr>
          <p:cNvSpPr/>
          <p:nvPr/>
        </p:nvSpPr>
        <p:spPr>
          <a:xfrm>
            <a:off x="22342899" y="41826295"/>
            <a:ext cx="10575501" cy="1496100"/>
          </a:xfrm>
          <a:prstGeom prst="rect">
            <a:avLst/>
          </a:prstGeom>
        </p:spPr>
        <p:txBody>
          <a:bodyPr wrap="square">
            <a:noAutofit/>
          </a:bodyPr>
          <a:lstStyle/>
          <a:p>
            <a:pPr>
              <a:spcAft>
                <a:spcPts val="400"/>
              </a:spcAft>
              <a:defRPr/>
            </a:pPr>
            <a:r>
              <a:rPr lang="en-US" altLang="en-US" sz="2800" dirty="0">
                <a:solidFill>
                  <a:schemeClr val="bg1"/>
                </a:solidFill>
                <a:ea typeface="Arial" charset="0"/>
              </a:rPr>
              <a:t>Department or Office name goes here </a:t>
            </a:r>
            <a:br>
              <a:rPr lang="en-US" altLang="en-US" sz="2800" dirty="0">
                <a:solidFill>
                  <a:schemeClr val="bg1"/>
                </a:solidFill>
                <a:ea typeface="Arial" charset="0"/>
              </a:rPr>
            </a:br>
            <a:r>
              <a:rPr lang="en-US" altLang="en-US" sz="2800" dirty="0">
                <a:solidFill>
                  <a:schemeClr val="bg1"/>
                </a:solidFill>
                <a:ea typeface="Arial" charset="0"/>
              </a:rPr>
              <a:t>School, College or Division name goes here</a:t>
            </a:r>
          </a:p>
          <a:p>
            <a:pPr>
              <a:spcAft>
                <a:spcPts val="80"/>
              </a:spcAft>
              <a:defRPr/>
            </a:pPr>
            <a:r>
              <a:rPr lang="en-US" sz="3400" b="1" dirty="0" err="1">
                <a:solidFill>
                  <a:schemeClr val="bg1"/>
                </a:solidFill>
              </a:rPr>
              <a:t>buffalo.edu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Tree>
    <p:extLst>
      <p:ext uri="{BB962C8B-B14F-4D97-AF65-F5344CB8AC3E}">
        <p14:creationId xmlns:p14="http://schemas.microsoft.com/office/powerpoint/2010/main" val="286018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oster Title">
            <a:extLst>
              <a:ext uri="{FF2B5EF4-FFF2-40B4-BE49-F238E27FC236}">
                <a16:creationId xmlns:a16="http://schemas.microsoft.com/office/drawing/2014/main" id="{122F9996-072B-864B-B6D4-4A5589C42C97}"/>
              </a:ext>
            </a:extLst>
          </p:cNvPr>
          <p:cNvSpPr>
            <a:spLocks noChangeArrowheads="1"/>
          </p:cNvSpPr>
          <p:nvPr/>
        </p:nvSpPr>
        <p:spPr bwMode="auto">
          <a:xfrm>
            <a:off x="946150" y="1550522"/>
            <a:ext cx="21133921" cy="303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spcBef>
                <a:spcPts val="0"/>
              </a:spcBef>
              <a:spcAft>
                <a:spcPts val="0"/>
              </a:spcAft>
              <a:defRPr/>
            </a:pPr>
            <a:r>
              <a:rPr lang="en-US" altLang="en-US" sz="7700" dirty="0">
                <a:solidFill>
                  <a:srgbClr val="FFFFFF"/>
                </a:solidFill>
                <a:latin typeface="+mn-lt"/>
                <a:ea typeface="Arial" charset="0"/>
              </a:rPr>
              <a:t>ACADEMIC RESEARCH POSTER TEMPLATE</a:t>
            </a:r>
          </a:p>
          <a:p>
            <a:pPr>
              <a:spcBef>
                <a:spcPts val="600"/>
              </a:spcBef>
              <a:spcAft>
                <a:spcPts val="1800"/>
              </a:spcAft>
              <a:defRPr/>
            </a:pPr>
            <a:r>
              <a:rPr lang="en-US" altLang="en-US" sz="4400" dirty="0">
                <a:solidFill>
                  <a:srgbClr val="FFFFFF"/>
                </a:solidFill>
                <a:latin typeface="+mn-lt"/>
                <a:ea typeface="Arial" charset="0"/>
              </a:rPr>
              <a:t>Subtitle for Academic Research Poster (36x48 inches)</a:t>
            </a:r>
          </a:p>
          <a:p>
            <a:pPr>
              <a:spcBef>
                <a:spcPts val="1800"/>
              </a:spcBef>
              <a:defRPr/>
            </a:pPr>
            <a:r>
              <a:rPr lang="en-US" altLang="en-US" sz="3200" dirty="0">
                <a:solidFill>
                  <a:srgbClr val="FFFFFF"/>
                </a:solidFill>
                <a:latin typeface="+mn-lt"/>
                <a:ea typeface="Arial" charset="0"/>
              </a:rPr>
              <a:t>Your names and the names of the people who contributed to this presentation</a:t>
            </a:r>
          </a:p>
        </p:txBody>
      </p:sp>
      <p:sp>
        <p:nvSpPr>
          <p:cNvPr id="11" name="Introduction Textbox">
            <a:extLst>
              <a:ext uri="{FF2B5EF4-FFF2-40B4-BE49-F238E27FC236}">
                <a16:creationId xmlns:a16="http://schemas.microsoft.com/office/drawing/2014/main" id="{6CC485F0-7442-924B-A2B4-16DCD837442F}"/>
              </a:ext>
            </a:extLst>
          </p:cNvPr>
          <p:cNvSpPr txBox="1">
            <a:spLocks noChangeArrowheads="1"/>
          </p:cNvSpPr>
          <p:nvPr/>
        </p:nvSpPr>
        <p:spPr bwMode="auto">
          <a:xfrm>
            <a:off x="1472452" y="6566483"/>
            <a:ext cx="9231406" cy="4833246"/>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039"/>
              </a:lnSpc>
              <a:spcAft>
                <a:spcPts val="1054"/>
              </a:spcAft>
            </a:pPr>
            <a:r>
              <a:rPr lang="en-US" sz="4400" b="1" dirty="0">
                <a:solidFill>
                  <a:srgbClr val="005BBB"/>
                </a:solidFill>
                <a:latin typeface="+mj-lt"/>
              </a:rPr>
              <a:t>Introduction</a:t>
            </a:r>
          </a:p>
          <a:p>
            <a:pPr>
              <a:lnSpc>
                <a:spcPts val="5400"/>
              </a:lnSpc>
            </a:pPr>
            <a:r>
              <a:rPr lang="en-US" altLang="en-US" sz="3600" dirty="0">
                <a:latin typeface="Arial" charset="0"/>
                <a:ea typeface="Arial" charset="0"/>
              </a:rPr>
              <a:t>Mauris orci mi, varius id diam id, egestas auctor enim. Praesent ut massa nibh. Duis in et purus neque, facilisis cursus unus di ultrices vel, ullamcorper ac et augue. Donec semper lorem vitae urna pulvinar, et in congue massa.</a:t>
            </a:r>
          </a:p>
        </p:txBody>
      </p:sp>
      <p:cxnSp>
        <p:nvCxnSpPr>
          <p:cNvPr id="12" name="Horizontal Section Divider" descr="Horizontal Divider">
            <a:extLst>
              <a:ext uri="{FF2B5EF4-FFF2-40B4-BE49-F238E27FC236}">
                <a16:creationId xmlns:a16="http://schemas.microsoft.com/office/drawing/2014/main" id="{FA9CD980-CAA8-B247-B623-40A39BE5BEF8}"/>
              </a:ext>
            </a:extLst>
          </p:cNvPr>
          <p:cNvCxnSpPr>
            <a:cxnSpLocks/>
          </p:cNvCxnSpPr>
          <p:nvPr/>
        </p:nvCxnSpPr>
        <p:spPr bwMode="auto">
          <a:xfrm>
            <a:off x="1267272" y="11976966"/>
            <a:ext cx="9144000" cy="0"/>
          </a:xfrm>
          <a:prstGeom prst="line">
            <a:avLst/>
          </a:prstGeom>
          <a:noFill/>
          <a:ln w="25400" cap="flat" cmpd="sng" algn="ctr">
            <a:solidFill>
              <a:schemeClr val="tx1"/>
            </a:solidFill>
            <a:prstDash val="dash"/>
            <a:round/>
            <a:headEnd type="none" w="med" len="med"/>
            <a:tailEnd type="none" w="med" len="med"/>
          </a:ln>
          <a:effectLst/>
        </p:spPr>
      </p:cxnSp>
      <p:sp>
        <p:nvSpPr>
          <p:cNvPr id="13" name="Methods Textbox">
            <a:extLst>
              <a:ext uri="{FF2B5EF4-FFF2-40B4-BE49-F238E27FC236}">
                <a16:creationId xmlns:a16="http://schemas.microsoft.com/office/drawing/2014/main" id="{5FBBC0B6-D787-D945-A995-B5D5A9D0A98B}"/>
              </a:ext>
            </a:extLst>
          </p:cNvPr>
          <p:cNvSpPr txBox="1"/>
          <p:nvPr/>
        </p:nvSpPr>
        <p:spPr>
          <a:xfrm>
            <a:off x="1472452" y="12679412"/>
            <a:ext cx="8589555" cy="10093404"/>
          </a:xfrm>
          <a:prstGeom prst="rect">
            <a:avLst/>
          </a:prstGeom>
          <a:noFill/>
          <a:effectLst/>
        </p:spPr>
        <p:txBody>
          <a:bodyPr wrap="square">
            <a:spAutoFit/>
          </a:bodyPr>
          <a:lstStyle/>
          <a:p>
            <a:pPr>
              <a:lnSpc>
                <a:spcPts val="4039"/>
              </a:lnSpc>
              <a:spcAft>
                <a:spcPts val="1054"/>
              </a:spcAft>
              <a:defRPr/>
            </a:pPr>
            <a:r>
              <a:rPr lang="en-US" sz="4400" b="1" dirty="0">
                <a:solidFill>
                  <a:srgbClr val="005BBB"/>
                </a:solidFill>
                <a:latin typeface="+mj-lt"/>
              </a:rPr>
              <a:t>Methods</a:t>
            </a:r>
          </a:p>
          <a:p>
            <a:pPr>
              <a:lnSpc>
                <a:spcPts val="4600"/>
              </a:lnSpc>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a:t>
            </a:r>
          </a:p>
          <a:p>
            <a:pPr>
              <a:lnSpc>
                <a:spcPts val="4600"/>
              </a:lnSpc>
              <a:spcBef>
                <a:spcPts val="1000"/>
              </a:spcBef>
              <a:spcAft>
                <a:spcPts val="1000"/>
              </a:spcAft>
              <a:defRPr/>
            </a:pPr>
            <a:r>
              <a:rPr lang="en-US" sz="2800" b="1" dirty="0">
                <a:solidFill>
                  <a:schemeClr val="tx2"/>
                </a:solidFill>
                <a:latin typeface="Arial" charset="0"/>
                <a:ea typeface="Arial" charset="0"/>
                <a:cs typeface="Arial" charset="0"/>
              </a:rPr>
              <a:t>MAURIS ORCI VARIUS ID DIAM</a:t>
            </a:r>
            <a:endParaRPr lang="en-US" sz="2800" dirty="0">
              <a:latin typeface="Arial" charset="0"/>
              <a:ea typeface="Arial" charset="0"/>
              <a:cs typeface="Arial" charset="0"/>
            </a:endParaRPr>
          </a:p>
          <a:p>
            <a:pPr marL="802852" lvl="1" indent="-401426">
              <a:lnSpc>
                <a:spcPts val="4600"/>
              </a:lnSpc>
              <a:spcAft>
                <a:spcPts val="1000"/>
              </a:spcAft>
              <a:buClr>
                <a:schemeClr val="tx2"/>
              </a:buClr>
              <a:buSzPct val="125000"/>
              <a:buFont typeface="Arial" charset="0"/>
              <a:buChar char="•"/>
              <a:defRPr/>
            </a:pPr>
            <a:r>
              <a:rPr lang="en-US" sz="2800" dirty="0">
                <a:latin typeface="Arial" charset="0"/>
                <a:ea typeface="Arial" charset="0"/>
                <a:cs typeface="Arial" charset="0"/>
              </a:rPr>
              <a:t>Sed in risus nibh. In nisl quam, aliquet sed nibh sitamet, faucibus placerat dui. </a:t>
            </a:r>
          </a:p>
          <a:p>
            <a:pPr marL="802852" lvl="1" indent="-401426">
              <a:lnSpc>
                <a:spcPts val="4600"/>
              </a:lnSpc>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a:p>
            <a:pPr>
              <a:lnSpc>
                <a:spcPts val="4600"/>
              </a:lnSpc>
              <a:spcBef>
                <a:spcPts val="1000"/>
              </a:spcBef>
              <a:spcAft>
                <a:spcPts val="1000"/>
              </a:spcAft>
              <a:buClr>
                <a:schemeClr val="tx2"/>
              </a:buClr>
              <a:buSzPct val="125000"/>
              <a:defRPr/>
            </a:pPr>
            <a:r>
              <a:rPr lang="en-US" sz="2800" b="1" dirty="0">
                <a:solidFill>
                  <a:schemeClr val="tx2"/>
                </a:solidFill>
                <a:latin typeface="Arial" charset="0"/>
                <a:ea typeface="Arial" charset="0"/>
                <a:cs typeface="Arial" charset="0"/>
              </a:rPr>
              <a:t>EUISMOD JUSTO VITAE PURUS</a:t>
            </a:r>
            <a:endParaRPr lang="en-US" sz="2800" dirty="0">
              <a:latin typeface="Arial" charset="0"/>
              <a:ea typeface="Arial" charset="0"/>
              <a:cs typeface="Arial" charset="0"/>
            </a:endParaRPr>
          </a:p>
          <a:p>
            <a:pPr marL="802852" lvl="1" indent="-401426">
              <a:lnSpc>
                <a:spcPts val="4600"/>
              </a:lnSpc>
              <a:spcAft>
                <a:spcPts val="1000"/>
              </a:spcAft>
              <a:buClr>
                <a:schemeClr val="tx2"/>
              </a:buClr>
              <a:buSzPct val="125000"/>
              <a:buFont typeface="Arial" charset="0"/>
              <a:buChar char="•"/>
              <a:defRPr/>
            </a:pPr>
            <a:r>
              <a:rPr lang="en-US" sz="2800" dirty="0">
                <a:latin typeface="Arial" charset="0"/>
                <a:ea typeface="Arial" charset="0"/>
                <a:cs typeface="Arial" charset="0"/>
              </a:rPr>
              <a:t>Proin semper ipsum don semper placerat.</a:t>
            </a:r>
          </a:p>
          <a:p>
            <a:pPr marL="802852" lvl="1" indent="-401426">
              <a:lnSpc>
                <a:spcPts val="4600"/>
              </a:lnSpc>
              <a:spcAft>
                <a:spcPts val="1000"/>
              </a:spcAft>
              <a:buClr>
                <a:schemeClr val="tx2"/>
              </a:buClr>
              <a:buSzPct val="125000"/>
              <a:buFont typeface="Arial" charset="0"/>
              <a:buChar char="•"/>
              <a:defRPr/>
            </a:pPr>
            <a:r>
              <a:rPr lang="en-US" sz="2800" dirty="0">
                <a:latin typeface="Arial" charset="0"/>
                <a:ea typeface="Arial" charset="0"/>
                <a:cs typeface="Arial" charset="0"/>
              </a:rPr>
              <a:t>Finibus quam tempor, vitae consectetur.</a:t>
            </a:r>
          </a:p>
          <a:p>
            <a:pPr marL="802852" lvl="1" indent="-401426">
              <a:lnSpc>
                <a:spcPts val="4600"/>
              </a:lnSpc>
              <a:spcAft>
                <a:spcPts val="1000"/>
              </a:spcAft>
              <a:buClr>
                <a:schemeClr val="tx2"/>
              </a:buClr>
              <a:buSzPct val="125000"/>
              <a:buFont typeface="Arial" charset="0"/>
              <a:buChar char="•"/>
              <a:defRPr/>
            </a:pPr>
            <a:r>
              <a:rPr lang="en-US" sz="2800" dirty="0">
                <a:latin typeface="Arial" charset="0"/>
                <a:ea typeface="Arial" charset="0"/>
                <a:cs typeface="Arial" charset="0"/>
              </a:rPr>
              <a:t>Fusce quis augue scelerisque, luctus rum</a:t>
            </a:r>
            <a:br>
              <a:rPr lang="en-US" sz="2800" dirty="0">
                <a:latin typeface="Arial" charset="0"/>
                <a:ea typeface="Arial" charset="0"/>
                <a:cs typeface="Arial" charset="0"/>
              </a:rPr>
            </a:br>
            <a:r>
              <a:rPr lang="en-US" sz="2800" dirty="0">
                <a:latin typeface="Arial" charset="0"/>
                <a:ea typeface="Arial" charset="0"/>
                <a:cs typeface="Arial" charset="0"/>
              </a:rPr>
              <a:t>ut in pulvinar urna in eros posuere.</a:t>
            </a:r>
          </a:p>
        </p:txBody>
      </p:sp>
      <p:sp>
        <p:nvSpPr>
          <p:cNvPr id="2" name="Picture Placeholder 1" descr="Image alt tag goes here">
            <a:extLst>
              <a:ext uri="{FF2B5EF4-FFF2-40B4-BE49-F238E27FC236}">
                <a16:creationId xmlns:a16="http://schemas.microsoft.com/office/drawing/2014/main" id="{727EE174-C49A-EC48-B0CC-EB1BDC838FAA}"/>
              </a:ext>
            </a:extLst>
          </p:cNvPr>
          <p:cNvSpPr>
            <a:spLocks noGrp="1"/>
          </p:cNvSpPr>
          <p:nvPr>
            <p:ph type="pic" sz="quarter" idx="4294967295"/>
          </p:nvPr>
        </p:nvSpPr>
        <p:spPr>
          <a:xfrm>
            <a:off x="1302871" y="23397882"/>
            <a:ext cx="8938409" cy="6807200"/>
          </a:xfrm>
          <a:prstGeom prst="rect">
            <a:avLst/>
          </a:prstGeom>
        </p:spPr>
      </p:sp>
      <p:sp>
        <p:nvSpPr>
          <p:cNvPr id="14" name="Picture Placeholder 1 Caption">
            <a:extLst>
              <a:ext uri="{FF2B5EF4-FFF2-40B4-BE49-F238E27FC236}">
                <a16:creationId xmlns:a16="http://schemas.microsoft.com/office/drawing/2014/main" id="{94B78A25-8526-6B41-90FA-9E66DC6A5A08}"/>
              </a:ext>
            </a:extLst>
          </p:cNvPr>
          <p:cNvSpPr txBox="1"/>
          <p:nvPr/>
        </p:nvSpPr>
        <p:spPr>
          <a:xfrm>
            <a:off x="1215290" y="30442522"/>
            <a:ext cx="8251439" cy="461665"/>
          </a:xfrm>
          <a:prstGeom prst="rect">
            <a:avLst/>
          </a:prstGeom>
          <a:noFill/>
        </p:spPr>
        <p:txBody>
          <a:bodyPr wrap="square">
            <a:spAutoFit/>
          </a:bodyPr>
          <a:lstStyle/>
          <a:p>
            <a:pPr>
              <a:spcBef>
                <a:spcPts val="528"/>
              </a:spcBef>
              <a:buClr>
                <a:schemeClr val="tx2"/>
              </a:buClr>
              <a:defRPr/>
            </a:pPr>
            <a:r>
              <a:rPr lang="en-US" sz="2400" i="1" dirty="0">
                <a:latin typeface="Arial" charset="0"/>
                <a:ea typeface="Arial" charset="0"/>
                <a:cs typeface="Arial" charset="0"/>
              </a:rPr>
              <a:t>Mauris orci mi, varius id diam id, egestas auctor enim. </a:t>
            </a:r>
          </a:p>
        </p:txBody>
      </p:sp>
      <p:cxnSp>
        <p:nvCxnSpPr>
          <p:cNvPr id="159" name="Horizontal Section Divider" descr="Horizontal Divider">
            <a:extLst>
              <a:ext uri="{FF2B5EF4-FFF2-40B4-BE49-F238E27FC236}">
                <a16:creationId xmlns:a16="http://schemas.microsoft.com/office/drawing/2014/main" id="{389BB176-3399-FE49-A4FB-A181BD6533DC}"/>
              </a:ext>
            </a:extLst>
          </p:cNvPr>
          <p:cNvCxnSpPr>
            <a:cxnSpLocks/>
          </p:cNvCxnSpPr>
          <p:nvPr/>
        </p:nvCxnSpPr>
        <p:spPr bwMode="auto">
          <a:xfrm>
            <a:off x="1165672" y="31618636"/>
            <a:ext cx="9144000" cy="0"/>
          </a:xfrm>
          <a:prstGeom prst="line">
            <a:avLst/>
          </a:prstGeom>
          <a:noFill/>
          <a:ln w="25400" cap="flat" cmpd="sng" algn="ctr">
            <a:solidFill>
              <a:schemeClr val="tx1"/>
            </a:solidFill>
            <a:prstDash val="dash"/>
            <a:round/>
            <a:headEnd type="none" w="med" len="med"/>
            <a:tailEnd type="none" w="med" len="med"/>
          </a:ln>
          <a:effectLst/>
        </p:spPr>
      </p:cxnSp>
      <p:sp>
        <p:nvSpPr>
          <p:cNvPr id="3" name="Picture Placeholder 2" descr="Image alt tag goes here">
            <a:extLst>
              <a:ext uri="{FF2B5EF4-FFF2-40B4-BE49-F238E27FC236}">
                <a16:creationId xmlns:a16="http://schemas.microsoft.com/office/drawing/2014/main" id="{F46E0D9A-19EE-6A40-810D-B2A3A57AF78D}"/>
              </a:ext>
            </a:extLst>
          </p:cNvPr>
          <p:cNvSpPr>
            <a:spLocks noGrp="1"/>
          </p:cNvSpPr>
          <p:nvPr>
            <p:ph type="pic" sz="quarter" idx="4294967295"/>
          </p:nvPr>
        </p:nvSpPr>
        <p:spPr>
          <a:xfrm>
            <a:off x="1270000" y="32369759"/>
            <a:ext cx="8971280" cy="7352211"/>
          </a:xfrm>
          <a:prstGeom prst="rect">
            <a:avLst/>
          </a:prstGeom>
        </p:spPr>
      </p:sp>
      <p:sp>
        <p:nvSpPr>
          <p:cNvPr id="155" name="Picture Placeholder 2 Caption">
            <a:extLst>
              <a:ext uri="{FF2B5EF4-FFF2-40B4-BE49-F238E27FC236}">
                <a16:creationId xmlns:a16="http://schemas.microsoft.com/office/drawing/2014/main" id="{9EE0EAEB-C912-E74D-8D46-589C5DFB9B2E}"/>
              </a:ext>
            </a:extLst>
          </p:cNvPr>
          <p:cNvSpPr txBox="1"/>
          <p:nvPr/>
        </p:nvSpPr>
        <p:spPr>
          <a:xfrm>
            <a:off x="1179432" y="39983315"/>
            <a:ext cx="8771392" cy="461665"/>
          </a:xfrm>
          <a:prstGeom prst="rect">
            <a:avLst/>
          </a:prstGeom>
          <a:noFill/>
        </p:spPr>
        <p:txBody>
          <a:bodyPr wrap="square">
            <a:spAutoFit/>
          </a:bodyPr>
          <a:lstStyle/>
          <a:p>
            <a:pPr>
              <a:spcBef>
                <a:spcPts val="528"/>
              </a:spcBef>
              <a:buClr>
                <a:schemeClr val="tx2"/>
              </a:buClr>
              <a:defRPr/>
            </a:pPr>
            <a:r>
              <a:rPr lang="en-US" sz="2400" i="1" dirty="0">
                <a:latin typeface="Arial" charset="0"/>
                <a:ea typeface="Arial" charset="0"/>
                <a:cs typeface="Arial" charset="0"/>
              </a:rPr>
              <a:t>Mauris orci mi, varius id diam id, egestas auctor enim. </a:t>
            </a:r>
          </a:p>
        </p:txBody>
      </p:sp>
      <p:sp>
        <p:nvSpPr>
          <p:cNvPr id="15" name="Data Analysis Textbox">
            <a:extLst>
              <a:ext uri="{FF2B5EF4-FFF2-40B4-BE49-F238E27FC236}">
                <a16:creationId xmlns:a16="http://schemas.microsoft.com/office/drawing/2014/main" id="{D2D38290-E5F3-D246-A2F5-6C432990F86D}"/>
              </a:ext>
            </a:extLst>
          </p:cNvPr>
          <p:cNvSpPr txBox="1"/>
          <p:nvPr/>
        </p:nvSpPr>
        <p:spPr>
          <a:xfrm>
            <a:off x="11772900" y="6566483"/>
            <a:ext cx="9796182" cy="5784532"/>
          </a:xfrm>
          <a:prstGeom prst="rect">
            <a:avLst/>
          </a:prstGeom>
          <a:noFill/>
          <a:effectLst/>
        </p:spPr>
        <p:txBody>
          <a:bodyPr wrap="square">
            <a:spAutoFit/>
          </a:bodyPr>
          <a:lstStyle/>
          <a:p>
            <a:pPr>
              <a:lnSpc>
                <a:spcPts val="4039"/>
              </a:lnSpc>
              <a:spcAft>
                <a:spcPts val="1054"/>
              </a:spcAft>
              <a:defRPr/>
            </a:pPr>
            <a:r>
              <a:rPr lang="en-US" sz="4400" b="1" dirty="0">
                <a:solidFill>
                  <a:srgbClr val="005BBB"/>
                </a:solidFill>
                <a:latin typeface="+mj-lt"/>
              </a:rPr>
              <a:t>Data Analysis </a:t>
            </a:r>
          </a:p>
          <a:p>
            <a:pPr>
              <a:lnSpc>
                <a:spcPts val="4600"/>
              </a:lnSpc>
              <a:spcAft>
                <a:spcPts val="1000"/>
              </a:spcAft>
              <a:defRPr/>
            </a:pPr>
            <a:r>
              <a:rPr lang="en-US" sz="2800" dirty="0">
                <a:latin typeface="Arial" charset="0"/>
                <a:ea typeface="Arial" charset="0"/>
                <a:cs typeface="Arial" charset="0"/>
              </a:rPr>
              <a:t>Mauris orci mi, varius id diam id, egestas auctor enim. Praesent ut massa nibh. Duis purus neque, </a:t>
            </a:r>
            <a:r>
              <a:rPr lang="en-US" sz="2800" dirty="0">
                <a:solidFill>
                  <a:schemeClr val="tx2"/>
                </a:solidFill>
                <a:latin typeface="Arial" charset="0"/>
                <a:ea typeface="Arial" charset="0"/>
                <a:cs typeface="Arial" charset="0"/>
              </a:rPr>
              <a:t>[See Figure A]</a:t>
            </a:r>
            <a:r>
              <a:rPr lang="en-US" sz="2800" dirty="0">
                <a:latin typeface="Arial" charset="0"/>
                <a:ea typeface="Arial" charset="0"/>
                <a:cs typeface="Arial" charset="0"/>
              </a:rPr>
              <a:t>. Donec:</a:t>
            </a:r>
          </a:p>
          <a:p>
            <a:pPr marL="853031" lvl="1" indent="-451605">
              <a:lnSpc>
                <a:spcPts val="4600"/>
              </a:lnSpc>
              <a:spcAft>
                <a:spcPts val="1000"/>
              </a:spcAft>
              <a:buClr>
                <a:schemeClr val="tx2"/>
              </a:buClr>
              <a:buSzPct val="100000"/>
              <a:buFont typeface="+mj-lt"/>
              <a:buAutoNum type="alphaUcPeriod"/>
              <a:defRPr/>
            </a:pPr>
            <a:r>
              <a:rPr lang="en-US" sz="2800" dirty="0">
                <a:latin typeface="Arial" charset="0"/>
                <a:ea typeface="Arial" charset="0"/>
                <a:cs typeface="Arial" charset="0"/>
              </a:rPr>
              <a:t>Sed in risus nibh. In nisl quam, aliquet sed nibh sitamet, faucibus placerat dui.</a:t>
            </a:r>
          </a:p>
          <a:p>
            <a:pPr marL="853031" lvl="1" indent="-451605">
              <a:lnSpc>
                <a:spcPts val="4600"/>
              </a:lnSpc>
              <a:spcAft>
                <a:spcPts val="1000"/>
              </a:spcAft>
              <a:buClr>
                <a:schemeClr val="tx2"/>
              </a:buClr>
              <a:buSzPct val="100000"/>
              <a:buFont typeface="+mj-lt"/>
              <a:buAutoNum type="alphaUcPeriod"/>
              <a:defRPr/>
            </a:pPr>
            <a:r>
              <a:rPr lang="en-US" sz="2800" dirty="0">
                <a:latin typeface="Arial" charset="0"/>
                <a:ea typeface="Arial" charset="0"/>
                <a:cs typeface="Arial" charset="0"/>
              </a:rPr>
              <a:t>Fusce quis augue scelerisque, luctus rum sed, ut dolor. pulvinar urna in eros posuere. </a:t>
            </a:r>
          </a:p>
          <a:p>
            <a:pPr marL="853031" lvl="1" indent="-451605">
              <a:lnSpc>
                <a:spcPts val="4600"/>
              </a:lnSpc>
              <a:spcAft>
                <a:spcPts val="1000"/>
              </a:spcAft>
              <a:buClr>
                <a:schemeClr val="tx2"/>
              </a:buClr>
              <a:buSzPct val="100000"/>
              <a:buFont typeface="+mj-lt"/>
              <a:buAutoNum type="alphaUcPeriod"/>
              <a:defRPr/>
            </a:pPr>
            <a:r>
              <a:rPr lang="en-US" sz="2800" dirty="0">
                <a:latin typeface="Arial" charset="0"/>
                <a:ea typeface="Arial" charset="0"/>
                <a:cs typeface="Arial" charset="0"/>
              </a:rPr>
              <a:t>In elementum orci dignissim. Proin semper.</a:t>
            </a:r>
          </a:p>
        </p:txBody>
      </p:sp>
      <p:pic>
        <p:nvPicPr>
          <p:cNvPr id="16" name="Bullet A" descr="A">
            <a:extLst>
              <a:ext uri="{FF2B5EF4-FFF2-40B4-BE49-F238E27FC236}">
                <a16:creationId xmlns:a16="http://schemas.microsoft.com/office/drawing/2014/main" id="{69551C99-9F47-5346-A3BA-7DE99ECA0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7458" y="12876822"/>
            <a:ext cx="621227" cy="621227"/>
          </a:xfrm>
          <a:prstGeom prst="rect">
            <a:avLst/>
          </a:prstGeom>
        </p:spPr>
      </p:pic>
      <p:graphicFrame>
        <p:nvGraphicFramePr>
          <p:cNvPr id="17" name="Chart A" descr="Chart A">
            <a:extLst>
              <a:ext uri="{FF2B5EF4-FFF2-40B4-BE49-F238E27FC236}">
                <a16:creationId xmlns:a16="http://schemas.microsoft.com/office/drawing/2014/main" id="{057A6000-0AF2-8941-B9EA-B274C2074073}"/>
              </a:ext>
            </a:extLst>
          </p:cNvPr>
          <p:cNvGraphicFramePr>
            <a:graphicFrameLocks/>
          </p:cNvGraphicFramePr>
          <p:nvPr>
            <p:extLst>
              <p:ext uri="{D42A27DB-BD31-4B8C-83A1-F6EECF244321}">
                <p14:modId xmlns:p14="http://schemas.microsoft.com/office/powerpoint/2010/main" val="2971178506"/>
              </p:ext>
            </p:extLst>
          </p:nvPr>
        </p:nvGraphicFramePr>
        <p:xfrm>
          <a:off x="11849100" y="12613340"/>
          <a:ext cx="8572500" cy="6169960"/>
        </p:xfrm>
        <a:graphic>
          <a:graphicData uri="http://schemas.openxmlformats.org/drawingml/2006/chart">
            <c:chart xmlns:c="http://schemas.openxmlformats.org/drawingml/2006/chart" xmlns:r="http://schemas.openxmlformats.org/officeDocument/2006/relationships" r:id="rId3"/>
          </a:graphicData>
        </a:graphic>
      </p:graphicFrame>
      <p:sp>
        <p:nvSpPr>
          <p:cNvPr id="19" name="Note">
            <a:extLst>
              <a:ext uri="{FF2B5EF4-FFF2-40B4-BE49-F238E27FC236}">
                <a16:creationId xmlns:a16="http://schemas.microsoft.com/office/drawing/2014/main" id="{063DF6BA-FD1C-5B4D-9F5B-D1CDB0F77BF6}"/>
              </a:ext>
            </a:extLst>
          </p:cNvPr>
          <p:cNvSpPr txBox="1">
            <a:spLocks noChangeArrowheads="1"/>
          </p:cNvSpPr>
          <p:nvPr/>
        </p:nvSpPr>
        <p:spPr bwMode="auto">
          <a:xfrm>
            <a:off x="18378915" y="14567145"/>
            <a:ext cx="290751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2200" b="1" dirty="0">
                <a:solidFill>
                  <a:schemeClr val="tx2"/>
                </a:solidFill>
                <a:latin typeface="Arial" charset="0"/>
                <a:ea typeface="Arial" charset="0"/>
              </a:rPr>
              <a:t>Figure A</a:t>
            </a:r>
            <a:r>
              <a:rPr lang="en-US" sz="2200" b="1" dirty="0">
                <a:solidFill>
                  <a:schemeClr val="tx2"/>
                </a:solidFill>
                <a:latin typeface="Arial" charset="0"/>
                <a:ea typeface="Arial" charset="0"/>
                <a:cs typeface="Arial" charset="0"/>
              </a:rPr>
              <a:t>: </a:t>
            </a:r>
            <a:r>
              <a:rPr lang="en-US" sz="2200" dirty="0">
                <a:solidFill>
                  <a:schemeClr val="tx2"/>
                </a:solidFill>
                <a:latin typeface="Arial" charset="0"/>
                <a:ea typeface="Arial" charset="0"/>
                <a:cs typeface="Arial" charset="0"/>
              </a:rPr>
              <a:t>In et neque dignissim, and in aliquet nisl et umis.</a:t>
            </a:r>
            <a:endParaRPr lang="en-US" altLang="en-US" sz="2200" dirty="0">
              <a:solidFill>
                <a:schemeClr val="tx2"/>
              </a:solidFill>
              <a:latin typeface="Arial" charset="0"/>
              <a:ea typeface="Arial" charset="0"/>
            </a:endParaRPr>
          </a:p>
        </p:txBody>
      </p:sp>
      <p:cxnSp>
        <p:nvCxnSpPr>
          <p:cNvPr id="20" name="Horizontal Section Divider" descr="Horizontal Divider">
            <a:extLst>
              <a:ext uri="{FF2B5EF4-FFF2-40B4-BE49-F238E27FC236}">
                <a16:creationId xmlns:a16="http://schemas.microsoft.com/office/drawing/2014/main" id="{AE917C2D-15AC-F845-B65F-CC75955CE3F5}"/>
              </a:ext>
            </a:extLst>
          </p:cNvPr>
          <p:cNvCxnSpPr>
            <a:cxnSpLocks/>
          </p:cNvCxnSpPr>
          <p:nvPr/>
        </p:nvCxnSpPr>
        <p:spPr bwMode="auto">
          <a:xfrm>
            <a:off x="11934264" y="19091370"/>
            <a:ext cx="9144000" cy="0"/>
          </a:xfrm>
          <a:prstGeom prst="line">
            <a:avLst/>
          </a:prstGeom>
          <a:noFill/>
          <a:ln w="25400" cap="flat" cmpd="sng" algn="ctr">
            <a:solidFill>
              <a:schemeClr val="tx1"/>
            </a:solidFill>
            <a:prstDash val="dash"/>
            <a:round/>
            <a:headEnd type="none" w="med" len="med"/>
            <a:tailEnd type="none" w="med" len="med"/>
          </a:ln>
          <a:effectLst/>
        </p:spPr>
      </p:cxnSp>
      <p:pic>
        <p:nvPicPr>
          <p:cNvPr id="21" name="Bullet B" descr="B">
            <a:extLst>
              <a:ext uri="{FF2B5EF4-FFF2-40B4-BE49-F238E27FC236}">
                <a16:creationId xmlns:a16="http://schemas.microsoft.com/office/drawing/2014/main" id="{1AF50F5B-13E4-5040-BC93-D037425F0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58219" y="19870699"/>
            <a:ext cx="621227" cy="621227"/>
          </a:xfrm>
          <a:prstGeom prst="rect">
            <a:avLst/>
          </a:prstGeom>
        </p:spPr>
      </p:pic>
      <p:graphicFrame>
        <p:nvGraphicFramePr>
          <p:cNvPr id="22" name="Chart B" descr="Chart B">
            <a:extLst>
              <a:ext uri="{FF2B5EF4-FFF2-40B4-BE49-F238E27FC236}">
                <a16:creationId xmlns:a16="http://schemas.microsoft.com/office/drawing/2014/main" id="{EABF2527-226B-DB4A-BE0A-4FB6FEA940E3}"/>
              </a:ext>
            </a:extLst>
          </p:cNvPr>
          <p:cNvGraphicFramePr>
            <a:graphicFrameLocks/>
          </p:cNvGraphicFramePr>
          <p:nvPr>
            <p:extLst>
              <p:ext uri="{D42A27DB-BD31-4B8C-83A1-F6EECF244321}">
                <p14:modId xmlns:p14="http://schemas.microsoft.com/office/powerpoint/2010/main" val="3046012004"/>
              </p:ext>
            </p:extLst>
          </p:nvPr>
        </p:nvGraphicFramePr>
        <p:xfrm>
          <a:off x="11953144" y="19492046"/>
          <a:ext cx="4446797" cy="4748518"/>
        </p:xfrm>
        <a:graphic>
          <a:graphicData uri="http://schemas.openxmlformats.org/drawingml/2006/chart">
            <c:chart xmlns:c="http://schemas.openxmlformats.org/drawingml/2006/chart" xmlns:r="http://schemas.openxmlformats.org/officeDocument/2006/relationships" r:id="rId5"/>
          </a:graphicData>
        </a:graphic>
      </p:graphicFrame>
      <p:cxnSp>
        <p:nvCxnSpPr>
          <p:cNvPr id="23" name="Vertical Section Divider" descr="Vertical Divider">
            <a:extLst>
              <a:ext uri="{FF2B5EF4-FFF2-40B4-BE49-F238E27FC236}">
                <a16:creationId xmlns:a16="http://schemas.microsoft.com/office/drawing/2014/main" id="{DA7784D9-159A-4347-AF9A-CC5C29A31A7E}"/>
              </a:ext>
            </a:extLst>
          </p:cNvPr>
          <p:cNvCxnSpPr>
            <a:cxnSpLocks/>
          </p:cNvCxnSpPr>
          <p:nvPr/>
        </p:nvCxnSpPr>
        <p:spPr bwMode="auto">
          <a:xfrm>
            <a:off x="16320301" y="19665986"/>
            <a:ext cx="0" cy="4657502"/>
          </a:xfrm>
          <a:prstGeom prst="line">
            <a:avLst/>
          </a:prstGeom>
          <a:noFill/>
          <a:ln w="25400" cap="flat" cmpd="sng" algn="ctr">
            <a:solidFill>
              <a:schemeClr val="tx1"/>
            </a:solidFill>
            <a:prstDash val="dash"/>
            <a:round/>
            <a:headEnd type="none" w="med" len="med"/>
            <a:tailEnd type="none" w="med" len="med"/>
          </a:ln>
          <a:effectLst/>
        </p:spPr>
      </p:cxnSp>
      <p:pic>
        <p:nvPicPr>
          <p:cNvPr id="24" name="Bullet C" descr="C">
            <a:extLst>
              <a:ext uri="{FF2B5EF4-FFF2-40B4-BE49-F238E27FC236}">
                <a16:creationId xmlns:a16="http://schemas.microsoft.com/office/drawing/2014/main" id="{7E7296BB-906A-1D4E-9FA2-E57DC3A1C0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96643" y="19849326"/>
            <a:ext cx="621227" cy="621227"/>
          </a:xfrm>
          <a:prstGeom prst="rect">
            <a:avLst/>
          </a:prstGeom>
        </p:spPr>
      </p:pic>
      <p:graphicFrame>
        <p:nvGraphicFramePr>
          <p:cNvPr id="25" name="Chart C" descr="Chart C">
            <a:extLst>
              <a:ext uri="{FF2B5EF4-FFF2-40B4-BE49-F238E27FC236}">
                <a16:creationId xmlns:a16="http://schemas.microsoft.com/office/drawing/2014/main" id="{39562CA1-D9BA-EF4F-AB3D-D9A99A9A8E02}"/>
              </a:ext>
            </a:extLst>
          </p:cNvPr>
          <p:cNvGraphicFramePr>
            <a:graphicFrameLocks/>
          </p:cNvGraphicFramePr>
          <p:nvPr>
            <p:extLst>
              <p:ext uri="{D42A27DB-BD31-4B8C-83A1-F6EECF244321}">
                <p14:modId xmlns:p14="http://schemas.microsoft.com/office/powerpoint/2010/main" val="3509689723"/>
              </p:ext>
            </p:extLst>
          </p:nvPr>
        </p:nvGraphicFramePr>
        <p:xfrm>
          <a:off x="17027400" y="19408626"/>
          <a:ext cx="4446798" cy="4823064"/>
        </p:xfrm>
        <a:graphic>
          <a:graphicData uri="http://schemas.openxmlformats.org/drawingml/2006/chart">
            <c:chart xmlns:c="http://schemas.openxmlformats.org/drawingml/2006/chart" xmlns:r="http://schemas.openxmlformats.org/officeDocument/2006/relationships" r:id="rId7"/>
          </a:graphicData>
        </a:graphic>
      </p:graphicFrame>
      <p:cxnSp>
        <p:nvCxnSpPr>
          <p:cNvPr id="81" name="Horizontal Section Divider" descr="Horizontal Divider">
            <a:extLst>
              <a:ext uri="{FF2B5EF4-FFF2-40B4-BE49-F238E27FC236}">
                <a16:creationId xmlns:a16="http://schemas.microsoft.com/office/drawing/2014/main" id="{01EF8704-8BB0-7146-93E1-EA97C4029BE3}"/>
              </a:ext>
            </a:extLst>
          </p:cNvPr>
          <p:cNvCxnSpPr>
            <a:cxnSpLocks/>
          </p:cNvCxnSpPr>
          <p:nvPr/>
        </p:nvCxnSpPr>
        <p:spPr bwMode="auto">
          <a:xfrm>
            <a:off x="11934264" y="24916637"/>
            <a:ext cx="9144000" cy="0"/>
          </a:xfrm>
          <a:prstGeom prst="line">
            <a:avLst/>
          </a:prstGeom>
          <a:noFill/>
          <a:ln w="25400" cap="flat" cmpd="sng" algn="ctr">
            <a:solidFill>
              <a:schemeClr val="tx1"/>
            </a:solidFill>
            <a:prstDash val="dash"/>
            <a:round/>
            <a:headEnd type="none" w="med" len="med"/>
            <a:tailEnd type="none" w="med" len="med"/>
          </a:ln>
          <a:effectLst/>
        </p:spPr>
      </p:cxnSp>
      <p:sp>
        <p:nvSpPr>
          <p:cNvPr id="80" name="TextBox for Chart E">
            <a:extLst>
              <a:ext uri="{FF2B5EF4-FFF2-40B4-BE49-F238E27FC236}">
                <a16:creationId xmlns:a16="http://schemas.microsoft.com/office/drawing/2014/main" id="{534E8FA6-947A-574A-90CF-E60BC7A947B4}"/>
              </a:ext>
            </a:extLst>
          </p:cNvPr>
          <p:cNvSpPr txBox="1"/>
          <p:nvPr/>
        </p:nvSpPr>
        <p:spPr>
          <a:xfrm>
            <a:off x="12087233" y="25408237"/>
            <a:ext cx="8623927" cy="1796261"/>
          </a:xfrm>
          <a:prstGeom prst="rect">
            <a:avLst/>
          </a:prstGeom>
          <a:noFill/>
        </p:spPr>
        <p:txBody>
          <a:bodyPr wrap="square">
            <a:spAutoFit/>
          </a:bodyPr>
          <a:lstStyle/>
          <a:p>
            <a:pPr>
              <a:lnSpc>
                <a:spcPts val="4600"/>
              </a:lnSpc>
              <a:spcAft>
                <a:spcPts val="1000"/>
              </a:spcAft>
              <a:defRPr/>
            </a:pPr>
            <a:r>
              <a:rPr lang="en-US" sz="28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unus cursus an et ultrices vel.</a:t>
            </a:r>
          </a:p>
        </p:txBody>
      </p:sp>
      <p:cxnSp>
        <p:nvCxnSpPr>
          <p:cNvPr id="82" name="Horizontal Section Divider" descr="Horizontal Divider">
            <a:extLst>
              <a:ext uri="{FF2B5EF4-FFF2-40B4-BE49-F238E27FC236}">
                <a16:creationId xmlns:a16="http://schemas.microsoft.com/office/drawing/2014/main" id="{F47800FD-F2FD-224C-9194-884C5553719F}"/>
              </a:ext>
            </a:extLst>
          </p:cNvPr>
          <p:cNvCxnSpPr>
            <a:cxnSpLocks/>
          </p:cNvCxnSpPr>
          <p:nvPr/>
        </p:nvCxnSpPr>
        <p:spPr bwMode="auto">
          <a:xfrm>
            <a:off x="11934264" y="27791368"/>
            <a:ext cx="9144000" cy="0"/>
          </a:xfrm>
          <a:prstGeom prst="line">
            <a:avLst/>
          </a:prstGeom>
          <a:noFill/>
          <a:ln w="25400" cap="flat" cmpd="sng" algn="ctr">
            <a:solidFill>
              <a:schemeClr val="tx1"/>
            </a:solidFill>
            <a:prstDash val="dash"/>
            <a:round/>
            <a:headEnd type="none" w="med" len="med"/>
            <a:tailEnd type="none" w="med" len="med"/>
          </a:ln>
          <a:effectLst/>
        </p:spPr>
      </p:cxnSp>
      <p:pic>
        <p:nvPicPr>
          <p:cNvPr id="30" name="Bullet D" descr="D">
            <a:extLst>
              <a:ext uri="{FF2B5EF4-FFF2-40B4-BE49-F238E27FC236}">
                <a16:creationId xmlns:a16="http://schemas.microsoft.com/office/drawing/2014/main" id="{58038AF6-B847-EC4F-A428-40547AC15E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87967" y="28442970"/>
            <a:ext cx="621227" cy="621227"/>
          </a:xfrm>
          <a:prstGeom prst="rect">
            <a:avLst/>
          </a:prstGeom>
        </p:spPr>
      </p:pic>
      <p:graphicFrame>
        <p:nvGraphicFramePr>
          <p:cNvPr id="29" name="Chart D" descr="Chart D">
            <a:extLst>
              <a:ext uri="{FF2B5EF4-FFF2-40B4-BE49-F238E27FC236}">
                <a16:creationId xmlns:a16="http://schemas.microsoft.com/office/drawing/2014/main" id="{B92E7BBD-C1B3-F84F-9458-60DDDA6F687E}"/>
              </a:ext>
            </a:extLst>
          </p:cNvPr>
          <p:cNvGraphicFramePr>
            <a:graphicFrameLocks/>
          </p:cNvGraphicFramePr>
          <p:nvPr>
            <p:extLst>
              <p:ext uri="{D42A27DB-BD31-4B8C-83A1-F6EECF244321}">
                <p14:modId xmlns:p14="http://schemas.microsoft.com/office/powerpoint/2010/main" val="3949137626"/>
              </p:ext>
            </p:extLst>
          </p:nvPr>
        </p:nvGraphicFramePr>
        <p:xfrm>
          <a:off x="11997466" y="28524452"/>
          <a:ext cx="9159240" cy="6464794"/>
        </p:xfrm>
        <a:graphic>
          <a:graphicData uri="http://schemas.openxmlformats.org/drawingml/2006/chart">
            <c:chart xmlns:c="http://schemas.openxmlformats.org/drawingml/2006/chart" xmlns:r="http://schemas.openxmlformats.org/officeDocument/2006/relationships" r:id="rId9"/>
          </a:graphicData>
        </a:graphic>
      </p:graphicFrame>
      <p:cxnSp>
        <p:nvCxnSpPr>
          <p:cNvPr id="26" name="Horizontal Section Divider" descr="Horizontal Divider">
            <a:extLst>
              <a:ext uri="{FF2B5EF4-FFF2-40B4-BE49-F238E27FC236}">
                <a16:creationId xmlns:a16="http://schemas.microsoft.com/office/drawing/2014/main" id="{03EBD820-D067-C342-8194-2D4A88DE18AF}"/>
              </a:ext>
            </a:extLst>
          </p:cNvPr>
          <p:cNvCxnSpPr>
            <a:cxnSpLocks/>
          </p:cNvCxnSpPr>
          <p:nvPr/>
        </p:nvCxnSpPr>
        <p:spPr bwMode="auto">
          <a:xfrm>
            <a:off x="11934264" y="35539115"/>
            <a:ext cx="9144000" cy="0"/>
          </a:xfrm>
          <a:prstGeom prst="line">
            <a:avLst/>
          </a:prstGeom>
          <a:noFill/>
          <a:ln w="25400" cap="flat" cmpd="sng" algn="ctr">
            <a:solidFill>
              <a:schemeClr val="tx1"/>
            </a:solidFill>
            <a:prstDash val="dash"/>
            <a:round/>
            <a:headEnd type="none" w="med" len="med"/>
            <a:tailEnd type="none" w="med" len="med"/>
          </a:ln>
          <a:effectLst/>
        </p:spPr>
      </p:cxnSp>
      <p:graphicFrame>
        <p:nvGraphicFramePr>
          <p:cNvPr id="27" name="Data Table " descr="Table 1">
            <a:extLst>
              <a:ext uri="{FF2B5EF4-FFF2-40B4-BE49-F238E27FC236}">
                <a16:creationId xmlns:a16="http://schemas.microsoft.com/office/drawing/2014/main" id="{711E2B5E-FBDD-7248-97E8-833AEE51101C}"/>
              </a:ext>
            </a:extLst>
          </p:cNvPr>
          <p:cNvGraphicFramePr>
            <a:graphicFrameLocks noGrp="1"/>
          </p:cNvGraphicFramePr>
          <p:nvPr/>
        </p:nvGraphicFramePr>
        <p:xfrm>
          <a:off x="11887200" y="36172588"/>
          <a:ext cx="9154160" cy="3765176"/>
        </p:xfrm>
        <a:graphic>
          <a:graphicData uri="http://schemas.openxmlformats.org/drawingml/2006/table">
            <a:tbl>
              <a:tblPr firstRow="1" bandRow="1">
                <a:tableStyleId>{6E25E649-3F16-4E02-A733-19D2CDBF48F0}</a:tableStyleId>
              </a:tblPr>
              <a:tblGrid>
                <a:gridCol w="2137092">
                  <a:extLst>
                    <a:ext uri="{9D8B030D-6E8A-4147-A177-3AD203B41FA5}">
                      <a16:colId xmlns:a16="http://schemas.microsoft.com/office/drawing/2014/main" val="20000"/>
                    </a:ext>
                  </a:extLst>
                </a:gridCol>
                <a:gridCol w="2389504">
                  <a:extLst>
                    <a:ext uri="{9D8B030D-6E8A-4147-A177-3AD203B41FA5}">
                      <a16:colId xmlns:a16="http://schemas.microsoft.com/office/drawing/2014/main" val="20001"/>
                    </a:ext>
                  </a:extLst>
                </a:gridCol>
                <a:gridCol w="2120267">
                  <a:extLst>
                    <a:ext uri="{9D8B030D-6E8A-4147-A177-3AD203B41FA5}">
                      <a16:colId xmlns:a16="http://schemas.microsoft.com/office/drawing/2014/main" val="20002"/>
                    </a:ext>
                  </a:extLst>
                </a:gridCol>
                <a:gridCol w="2507297">
                  <a:extLst>
                    <a:ext uri="{9D8B030D-6E8A-4147-A177-3AD203B41FA5}">
                      <a16:colId xmlns:a16="http://schemas.microsoft.com/office/drawing/2014/main" val="20003"/>
                    </a:ext>
                  </a:extLst>
                </a:gridCol>
              </a:tblGrid>
              <a:tr h="769866">
                <a:tc gridSpan="4">
                  <a:txBody>
                    <a:bodyPr/>
                    <a:lstStyle/>
                    <a:p>
                      <a:pPr algn="ctr"/>
                      <a:r>
                        <a:rPr lang="en-US" sz="2800" dirty="0">
                          <a:ln>
                            <a:noFill/>
                            <a:prstDash val="dash"/>
                          </a:ln>
                        </a:rPr>
                        <a:t>Table 1 - Title</a:t>
                      </a:r>
                      <a:endParaRPr lang="en-US" sz="28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dirty="0">
                        <a:ln>
                          <a:solidFill>
                            <a:schemeClr val="tx1"/>
                          </a:solidFill>
                          <a:prstDash val="dash"/>
                        </a:ln>
                      </a:endParaRPr>
                    </a:p>
                  </a:txBody>
                  <a:tcPr>
                    <a:lnL w="12700" cap="flat" cmpd="sng" algn="ctr">
                      <a:noFill/>
                      <a:prstDash val="sysDash"/>
                      <a:round/>
                      <a:headEnd type="none" w="med" len="med"/>
                      <a:tailEnd type="none" w="med" len="med"/>
                    </a:lnL>
                    <a:lnR w="3175" cap="flat" cmpd="sng" algn="ctr">
                      <a:solidFill>
                        <a:schemeClr val="bg2">
                          <a:lumMod val="75000"/>
                        </a:schemeClr>
                      </a:solidFill>
                      <a:prstDash val="sysDash"/>
                      <a:round/>
                      <a:headEnd type="none" w="med" len="med"/>
                      <a:tailEnd type="none" w="med" len="med"/>
                    </a:lnR>
                    <a:lnT w="3175" cap="flat" cmpd="sng" algn="ctr">
                      <a:solidFill>
                        <a:schemeClr val="bg2">
                          <a:lumMod val="75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04732">
                <a:tc>
                  <a:txBody>
                    <a:bodyPr/>
                    <a:lstStyle/>
                    <a:p>
                      <a:pPr algn="ctr"/>
                      <a:r>
                        <a:rPr lang="en-US" sz="2800" cap="none" spc="0" dirty="0">
                          <a:ln>
                            <a:noFill/>
                          </a:ln>
                          <a:effectLst/>
                        </a:rPr>
                        <a:t>8.01</a:t>
                      </a:r>
                      <a:endParaRPr lang="en-US" sz="28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800" cap="none" spc="0" dirty="0">
                          <a:ln>
                            <a:noFill/>
                          </a:ln>
                          <a:effectLst/>
                        </a:rPr>
                        <a:t>7.99</a:t>
                      </a:r>
                      <a:endParaRPr lang="en-US" sz="2800" b="0" cap="none" spc="0" dirty="0">
                        <a:ln>
                          <a:noFill/>
                        </a:ln>
                        <a:solidFill>
                          <a:schemeClr val="tx1"/>
                        </a:solidFill>
                        <a:effectLst/>
                      </a:endParaRPr>
                    </a:p>
                  </a:txBody>
                  <a:tcPr marL="80289" marR="80289" marT="40145" marB="40145"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5.77</a:t>
                      </a:r>
                      <a:endParaRPr lang="en-US" sz="2800" b="0" cap="none" spc="0" dirty="0">
                        <a:ln>
                          <a:noFill/>
                        </a:ln>
                        <a:solidFill>
                          <a:schemeClr val="tx1"/>
                        </a:solidFill>
                        <a:effectLst/>
                      </a:endParaRPr>
                    </a:p>
                  </a:txBody>
                  <a:tcPr marL="80289" marR="80289" marT="40145" marB="40145"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6.44</a:t>
                      </a:r>
                      <a:endParaRPr lang="en-US" sz="28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125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4.50</a:t>
                      </a:r>
                      <a:endParaRPr lang="en-US" sz="28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3.11</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9.55</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1.12</a:t>
                      </a:r>
                      <a:endParaRPr lang="en-US" sz="28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863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6.15</a:t>
                      </a:r>
                      <a:endParaRPr lang="en-US" sz="28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8.00</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6.18</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5.65</a:t>
                      </a:r>
                      <a:endParaRPr lang="en-US" sz="28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8469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8.21</a:t>
                      </a:r>
                      <a:endParaRPr lang="en-US" sz="2800" b="0" cap="none" spc="0" dirty="0">
                        <a:ln>
                          <a:noFill/>
                        </a:ln>
                        <a:solidFill>
                          <a:schemeClr val="tx1"/>
                        </a:solidFill>
                        <a:effectLst/>
                      </a:endParaRPr>
                    </a:p>
                  </a:txBody>
                  <a:tcPr marL="80289" marR="80289" marT="40145" marB="40145"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2.16</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3.11*</a:t>
                      </a:r>
                      <a:endParaRPr lang="en-US" sz="2800" b="0" cap="none" spc="0" dirty="0">
                        <a:ln>
                          <a:noFill/>
                        </a:ln>
                        <a:solidFill>
                          <a:schemeClr val="tx1"/>
                        </a:solidFill>
                        <a:effectLst/>
                      </a:endParaRPr>
                    </a:p>
                  </a:txBody>
                  <a:tcPr marL="80289" marR="80289" marT="40145" marB="40145"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cap="none" spc="0" dirty="0">
                          <a:ln>
                            <a:noFill/>
                          </a:ln>
                          <a:effectLst/>
                        </a:rPr>
                        <a:t>7.17</a:t>
                      </a:r>
                      <a:endParaRPr lang="en-US" sz="2800" b="0" cap="none" spc="0" dirty="0">
                        <a:ln>
                          <a:noFill/>
                        </a:ln>
                        <a:solidFill>
                          <a:schemeClr val="tx1"/>
                        </a:solidFill>
                        <a:effectLst/>
                      </a:endParaRPr>
                    </a:p>
                  </a:txBody>
                  <a:tcPr marL="80289" marR="80289" marT="40145" marB="40145"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8469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b="0" cap="none" spc="0" dirty="0">
                          <a:ln>
                            <a:noFill/>
                          </a:ln>
                          <a:solidFill>
                            <a:schemeClr val="tx1"/>
                          </a:solidFill>
                          <a:effectLst/>
                        </a:rPr>
                        <a:t>3.00</a:t>
                      </a:r>
                    </a:p>
                  </a:txBody>
                  <a:tcPr marL="80289" marR="80289" marT="40145" marB="40145"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b="0" cap="none" spc="0" dirty="0">
                          <a:ln>
                            <a:noFill/>
                          </a:ln>
                          <a:solidFill>
                            <a:schemeClr val="tx1"/>
                          </a:solidFill>
                          <a:effectLst/>
                        </a:rPr>
                        <a:t>9.70</a:t>
                      </a:r>
                    </a:p>
                  </a:txBody>
                  <a:tcPr marL="80289" marR="80289" marT="40145" marB="40145"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b="0" cap="none" spc="0" dirty="0">
                          <a:ln>
                            <a:noFill/>
                          </a:ln>
                          <a:solidFill>
                            <a:schemeClr val="tx1"/>
                          </a:solidFill>
                          <a:effectLst/>
                        </a:rPr>
                        <a:t>10.50</a:t>
                      </a:r>
                    </a:p>
                  </a:txBody>
                  <a:tcPr marL="80289" marR="80289" marT="40145" marB="40145"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800" b="0" cap="none" spc="0" dirty="0">
                          <a:ln>
                            <a:noFill/>
                          </a:ln>
                          <a:solidFill>
                            <a:schemeClr val="tx1"/>
                          </a:solidFill>
                          <a:effectLst/>
                        </a:rPr>
                        <a:t>4.45</a:t>
                      </a:r>
                    </a:p>
                  </a:txBody>
                  <a:tcPr marL="80289" marR="80289" marT="40145" marB="40145"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8" name="Data Table Caption">
            <a:extLst>
              <a:ext uri="{FF2B5EF4-FFF2-40B4-BE49-F238E27FC236}">
                <a16:creationId xmlns:a16="http://schemas.microsoft.com/office/drawing/2014/main" id="{5A26DE8F-0ABE-C543-99DB-6EAD95D22649}"/>
              </a:ext>
            </a:extLst>
          </p:cNvPr>
          <p:cNvSpPr txBox="1"/>
          <p:nvPr/>
        </p:nvSpPr>
        <p:spPr>
          <a:xfrm>
            <a:off x="11893109" y="40216175"/>
            <a:ext cx="7394194" cy="461665"/>
          </a:xfrm>
          <a:prstGeom prst="rect">
            <a:avLst/>
          </a:prstGeom>
          <a:noFill/>
        </p:spPr>
        <p:txBody>
          <a:bodyPr wrap="square">
            <a:spAutoFit/>
          </a:bodyPr>
          <a:lstStyle/>
          <a:p>
            <a:pPr>
              <a:spcBef>
                <a:spcPts val="528"/>
              </a:spcBef>
              <a:buClr>
                <a:schemeClr val="tx2"/>
              </a:buClr>
              <a:defRPr/>
            </a:pPr>
            <a:r>
              <a:rPr lang="en-US" sz="2400" i="1" dirty="0">
                <a:latin typeface="Arial" charset="0"/>
                <a:ea typeface="Arial" charset="0"/>
                <a:cs typeface="Arial" charset="0"/>
              </a:rPr>
              <a:t>*Unamcorper efficitur sed in nulla. </a:t>
            </a:r>
          </a:p>
        </p:txBody>
      </p:sp>
      <p:sp>
        <p:nvSpPr>
          <p:cNvPr id="32" name="Results Textbox">
            <a:extLst>
              <a:ext uri="{FF2B5EF4-FFF2-40B4-BE49-F238E27FC236}">
                <a16:creationId xmlns:a16="http://schemas.microsoft.com/office/drawing/2014/main" id="{97FE620B-B1B3-034A-B857-17EC491FCCA0}"/>
              </a:ext>
            </a:extLst>
          </p:cNvPr>
          <p:cNvSpPr txBox="1"/>
          <p:nvPr/>
        </p:nvSpPr>
        <p:spPr>
          <a:xfrm>
            <a:off x="22593299" y="6566483"/>
            <a:ext cx="9141759" cy="3630096"/>
          </a:xfrm>
          <a:prstGeom prst="rect">
            <a:avLst/>
          </a:prstGeom>
          <a:noFill/>
          <a:effectLst/>
        </p:spPr>
        <p:txBody>
          <a:bodyPr wrap="square">
            <a:spAutoFit/>
          </a:bodyPr>
          <a:lstStyle/>
          <a:p>
            <a:pPr>
              <a:lnSpc>
                <a:spcPts val="4039"/>
              </a:lnSpc>
              <a:spcAft>
                <a:spcPts val="1054"/>
              </a:spcAft>
              <a:defRPr/>
            </a:pPr>
            <a:r>
              <a:rPr lang="en-US" sz="4400" b="1" dirty="0">
                <a:solidFill>
                  <a:srgbClr val="005BBB"/>
                </a:solidFill>
                <a:latin typeface="+mj-lt"/>
              </a:rPr>
              <a:t>Results</a:t>
            </a:r>
          </a:p>
          <a:p>
            <a:pPr>
              <a:lnSpc>
                <a:spcPts val="4600"/>
              </a:lnSpc>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 vitae urna pulvinar, in congue massa tristique quis augue.</a:t>
            </a:r>
          </a:p>
        </p:txBody>
      </p:sp>
      <p:pic>
        <p:nvPicPr>
          <p:cNvPr id="33" name="Bullet E" descr="E">
            <a:extLst>
              <a:ext uri="{FF2B5EF4-FFF2-40B4-BE49-F238E27FC236}">
                <a16:creationId xmlns:a16="http://schemas.microsoft.com/office/drawing/2014/main" id="{BAAF375B-747E-AD46-B70E-8193547341B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46482" y="10676978"/>
            <a:ext cx="621227" cy="621227"/>
          </a:xfrm>
          <a:prstGeom prst="rect">
            <a:avLst/>
          </a:prstGeom>
        </p:spPr>
      </p:pic>
      <p:graphicFrame>
        <p:nvGraphicFramePr>
          <p:cNvPr id="34" name="Chart E" descr="Chart E">
            <a:extLst>
              <a:ext uri="{FF2B5EF4-FFF2-40B4-BE49-F238E27FC236}">
                <a16:creationId xmlns:a16="http://schemas.microsoft.com/office/drawing/2014/main" id="{D8B12E64-50E8-B14B-8352-2E7244898876}"/>
              </a:ext>
            </a:extLst>
          </p:cNvPr>
          <p:cNvGraphicFramePr>
            <a:graphicFrameLocks/>
          </p:cNvGraphicFramePr>
          <p:nvPr>
            <p:extLst>
              <p:ext uri="{D42A27DB-BD31-4B8C-83A1-F6EECF244321}">
                <p14:modId xmlns:p14="http://schemas.microsoft.com/office/powerpoint/2010/main" val="2998151396"/>
              </p:ext>
            </p:extLst>
          </p:nvPr>
        </p:nvGraphicFramePr>
        <p:xfrm>
          <a:off x="22743432" y="10781706"/>
          <a:ext cx="6920780" cy="536987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5" name="Arrow" descr="Arrow">
            <a:extLst>
              <a:ext uri="{FF2B5EF4-FFF2-40B4-BE49-F238E27FC236}">
                <a16:creationId xmlns:a16="http://schemas.microsoft.com/office/drawing/2014/main" id="{86754D3B-0455-DB45-A7BC-2E570F5F52C7}"/>
              </a:ext>
            </a:extLst>
          </p:cNvPr>
          <p:cNvSpPr/>
          <p:nvPr/>
        </p:nvSpPr>
        <p:spPr>
          <a:xfrm rot="16704949">
            <a:off x="28125376" y="12316141"/>
            <a:ext cx="1728439" cy="1872709"/>
          </a:xfrm>
          <a:prstGeom prst="arc">
            <a:avLst>
              <a:gd name="adj1" fmla="val 16200000"/>
              <a:gd name="adj2" fmla="val 2592668"/>
            </a:avLst>
          </a:prstGeom>
          <a:ln w="41275">
            <a:solidFill>
              <a:schemeClr val="tx2"/>
            </a:solidFill>
            <a:prstDash val="dash"/>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6373" dirty="0"/>
          </a:p>
        </p:txBody>
      </p:sp>
      <p:sp>
        <p:nvSpPr>
          <p:cNvPr id="36" name="Note">
            <a:extLst>
              <a:ext uri="{FF2B5EF4-FFF2-40B4-BE49-F238E27FC236}">
                <a16:creationId xmlns:a16="http://schemas.microsoft.com/office/drawing/2014/main" id="{6080F260-323D-1C4B-992F-25BF4AA9BEC6}"/>
              </a:ext>
            </a:extLst>
          </p:cNvPr>
          <p:cNvSpPr txBox="1"/>
          <p:nvPr/>
        </p:nvSpPr>
        <p:spPr>
          <a:xfrm>
            <a:off x="28621882" y="12965442"/>
            <a:ext cx="2903786" cy="1107996"/>
          </a:xfrm>
          <a:prstGeom prst="rect">
            <a:avLst/>
          </a:prstGeom>
          <a:noFill/>
        </p:spPr>
        <p:txBody>
          <a:bodyPr wrap="square">
            <a:spAutoFit/>
          </a:bodyPr>
          <a:lstStyle/>
          <a:p>
            <a:pPr>
              <a:defRPr/>
            </a:pPr>
            <a:r>
              <a:rPr lang="en-US" sz="2200" b="1" dirty="0">
                <a:solidFill>
                  <a:schemeClr val="tx2"/>
                </a:solidFill>
                <a:latin typeface="Arial" charset="0"/>
                <a:ea typeface="Arial" charset="0"/>
                <a:cs typeface="Arial" charset="0"/>
              </a:rPr>
              <a:t>Series: </a:t>
            </a:r>
            <a:r>
              <a:rPr lang="en-US" sz="2200" dirty="0">
                <a:solidFill>
                  <a:schemeClr val="tx2"/>
                </a:solidFill>
                <a:latin typeface="Arial" charset="0"/>
                <a:ea typeface="Arial" charset="0"/>
                <a:cs typeface="Arial" charset="0"/>
              </a:rPr>
              <a:t>In et neque dignissim, and in aliquet nisl et umis.</a:t>
            </a:r>
          </a:p>
        </p:txBody>
      </p:sp>
      <p:sp>
        <p:nvSpPr>
          <p:cNvPr id="37" name="TextBox for Chart E">
            <a:extLst>
              <a:ext uri="{FF2B5EF4-FFF2-40B4-BE49-F238E27FC236}">
                <a16:creationId xmlns:a16="http://schemas.microsoft.com/office/drawing/2014/main" id="{AF9374DC-25C8-134E-85CD-BEF34ADB045D}"/>
              </a:ext>
            </a:extLst>
          </p:cNvPr>
          <p:cNvSpPr txBox="1"/>
          <p:nvPr/>
        </p:nvSpPr>
        <p:spPr>
          <a:xfrm>
            <a:off x="22573131" y="16626412"/>
            <a:ext cx="8496300" cy="1796261"/>
          </a:xfrm>
          <a:prstGeom prst="rect">
            <a:avLst/>
          </a:prstGeom>
          <a:noFill/>
        </p:spPr>
        <p:txBody>
          <a:bodyPr wrap="square">
            <a:spAutoFit/>
          </a:bodyPr>
          <a:lstStyle/>
          <a:p>
            <a:pPr>
              <a:lnSpc>
                <a:spcPts val="4600"/>
              </a:lnSpc>
              <a:spcAft>
                <a:spcPts val="1000"/>
              </a:spcAft>
              <a:defRPr/>
            </a:pPr>
            <a:r>
              <a:rPr lang="en-US" sz="2800" b="1" dirty="0">
                <a:solidFill>
                  <a:schemeClr val="tx2"/>
                </a:solidFill>
                <a:latin typeface="Arial" charset="0"/>
                <a:ea typeface="Arial" charset="0"/>
                <a:cs typeface="Arial" charset="0"/>
              </a:rPr>
              <a:t>MAURIS ORCI MI VARIUS ID DIAM</a:t>
            </a:r>
            <a:br>
              <a:rPr lang="en-US" sz="2800" dirty="0">
                <a:solidFill>
                  <a:schemeClr val="bg2">
                    <a:lumMod val="50000"/>
                  </a:schemeClr>
                </a:solidFill>
                <a:latin typeface="Arial" charset="0"/>
                <a:ea typeface="Arial" charset="0"/>
                <a:cs typeface="Arial" charset="0"/>
              </a:rPr>
            </a:br>
            <a:r>
              <a:rPr lang="en-US" sz="2800" dirty="0">
                <a:latin typeface="Arial" charset="0"/>
                <a:ea typeface="Arial" charset="0"/>
                <a:cs typeface="Arial" charset="0"/>
              </a:rPr>
              <a:t>Egestas auctor enim. Praesent ut massa nibh. Duis purus neque, facilisis unus cursus an et ultrices vel.</a:t>
            </a:r>
          </a:p>
        </p:txBody>
      </p:sp>
      <p:cxnSp>
        <p:nvCxnSpPr>
          <p:cNvPr id="31" name="Horizontal Section Divider" descr="Horizontal Divider">
            <a:extLst>
              <a:ext uri="{FF2B5EF4-FFF2-40B4-BE49-F238E27FC236}">
                <a16:creationId xmlns:a16="http://schemas.microsoft.com/office/drawing/2014/main" id="{1C281BA3-3FCE-C942-8997-82FE52D1E5B3}"/>
              </a:ext>
            </a:extLst>
          </p:cNvPr>
          <p:cNvCxnSpPr>
            <a:cxnSpLocks/>
          </p:cNvCxnSpPr>
          <p:nvPr/>
        </p:nvCxnSpPr>
        <p:spPr bwMode="auto">
          <a:xfrm>
            <a:off x="22440899" y="19041680"/>
            <a:ext cx="9144000" cy="0"/>
          </a:xfrm>
          <a:prstGeom prst="line">
            <a:avLst/>
          </a:prstGeom>
          <a:noFill/>
          <a:ln w="25400" cap="flat" cmpd="sng" algn="ctr">
            <a:solidFill>
              <a:schemeClr val="tx1"/>
            </a:solidFill>
            <a:prstDash val="dash"/>
            <a:round/>
            <a:headEnd type="none" w="med" len="med"/>
            <a:tailEnd type="none" w="med" len="med"/>
          </a:ln>
          <a:effectLst/>
        </p:spPr>
      </p:cxnSp>
      <p:sp>
        <p:nvSpPr>
          <p:cNvPr id="38" name="Conclusion Analysis Textbox">
            <a:extLst>
              <a:ext uri="{FF2B5EF4-FFF2-40B4-BE49-F238E27FC236}">
                <a16:creationId xmlns:a16="http://schemas.microsoft.com/office/drawing/2014/main" id="{14CB0EA0-C5A2-F042-A35B-A8E785B470A6}"/>
              </a:ext>
            </a:extLst>
          </p:cNvPr>
          <p:cNvSpPr txBox="1"/>
          <p:nvPr/>
        </p:nvSpPr>
        <p:spPr>
          <a:xfrm>
            <a:off x="22707600" y="19693760"/>
            <a:ext cx="8839200" cy="7682488"/>
          </a:xfrm>
          <a:prstGeom prst="rect">
            <a:avLst/>
          </a:prstGeom>
          <a:noFill/>
          <a:effectLst/>
        </p:spPr>
        <p:txBody>
          <a:bodyPr wrap="square">
            <a:spAutoFit/>
          </a:bodyPr>
          <a:lstStyle/>
          <a:p>
            <a:pPr>
              <a:lnSpc>
                <a:spcPts val="4039"/>
              </a:lnSpc>
              <a:spcAft>
                <a:spcPts val="1054"/>
              </a:spcAft>
              <a:defRPr/>
            </a:pPr>
            <a:r>
              <a:rPr lang="en-US" sz="4400" b="1" dirty="0">
                <a:solidFill>
                  <a:srgbClr val="005BBB"/>
                </a:solidFill>
                <a:latin typeface="+mj-lt"/>
              </a:rPr>
              <a:t>Conclusion</a:t>
            </a:r>
          </a:p>
          <a:p>
            <a:pPr>
              <a:lnSpc>
                <a:spcPts val="4600"/>
              </a:lnSpc>
              <a:spcAft>
                <a:spcPts val="1000"/>
              </a:spcAft>
              <a:defRPr/>
            </a:pPr>
            <a:r>
              <a:rPr lang="en-US" sz="2800" dirty="0">
                <a:latin typeface="Arial" charset="0"/>
                <a:ea typeface="Arial" charset="0"/>
                <a:cs typeface="Arial" charset="0"/>
              </a:rPr>
              <a:t>Mauris orci mi, varius id diam id, egestas auctor enim. Praesent ut massa nibh. Duis purus neque, facilisis cursus ultrices vel, ullamcorper ac augue. Donec semper lorem:</a:t>
            </a:r>
          </a:p>
          <a:p>
            <a:pPr marL="802852" lvl="1" indent="-401426">
              <a:lnSpc>
                <a:spcPts val="4600"/>
              </a:lnSpc>
              <a:spcBef>
                <a:spcPts val="1000"/>
              </a:spcBef>
              <a:spcAft>
                <a:spcPts val="1000"/>
              </a:spcAft>
              <a:buClr>
                <a:schemeClr val="tx2"/>
              </a:buClr>
              <a:buSzPct val="125000"/>
              <a:buFont typeface="Arial" charset="0"/>
              <a:buChar char="•"/>
              <a:defRPr/>
            </a:pPr>
            <a:r>
              <a:rPr lang="en-US" sz="2800" b="1" dirty="0">
                <a:latin typeface="Arial" charset="0"/>
                <a:ea typeface="Arial" charset="0"/>
                <a:cs typeface="Arial" charset="0"/>
              </a:rPr>
              <a:t>Sed Risus Nibh: </a:t>
            </a:r>
            <a:r>
              <a:rPr lang="en-US" sz="2800" dirty="0">
                <a:latin typeface="Arial" charset="0"/>
                <a:ea typeface="Arial" charset="0"/>
                <a:cs typeface="Arial" charset="0"/>
              </a:rPr>
              <a:t>CiIn nisl quam, aliquet sed nibh sitamet, faucibus placerat dui augue scelerisque. </a:t>
            </a:r>
          </a:p>
          <a:p>
            <a:pPr marL="802852" lvl="1" indent="-401426">
              <a:lnSpc>
                <a:spcPts val="4600"/>
              </a:lnSpc>
              <a:spcAft>
                <a:spcPts val="1000"/>
              </a:spcAft>
              <a:buClr>
                <a:schemeClr val="tx2"/>
              </a:buClr>
              <a:buSzPct val="125000"/>
              <a:buFont typeface="Arial" charset="0"/>
              <a:buChar char="•"/>
              <a:defRPr/>
            </a:pPr>
            <a:r>
              <a:rPr lang="en-US" sz="2800" b="1" dirty="0">
                <a:latin typeface="Arial" charset="0"/>
                <a:ea typeface="Arial" charset="0"/>
                <a:cs typeface="Arial" charset="0"/>
              </a:rPr>
              <a:t>Curabitur Accumsan Nulla: </a:t>
            </a:r>
            <a:r>
              <a:rPr lang="en-US" sz="2800" dirty="0">
                <a:latin typeface="Arial" charset="0"/>
                <a:ea typeface="Arial" charset="0"/>
                <a:cs typeface="Arial" charset="0"/>
              </a:rPr>
              <a:t>Fusce quis augue urna scelerisque, luctus rum sed, ut dolor in pulvinar in eros.</a:t>
            </a:r>
          </a:p>
          <a:p>
            <a:pPr marL="802852" lvl="1" indent="-401426">
              <a:lnSpc>
                <a:spcPts val="4600"/>
              </a:lnSpc>
              <a:spcAft>
                <a:spcPts val="1000"/>
              </a:spcAft>
              <a:buClr>
                <a:schemeClr val="tx2"/>
              </a:buClr>
              <a:buSzPct val="125000"/>
              <a:buFont typeface="Arial" charset="0"/>
              <a:buChar char="•"/>
              <a:defRPr/>
            </a:pPr>
            <a:r>
              <a:rPr lang="en-US" sz="2800" b="1" dirty="0">
                <a:latin typeface="Arial" charset="0"/>
                <a:ea typeface="Arial" charset="0"/>
                <a:cs typeface="Arial" charset="0"/>
              </a:rPr>
              <a:t>Elementum Orci Dignissim:</a:t>
            </a:r>
            <a:r>
              <a:rPr lang="en-US" sz="2800" dirty="0">
                <a:latin typeface="Arial" charset="0"/>
                <a:ea typeface="Arial" charset="0"/>
                <a:cs typeface="Arial" charset="0"/>
              </a:rPr>
              <a:t> Proin semper ipsum finibus quam tempor, vitae.</a:t>
            </a:r>
          </a:p>
        </p:txBody>
      </p:sp>
      <p:cxnSp>
        <p:nvCxnSpPr>
          <p:cNvPr id="39" name="Horizontal Section Divider" descr="Horizontal Divider">
            <a:extLst>
              <a:ext uri="{FF2B5EF4-FFF2-40B4-BE49-F238E27FC236}">
                <a16:creationId xmlns:a16="http://schemas.microsoft.com/office/drawing/2014/main" id="{EBEF37B1-D346-FE49-ADBC-6DE02CF17A8D}"/>
              </a:ext>
            </a:extLst>
          </p:cNvPr>
          <p:cNvCxnSpPr>
            <a:cxnSpLocks/>
          </p:cNvCxnSpPr>
          <p:nvPr/>
        </p:nvCxnSpPr>
        <p:spPr bwMode="auto">
          <a:xfrm>
            <a:off x="22440899" y="27984134"/>
            <a:ext cx="9144000" cy="0"/>
          </a:xfrm>
          <a:prstGeom prst="line">
            <a:avLst/>
          </a:prstGeom>
          <a:noFill/>
          <a:ln w="25400" cap="flat" cmpd="sng" algn="ctr">
            <a:solidFill>
              <a:schemeClr val="tx1"/>
            </a:solidFill>
            <a:prstDash val="dash"/>
            <a:round/>
            <a:headEnd type="none" w="med" len="med"/>
            <a:tailEnd type="none" w="med" len="med"/>
          </a:ln>
          <a:effectLst/>
        </p:spPr>
      </p:cxnSp>
      <p:sp>
        <p:nvSpPr>
          <p:cNvPr id="40" name="Graphic Elements">
            <a:extLst>
              <a:ext uri="{FF2B5EF4-FFF2-40B4-BE49-F238E27FC236}">
                <a16:creationId xmlns:a16="http://schemas.microsoft.com/office/drawing/2014/main" id="{1112E243-D739-144B-A538-A5D410CC9CB0}"/>
              </a:ext>
            </a:extLst>
          </p:cNvPr>
          <p:cNvSpPr txBox="1"/>
          <p:nvPr/>
        </p:nvSpPr>
        <p:spPr>
          <a:xfrm>
            <a:off x="22490335" y="28397552"/>
            <a:ext cx="7273145" cy="769441"/>
          </a:xfrm>
          <a:prstGeom prst="rect">
            <a:avLst/>
          </a:prstGeom>
          <a:noFill/>
        </p:spPr>
        <p:txBody>
          <a:bodyPr wrap="square">
            <a:spAutoFit/>
          </a:bodyPr>
          <a:lstStyle/>
          <a:p>
            <a:pPr>
              <a:defRPr/>
            </a:pPr>
            <a:r>
              <a:rPr lang="en-US" sz="4400" b="1" dirty="0">
                <a:solidFill>
                  <a:srgbClr val="005BBB"/>
                </a:solidFill>
              </a:rPr>
              <a:t>Graphic Elements</a:t>
            </a:r>
          </a:p>
        </p:txBody>
      </p:sp>
      <p:pic>
        <p:nvPicPr>
          <p:cNvPr id="41" name="1" descr="1">
            <a:extLst>
              <a:ext uri="{FF2B5EF4-FFF2-40B4-BE49-F238E27FC236}">
                <a16:creationId xmlns:a16="http://schemas.microsoft.com/office/drawing/2014/main" id="{C6FB9028-2FFC-924E-A3E3-FECEA31627E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297700" y="29875183"/>
            <a:ext cx="621227" cy="621227"/>
          </a:xfrm>
          <a:prstGeom prst="rect">
            <a:avLst/>
          </a:prstGeom>
        </p:spPr>
      </p:pic>
      <p:pic>
        <p:nvPicPr>
          <p:cNvPr id="42" name="2" descr="2">
            <a:extLst>
              <a:ext uri="{FF2B5EF4-FFF2-40B4-BE49-F238E27FC236}">
                <a16:creationId xmlns:a16="http://schemas.microsoft.com/office/drawing/2014/main" id="{1A954FBA-796E-E646-B59D-3CD16F20E9E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3297700" y="30839600"/>
            <a:ext cx="621227" cy="621227"/>
          </a:xfrm>
          <a:prstGeom prst="rect">
            <a:avLst/>
          </a:prstGeom>
        </p:spPr>
      </p:pic>
      <p:pic>
        <p:nvPicPr>
          <p:cNvPr id="43" name="3" descr="3">
            <a:extLst>
              <a:ext uri="{FF2B5EF4-FFF2-40B4-BE49-F238E27FC236}">
                <a16:creationId xmlns:a16="http://schemas.microsoft.com/office/drawing/2014/main" id="{244B5884-6CEA-084C-B57D-77575633237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3297700" y="31804019"/>
            <a:ext cx="621227" cy="621227"/>
          </a:xfrm>
          <a:prstGeom prst="rect">
            <a:avLst/>
          </a:prstGeom>
        </p:spPr>
      </p:pic>
      <p:pic>
        <p:nvPicPr>
          <p:cNvPr id="44" name="4" descr="4">
            <a:extLst>
              <a:ext uri="{FF2B5EF4-FFF2-40B4-BE49-F238E27FC236}">
                <a16:creationId xmlns:a16="http://schemas.microsoft.com/office/drawing/2014/main" id="{CD7FFC37-7406-6147-B011-093DA8AB195B}"/>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297703" y="32768439"/>
            <a:ext cx="620242" cy="620242"/>
          </a:xfrm>
          <a:prstGeom prst="rect">
            <a:avLst/>
          </a:prstGeom>
        </p:spPr>
      </p:pic>
      <p:pic>
        <p:nvPicPr>
          <p:cNvPr id="45" name="4" descr="5">
            <a:extLst>
              <a:ext uri="{FF2B5EF4-FFF2-40B4-BE49-F238E27FC236}">
                <a16:creationId xmlns:a16="http://schemas.microsoft.com/office/drawing/2014/main" id="{CD8865B8-8B66-F84D-BD93-B007AB3E18B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3297700" y="33731870"/>
            <a:ext cx="621227" cy="621227"/>
          </a:xfrm>
          <a:prstGeom prst="rect">
            <a:avLst/>
          </a:prstGeom>
        </p:spPr>
      </p:pic>
      <p:pic>
        <p:nvPicPr>
          <p:cNvPr id="46" name="6" descr="6">
            <a:extLst>
              <a:ext uri="{FF2B5EF4-FFF2-40B4-BE49-F238E27FC236}">
                <a16:creationId xmlns:a16="http://schemas.microsoft.com/office/drawing/2014/main" id="{FC81E8C7-4719-4D49-BEA4-4601EECFDCD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297700" y="34696288"/>
            <a:ext cx="621227" cy="621227"/>
          </a:xfrm>
          <a:prstGeom prst="rect">
            <a:avLst/>
          </a:prstGeom>
        </p:spPr>
      </p:pic>
      <p:pic>
        <p:nvPicPr>
          <p:cNvPr id="47" name="7" descr="7">
            <a:extLst>
              <a:ext uri="{FF2B5EF4-FFF2-40B4-BE49-F238E27FC236}">
                <a16:creationId xmlns:a16="http://schemas.microsoft.com/office/drawing/2014/main" id="{06ACBD5D-D2D1-B841-8477-B7217514041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235563" y="29875183"/>
            <a:ext cx="621227" cy="621227"/>
          </a:xfrm>
          <a:prstGeom prst="rect">
            <a:avLst/>
          </a:prstGeom>
        </p:spPr>
      </p:pic>
      <p:pic>
        <p:nvPicPr>
          <p:cNvPr id="48" name="8" descr="8">
            <a:extLst>
              <a:ext uri="{FF2B5EF4-FFF2-40B4-BE49-F238E27FC236}">
                <a16:creationId xmlns:a16="http://schemas.microsoft.com/office/drawing/2014/main" id="{5B944349-B9BC-CC4D-90AE-12113D5B765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4235563" y="30832694"/>
            <a:ext cx="621227" cy="621227"/>
          </a:xfrm>
          <a:prstGeom prst="rect">
            <a:avLst/>
          </a:prstGeom>
        </p:spPr>
      </p:pic>
      <p:pic>
        <p:nvPicPr>
          <p:cNvPr id="49" name="9" descr="9">
            <a:extLst>
              <a:ext uri="{FF2B5EF4-FFF2-40B4-BE49-F238E27FC236}">
                <a16:creationId xmlns:a16="http://schemas.microsoft.com/office/drawing/2014/main" id="{0A1C25D6-7FB6-D546-83D8-B37D68D606A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4235563" y="31790204"/>
            <a:ext cx="621227" cy="621227"/>
          </a:xfrm>
          <a:prstGeom prst="rect">
            <a:avLst/>
          </a:prstGeom>
        </p:spPr>
      </p:pic>
      <p:pic>
        <p:nvPicPr>
          <p:cNvPr id="50" name="0" descr="0">
            <a:extLst>
              <a:ext uri="{FF2B5EF4-FFF2-40B4-BE49-F238E27FC236}">
                <a16:creationId xmlns:a16="http://schemas.microsoft.com/office/drawing/2014/main" id="{CFF51D09-E4C3-334E-AFD9-D2302A94282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4235563" y="32747717"/>
            <a:ext cx="621227" cy="621227"/>
          </a:xfrm>
          <a:prstGeom prst="rect">
            <a:avLst/>
          </a:prstGeom>
        </p:spPr>
      </p:pic>
      <p:cxnSp>
        <p:nvCxnSpPr>
          <p:cNvPr id="51" name="Vertical Section Divider" descr="Vertical Divider">
            <a:extLst>
              <a:ext uri="{FF2B5EF4-FFF2-40B4-BE49-F238E27FC236}">
                <a16:creationId xmlns:a16="http://schemas.microsoft.com/office/drawing/2014/main" id="{ACC55ED9-B504-6E48-A97A-F1C140498148}"/>
              </a:ext>
            </a:extLst>
          </p:cNvPr>
          <p:cNvCxnSpPr>
            <a:cxnSpLocks/>
          </p:cNvCxnSpPr>
          <p:nvPr/>
        </p:nvCxnSpPr>
        <p:spPr bwMode="auto">
          <a:xfrm>
            <a:off x="25674411" y="29776270"/>
            <a:ext cx="0" cy="6028098"/>
          </a:xfrm>
          <a:prstGeom prst="line">
            <a:avLst/>
          </a:prstGeom>
          <a:noFill/>
          <a:ln w="25400" cap="flat" cmpd="sng" algn="ctr">
            <a:solidFill>
              <a:schemeClr val="tx1"/>
            </a:solidFill>
            <a:prstDash val="dash"/>
            <a:round/>
            <a:headEnd type="none" w="med" len="med"/>
            <a:tailEnd type="none" w="med" len="med"/>
          </a:ln>
          <a:effectLst/>
        </p:spPr>
      </p:cxnSp>
      <p:pic>
        <p:nvPicPr>
          <p:cNvPr id="52" name="A" descr="A">
            <a:extLst>
              <a:ext uri="{FF2B5EF4-FFF2-40B4-BE49-F238E27FC236}">
                <a16:creationId xmlns:a16="http://schemas.microsoft.com/office/drawing/2014/main" id="{B7215F53-1137-0442-B232-4465E02B7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0799" y="29852741"/>
            <a:ext cx="621227" cy="621227"/>
          </a:xfrm>
          <a:prstGeom prst="rect">
            <a:avLst/>
          </a:prstGeom>
        </p:spPr>
      </p:pic>
      <p:pic>
        <p:nvPicPr>
          <p:cNvPr id="53" name="B" descr="B">
            <a:extLst>
              <a:ext uri="{FF2B5EF4-FFF2-40B4-BE49-F238E27FC236}">
                <a16:creationId xmlns:a16="http://schemas.microsoft.com/office/drawing/2014/main" id="{008FACC8-AC0A-E84F-8BE1-EBE128C67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30799" y="30802130"/>
            <a:ext cx="621227" cy="621227"/>
          </a:xfrm>
          <a:prstGeom prst="rect">
            <a:avLst/>
          </a:prstGeom>
        </p:spPr>
      </p:pic>
      <p:pic>
        <p:nvPicPr>
          <p:cNvPr id="54" name="C" descr="C">
            <a:extLst>
              <a:ext uri="{FF2B5EF4-FFF2-40B4-BE49-F238E27FC236}">
                <a16:creationId xmlns:a16="http://schemas.microsoft.com/office/drawing/2014/main" id="{940789FB-A0C3-6C46-BBDB-BAAFEF35FF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30799" y="31703720"/>
            <a:ext cx="621227" cy="621227"/>
          </a:xfrm>
          <a:prstGeom prst="rect">
            <a:avLst/>
          </a:prstGeom>
        </p:spPr>
      </p:pic>
      <p:pic>
        <p:nvPicPr>
          <p:cNvPr id="55" name="D" descr="D">
            <a:extLst>
              <a:ext uri="{FF2B5EF4-FFF2-40B4-BE49-F238E27FC236}">
                <a16:creationId xmlns:a16="http://schemas.microsoft.com/office/drawing/2014/main" id="{800F24A0-763B-A441-825A-9BD4330E3C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430799" y="32672385"/>
            <a:ext cx="621227" cy="621227"/>
          </a:xfrm>
          <a:prstGeom prst="rect">
            <a:avLst/>
          </a:prstGeom>
        </p:spPr>
      </p:pic>
      <p:pic>
        <p:nvPicPr>
          <p:cNvPr id="56" name="E" descr="E">
            <a:extLst>
              <a:ext uri="{FF2B5EF4-FFF2-40B4-BE49-F238E27FC236}">
                <a16:creationId xmlns:a16="http://schemas.microsoft.com/office/drawing/2014/main" id="{49600C32-12D7-2A4F-85DA-8AE26CB0CD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430799" y="33693878"/>
            <a:ext cx="621227" cy="621227"/>
          </a:xfrm>
          <a:prstGeom prst="rect">
            <a:avLst/>
          </a:prstGeom>
        </p:spPr>
      </p:pic>
      <p:pic>
        <p:nvPicPr>
          <p:cNvPr id="57" name="F" descr="F">
            <a:extLst>
              <a:ext uri="{FF2B5EF4-FFF2-40B4-BE49-F238E27FC236}">
                <a16:creationId xmlns:a16="http://schemas.microsoft.com/office/drawing/2014/main" id="{3DE2E4FF-208B-CC42-A078-469CE9C5DC9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6430799" y="34648598"/>
            <a:ext cx="621227" cy="621227"/>
          </a:xfrm>
          <a:prstGeom prst="rect">
            <a:avLst/>
          </a:prstGeom>
        </p:spPr>
      </p:pic>
      <p:pic>
        <p:nvPicPr>
          <p:cNvPr id="58" name="G" descr="G">
            <a:extLst>
              <a:ext uri="{FF2B5EF4-FFF2-40B4-BE49-F238E27FC236}">
                <a16:creationId xmlns:a16="http://schemas.microsoft.com/office/drawing/2014/main" id="{E6472436-BE1B-BD4A-AB68-5A389718FFB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7383217" y="29852741"/>
            <a:ext cx="621227" cy="621227"/>
          </a:xfrm>
          <a:prstGeom prst="rect">
            <a:avLst/>
          </a:prstGeom>
        </p:spPr>
      </p:pic>
      <p:pic>
        <p:nvPicPr>
          <p:cNvPr id="59" name="H" descr="H">
            <a:extLst>
              <a:ext uri="{FF2B5EF4-FFF2-40B4-BE49-F238E27FC236}">
                <a16:creationId xmlns:a16="http://schemas.microsoft.com/office/drawing/2014/main" id="{D4A802EF-D6DE-D24D-85A6-3D4FF3191D85}"/>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7383217" y="30802130"/>
            <a:ext cx="621227" cy="621227"/>
          </a:xfrm>
          <a:prstGeom prst="rect">
            <a:avLst/>
          </a:prstGeom>
        </p:spPr>
      </p:pic>
      <p:pic>
        <p:nvPicPr>
          <p:cNvPr id="60" name="I" descr="I">
            <a:extLst>
              <a:ext uri="{FF2B5EF4-FFF2-40B4-BE49-F238E27FC236}">
                <a16:creationId xmlns:a16="http://schemas.microsoft.com/office/drawing/2014/main" id="{B725C6FC-AAFA-854D-8391-3724BABDF6E7}"/>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7396378" y="31703720"/>
            <a:ext cx="621227" cy="621227"/>
          </a:xfrm>
          <a:prstGeom prst="rect">
            <a:avLst/>
          </a:prstGeom>
        </p:spPr>
      </p:pic>
      <p:pic>
        <p:nvPicPr>
          <p:cNvPr id="61" name="J" descr="J">
            <a:extLst>
              <a:ext uri="{FF2B5EF4-FFF2-40B4-BE49-F238E27FC236}">
                <a16:creationId xmlns:a16="http://schemas.microsoft.com/office/drawing/2014/main" id="{BE308404-CF54-1342-AAA5-22F92E9A985D}"/>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7396378" y="32672385"/>
            <a:ext cx="621227" cy="621227"/>
          </a:xfrm>
          <a:prstGeom prst="rect">
            <a:avLst/>
          </a:prstGeom>
        </p:spPr>
      </p:pic>
      <p:pic>
        <p:nvPicPr>
          <p:cNvPr id="62" name="K" descr="K">
            <a:extLst>
              <a:ext uri="{FF2B5EF4-FFF2-40B4-BE49-F238E27FC236}">
                <a16:creationId xmlns:a16="http://schemas.microsoft.com/office/drawing/2014/main" id="{E1A0D861-A1E8-3C4B-85C1-AC14C74DA4D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7396378" y="33693878"/>
            <a:ext cx="621227" cy="621227"/>
          </a:xfrm>
          <a:prstGeom prst="rect">
            <a:avLst/>
          </a:prstGeom>
        </p:spPr>
      </p:pic>
      <p:pic>
        <p:nvPicPr>
          <p:cNvPr id="63" name="L" descr="L">
            <a:extLst>
              <a:ext uri="{FF2B5EF4-FFF2-40B4-BE49-F238E27FC236}">
                <a16:creationId xmlns:a16="http://schemas.microsoft.com/office/drawing/2014/main" id="{AA17BBE8-F7B7-1C4C-90A9-B4978AE905AA}"/>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7396378" y="34648598"/>
            <a:ext cx="621227" cy="621227"/>
          </a:xfrm>
          <a:prstGeom prst="rect">
            <a:avLst/>
          </a:prstGeom>
        </p:spPr>
      </p:pic>
      <p:pic>
        <p:nvPicPr>
          <p:cNvPr id="64" name="M" descr="M">
            <a:extLst>
              <a:ext uri="{FF2B5EF4-FFF2-40B4-BE49-F238E27FC236}">
                <a16:creationId xmlns:a16="http://schemas.microsoft.com/office/drawing/2014/main" id="{023D2BC2-5460-7B43-B0FB-E1957793136D}"/>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8335635" y="29852741"/>
            <a:ext cx="621227" cy="621227"/>
          </a:xfrm>
          <a:prstGeom prst="rect">
            <a:avLst/>
          </a:prstGeom>
        </p:spPr>
      </p:pic>
      <p:pic>
        <p:nvPicPr>
          <p:cNvPr id="65" name="N" descr="N">
            <a:extLst>
              <a:ext uri="{FF2B5EF4-FFF2-40B4-BE49-F238E27FC236}">
                <a16:creationId xmlns:a16="http://schemas.microsoft.com/office/drawing/2014/main" id="{EEE5E64E-4DB7-7D40-87EB-9F3E5A64752A}"/>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8335635" y="30802130"/>
            <a:ext cx="621227" cy="621227"/>
          </a:xfrm>
          <a:prstGeom prst="rect">
            <a:avLst/>
          </a:prstGeom>
        </p:spPr>
      </p:pic>
      <p:pic>
        <p:nvPicPr>
          <p:cNvPr id="66" name="O" descr="O">
            <a:extLst>
              <a:ext uri="{FF2B5EF4-FFF2-40B4-BE49-F238E27FC236}">
                <a16:creationId xmlns:a16="http://schemas.microsoft.com/office/drawing/2014/main" id="{0D1732E9-51C7-0A40-9B17-F669545E1843}"/>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28361957" y="31703720"/>
            <a:ext cx="621227" cy="621227"/>
          </a:xfrm>
          <a:prstGeom prst="rect">
            <a:avLst/>
          </a:prstGeom>
        </p:spPr>
      </p:pic>
      <p:pic>
        <p:nvPicPr>
          <p:cNvPr id="67" name="P" descr="P">
            <a:extLst>
              <a:ext uri="{FF2B5EF4-FFF2-40B4-BE49-F238E27FC236}">
                <a16:creationId xmlns:a16="http://schemas.microsoft.com/office/drawing/2014/main" id="{EE5EB3C3-5659-F74E-8D1E-9CC4A294C738}"/>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8361957" y="32672385"/>
            <a:ext cx="621227" cy="621227"/>
          </a:xfrm>
          <a:prstGeom prst="rect">
            <a:avLst/>
          </a:prstGeom>
        </p:spPr>
      </p:pic>
      <p:pic>
        <p:nvPicPr>
          <p:cNvPr id="68" name="Q" descr="Q">
            <a:extLst>
              <a:ext uri="{FF2B5EF4-FFF2-40B4-BE49-F238E27FC236}">
                <a16:creationId xmlns:a16="http://schemas.microsoft.com/office/drawing/2014/main" id="{D440FB61-755D-A045-AD61-C9301AECEC66}"/>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8361957" y="33693878"/>
            <a:ext cx="621227" cy="621227"/>
          </a:xfrm>
          <a:prstGeom prst="rect">
            <a:avLst/>
          </a:prstGeom>
        </p:spPr>
      </p:pic>
      <p:pic>
        <p:nvPicPr>
          <p:cNvPr id="69" name="R" descr="R">
            <a:extLst>
              <a:ext uri="{FF2B5EF4-FFF2-40B4-BE49-F238E27FC236}">
                <a16:creationId xmlns:a16="http://schemas.microsoft.com/office/drawing/2014/main" id="{C78F0AA6-61A2-1643-90BB-1371C86D670E}"/>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8361957" y="34648598"/>
            <a:ext cx="621227" cy="621227"/>
          </a:xfrm>
          <a:prstGeom prst="rect">
            <a:avLst/>
          </a:prstGeom>
        </p:spPr>
      </p:pic>
      <p:pic>
        <p:nvPicPr>
          <p:cNvPr id="70" name="S" descr="S">
            <a:extLst>
              <a:ext uri="{FF2B5EF4-FFF2-40B4-BE49-F238E27FC236}">
                <a16:creationId xmlns:a16="http://schemas.microsoft.com/office/drawing/2014/main" id="{431467B0-475C-574B-BB7B-6B1F9B7E2E8E}"/>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29288053" y="29852741"/>
            <a:ext cx="621227" cy="621227"/>
          </a:xfrm>
          <a:prstGeom prst="rect">
            <a:avLst/>
          </a:prstGeom>
        </p:spPr>
      </p:pic>
      <p:pic>
        <p:nvPicPr>
          <p:cNvPr id="71" name="T" descr="T">
            <a:extLst>
              <a:ext uri="{FF2B5EF4-FFF2-40B4-BE49-F238E27FC236}">
                <a16:creationId xmlns:a16="http://schemas.microsoft.com/office/drawing/2014/main" id="{9038C53C-DD69-B740-913A-E17646D5F8B6}"/>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29288053" y="30802130"/>
            <a:ext cx="621227" cy="621227"/>
          </a:xfrm>
          <a:prstGeom prst="rect">
            <a:avLst/>
          </a:prstGeom>
        </p:spPr>
      </p:pic>
      <p:pic>
        <p:nvPicPr>
          <p:cNvPr id="72" name="U" descr="U">
            <a:extLst>
              <a:ext uri="{FF2B5EF4-FFF2-40B4-BE49-F238E27FC236}">
                <a16:creationId xmlns:a16="http://schemas.microsoft.com/office/drawing/2014/main" id="{21ABA9F2-0785-9147-AEB5-4D2960609ACF}"/>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29327535" y="31703720"/>
            <a:ext cx="621227" cy="621227"/>
          </a:xfrm>
          <a:prstGeom prst="rect">
            <a:avLst/>
          </a:prstGeom>
        </p:spPr>
      </p:pic>
      <p:pic>
        <p:nvPicPr>
          <p:cNvPr id="73" name="V" descr="V">
            <a:extLst>
              <a:ext uri="{FF2B5EF4-FFF2-40B4-BE49-F238E27FC236}">
                <a16:creationId xmlns:a16="http://schemas.microsoft.com/office/drawing/2014/main" id="{058CDD8B-356B-A441-BFEC-1B51FBB93143}"/>
              </a:ext>
            </a:extLst>
          </p:cNvPr>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29327535" y="32672385"/>
            <a:ext cx="621227" cy="621227"/>
          </a:xfrm>
          <a:prstGeom prst="rect">
            <a:avLst/>
          </a:prstGeom>
        </p:spPr>
      </p:pic>
      <p:pic>
        <p:nvPicPr>
          <p:cNvPr id="74" name="W" descr="W">
            <a:extLst>
              <a:ext uri="{FF2B5EF4-FFF2-40B4-BE49-F238E27FC236}">
                <a16:creationId xmlns:a16="http://schemas.microsoft.com/office/drawing/2014/main" id="{BF19FB0B-CAB5-8C45-AB54-FEBD991413E1}"/>
              </a:ext>
            </a:extLst>
          </p:cNvPr>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29327535" y="33693878"/>
            <a:ext cx="621227" cy="621227"/>
          </a:xfrm>
          <a:prstGeom prst="rect">
            <a:avLst/>
          </a:prstGeom>
        </p:spPr>
      </p:pic>
      <p:pic>
        <p:nvPicPr>
          <p:cNvPr id="75" name="X" descr="X">
            <a:extLst>
              <a:ext uri="{FF2B5EF4-FFF2-40B4-BE49-F238E27FC236}">
                <a16:creationId xmlns:a16="http://schemas.microsoft.com/office/drawing/2014/main" id="{C4C727BF-F684-C741-98D4-ADC18333F892}"/>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29327535" y="34648598"/>
            <a:ext cx="621227" cy="621227"/>
          </a:xfrm>
          <a:prstGeom prst="rect">
            <a:avLst/>
          </a:prstGeom>
        </p:spPr>
      </p:pic>
      <p:pic>
        <p:nvPicPr>
          <p:cNvPr id="76" name="Y" descr="Y">
            <a:extLst>
              <a:ext uri="{FF2B5EF4-FFF2-40B4-BE49-F238E27FC236}">
                <a16:creationId xmlns:a16="http://schemas.microsoft.com/office/drawing/2014/main" id="{4DE40CC2-67CD-2B40-85DB-0A29DFC6EA4D}"/>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0240470" y="29852741"/>
            <a:ext cx="621227" cy="621227"/>
          </a:xfrm>
          <a:prstGeom prst="rect">
            <a:avLst/>
          </a:prstGeom>
        </p:spPr>
      </p:pic>
      <p:pic>
        <p:nvPicPr>
          <p:cNvPr id="77" name="Z" descr="Z">
            <a:extLst>
              <a:ext uri="{FF2B5EF4-FFF2-40B4-BE49-F238E27FC236}">
                <a16:creationId xmlns:a16="http://schemas.microsoft.com/office/drawing/2014/main" id="{5E140F2E-551B-494E-B50E-8657947D8BB8}"/>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0240470" y="30802130"/>
            <a:ext cx="621227" cy="621227"/>
          </a:xfrm>
          <a:prstGeom prst="rect">
            <a:avLst/>
          </a:prstGeom>
        </p:spPr>
      </p:pic>
      <p:cxnSp>
        <p:nvCxnSpPr>
          <p:cNvPr id="78" name="Horizontal Section Divider" descr="Horizontal Divider">
            <a:extLst>
              <a:ext uri="{FF2B5EF4-FFF2-40B4-BE49-F238E27FC236}">
                <a16:creationId xmlns:a16="http://schemas.microsoft.com/office/drawing/2014/main" id="{38D91B9C-21D9-FE49-A0AE-4490F716906C}"/>
              </a:ext>
            </a:extLst>
          </p:cNvPr>
          <p:cNvCxnSpPr>
            <a:cxnSpLocks/>
          </p:cNvCxnSpPr>
          <p:nvPr/>
        </p:nvCxnSpPr>
        <p:spPr bwMode="auto">
          <a:xfrm>
            <a:off x="22440899" y="36216856"/>
            <a:ext cx="9144000" cy="0"/>
          </a:xfrm>
          <a:prstGeom prst="line">
            <a:avLst/>
          </a:prstGeom>
          <a:noFill/>
          <a:ln w="25400" cap="flat" cmpd="sng" algn="ctr">
            <a:solidFill>
              <a:schemeClr val="tx1"/>
            </a:solidFill>
            <a:prstDash val="dash"/>
            <a:round/>
            <a:headEnd type="none" w="med" len="med"/>
            <a:tailEnd type="none" w="med" len="med"/>
          </a:ln>
          <a:effectLst/>
        </p:spPr>
      </p:cxnSp>
      <p:sp>
        <p:nvSpPr>
          <p:cNvPr id="79" name="References Textbox">
            <a:extLst>
              <a:ext uri="{FF2B5EF4-FFF2-40B4-BE49-F238E27FC236}">
                <a16:creationId xmlns:a16="http://schemas.microsoft.com/office/drawing/2014/main" id="{27A69946-CEA4-AE4D-A818-BC08D3CC14B2}"/>
              </a:ext>
            </a:extLst>
          </p:cNvPr>
          <p:cNvSpPr txBox="1"/>
          <p:nvPr/>
        </p:nvSpPr>
        <p:spPr>
          <a:xfrm>
            <a:off x="22707600" y="36816517"/>
            <a:ext cx="8724900" cy="3842847"/>
          </a:xfrm>
          <a:prstGeom prst="rect">
            <a:avLst/>
          </a:prstGeom>
          <a:noFill/>
          <a:effectLst/>
        </p:spPr>
        <p:txBody>
          <a:bodyPr wrap="square">
            <a:spAutoFit/>
          </a:bodyPr>
          <a:lstStyle/>
          <a:p>
            <a:pPr>
              <a:lnSpc>
                <a:spcPts val="3336"/>
              </a:lnSpc>
              <a:spcAft>
                <a:spcPts val="1054"/>
              </a:spcAft>
              <a:buClr>
                <a:schemeClr val="tx2"/>
              </a:buClr>
              <a:defRPr/>
            </a:pPr>
            <a:r>
              <a:rPr lang="en-US" sz="4400" b="1" dirty="0">
                <a:solidFill>
                  <a:srgbClr val="005BBB"/>
                </a:solidFill>
                <a:latin typeface="+mj-lt"/>
              </a:rPr>
              <a:t>References</a:t>
            </a:r>
            <a:endParaRPr lang="en-US" sz="4400" dirty="0">
              <a:latin typeface="Arial" charset="0"/>
              <a:ea typeface="Arial" charset="0"/>
              <a:cs typeface="Arial" charset="0"/>
            </a:endParaRPr>
          </a:p>
          <a:p>
            <a:pPr>
              <a:lnSpc>
                <a:spcPts val="3600"/>
              </a:lnSpc>
              <a:buClr>
                <a:schemeClr val="tx2"/>
              </a:buClr>
              <a:buFont typeface="+mj-lt"/>
              <a:buAutoNum type="arabicPeriod"/>
              <a:defRPr/>
            </a:pPr>
            <a:r>
              <a:rPr lang="en-US" sz="2400" dirty="0">
                <a:latin typeface="Arial" charset="0"/>
                <a:ea typeface="Arial" charset="0"/>
                <a:cs typeface="Arial" charset="0"/>
              </a:rPr>
              <a:t>  Phasellus nec lectus bibendum, posuere nibh id,</a:t>
            </a:r>
          </a:p>
          <a:p>
            <a:pPr>
              <a:lnSpc>
                <a:spcPts val="36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6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a:p>
            <a:pPr>
              <a:lnSpc>
                <a:spcPts val="3600"/>
              </a:lnSpc>
              <a:buClr>
                <a:schemeClr val="tx2"/>
              </a:buClr>
              <a:buFont typeface="+mj-lt"/>
              <a:buAutoNum type="arabicPeriod"/>
              <a:defRPr/>
            </a:pPr>
            <a:r>
              <a:rPr lang="en-US" sz="2400" dirty="0">
                <a:latin typeface="Arial" charset="0"/>
                <a:ea typeface="Arial" charset="0"/>
                <a:cs typeface="Arial" charset="0"/>
              </a:rPr>
              <a:t>  Aenean et est sem. Phasellus nec lectus bibendum,</a:t>
            </a:r>
          </a:p>
          <a:p>
            <a:pPr>
              <a:lnSpc>
                <a:spcPts val="3600"/>
              </a:lnSpc>
              <a:buClr>
                <a:schemeClr val="tx2"/>
              </a:buClr>
              <a:buFont typeface="+mj-lt"/>
              <a:buAutoNum type="arabicPeriod"/>
              <a:defRPr/>
            </a:pPr>
            <a:r>
              <a:rPr lang="en-US" sz="2400" dirty="0">
                <a:latin typeface="Arial" charset="0"/>
                <a:ea typeface="Arial" charset="0"/>
                <a:cs typeface="Arial" charset="0"/>
              </a:rPr>
              <a:t>  Lacinia magna. Mauris orci mi, varius diam id, egestas</a:t>
            </a:r>
          </a:p>
          <a:p>
            <a:pPr>
              <a:lnSpc>
                <a:spcPts val="3600"/>
              </a:lnSpc>
              <a:buClr>
                <a:schemeClr val="tx2"/>
              </a:buClr>
              <a:buFont typeface="+mj-lt"/>
              <a:buAutoNum type="arabicPeriod"/>
              <a:defRPr/>
            </a:pPr>
            <a:r>
              <a:rPr lang="en-US" sz="2400" dirty="0">
                <a:latin typeface="Arial" charset="0"/>
                <a:ea typeface="Arial" charset="0"/>
                <a:cs typeface="Arial" charset="0"/>
              </a:rPr>
              <a:t>  Mauris orci mi, varius id diam id, egestas auctor enim</a:t>
            </a:r>
          </a:p>
          <a:p>
            <a:pPr>
              <a:lnSpc>
                <a:spcPts val="3600"/>
              </a:lnSpc>
              <a:buClr>
                <a:schemeClr val="tx2"/>
              </a:buClr>
              <a:buFont typeface="+mj-lt"/>
              <a:buAutoNum type="arabicPeriod"/>
              <a:defRPr/>
            </a:pPr>
            <a:r>
              <a:rPr lang="en-US" sz="2400" dirty="0">
                <a:latin typeface="Arial" charset="0"/>
                <a:ea typeface="Arial" charset="0"/>
                <a:cs typeface="Arial" charset="0"/>
              </a:rPr>
              <a:t>  Duis vitae tincidunt tortor, vitae sollicitudin magna</a:t>
            </a:r>
          </a:p>
        </p:txBody>
      </p:sp>
      <p:sp>
        <p:nvSpPr>
          <p:cNvPr id="161" name="Contact information">
            <a:extLst>
              <a:ext uri="{FF2B5EF4-FFF2-40B4-BE49-F238E27FC236}">
                <a16:creationId xmlns:a16="http://schemas.microsoft.com/office/drawing/2014/main" id="{46B75218-4A30-B649-8AF6-1D57473CD05A}"/>
              </a:ext>
            </a:extLst>
          </p:cNvPr>
          <p:cNvSpPr/>
          <p:nvPr/>
        </p:nvSpPr>
        <p:spPr>
          <a:xfrm>
            <a:off x="22342899" y="41826295"/>
            <a:ext cx="10575501" cy="1496100"/>
          </a:xfrm>
          <a:prstGeom prst="rect">
            <a:avLst/>
          </a:prstGeom>
        </p:spPr>
        <p:txBody>
          <a:bodyPr wrap="square">
            <a:noAutofit/>
          </a:bodyPr>
          <a:lstStyle/>
          <a:p>
            <a:pPr>
              <a:spcAft>
                <a:spcPts val="400"/>
              </a:spcAft>
              <a:defRPr/>
            </a:pPr>
            <a:r>
              <a:rPr lang="en-US" altLang="en-US" sz="2800" dirty="0">
                <a:solidFill>
                  <a:schemeClr val="bg1"/>
                </a:solidFill>
                <a:ea typeface="Arial" charset="0"/>
              </a:rPr>
              <a:t>Department or Office name goes here </a:t>
            </a:r>
            <a:br>
              <a:rPr lang="en-US" altLang="en-US" sz="2800" dirty="0">
                <a:solidFill>
                  <a:schemeClr val="bg1"/>
                </a:solidFill>
                <a:ea typeface="Arial" charset="0"/>
              </a:rPr>
            </a:br>
            <a:r>
              <a:rPr lang="en-US" altLang="en-US" sz="2800" dirty="0">
                <a:solidFill>
                  <a:schemeClr val="bg1"/>
                </a:solidFill>
                <a:ea typeface="Arial" charset="0"/>
              </a:rPr>
              <a:t>School, College or Division name goes here</a:t>
            </a:r>
          </a:p>
          <a:p>
            <a:pPr>
              <a:spcAft>
                <a:spcPts val="80"/>
              </a:spcAft>
              <a:defRPr/>
            </a:pPr>
            <a:r>
              <a:rPr lang="en-US" sz="3400" b="1" dirty="0" err="1">
                <a:solidFill>
                  <a:schemeClr val="bg1"/>
                </a:solidFill>
              </a:rPr>
              <a:t>buffalo.edu</a:t>
            </a:r>
            <a:endParaRPr lang="en-US" sz="3400" b="1" dirty="0">
              <a:solidFill>
                <a:schemeClr val="bg1"/>
              </a:solidFill>
            </a:endParaRPr>
          </a:p>
          <a:p>
            <a:pPr>
              <a:spcAft>
                <a:spcPts val="80"/>
              </a:spcAft>
              <a:defRPr/>
            </a:pPr>
            <a:endParaRPr lang="en-US" altLang="en-US" sz="2800" dirty="0">
              <a:solidFill>
                <a:schemeClr val="bg1"/>
              </a:solidFill>
              <a:ea typeface="Arial" charset="0"/>
            </a:endParaRPr>
          </a:p>
        </p:txBody>
      </p:sp>
      <p:sp>
        <p:nvSpPr>
          <p:cNvPr id="83" name="Arrow" descr="Arrow">
            <a:extLst>
              <a:ext uri="{FF2B5EF4-FFF2-40B4-BE49-F238E27FC236}">
                <a16:creationId xmlns:a16="http://schemas.microsoft.com/office/drawing/2014/main" id="{F28A3EB7-87CB-7B47-93CA-C46DD3D27E59}"/>
              </a:ext>
            </a:extLst>
          </p:cNvPr>
          <p:cNvSpPr/>
          <p:nvPr/>
        </p:nvSpPr>
        <p:spPr>
          <a:xfrm rot="16200000">
            <a:off x="17997845" y="13792744"/>
            <a:ext cx="1894313" cy="1876193"/>
          </a:xfrm>
          <a:prstGeom prst="arc">
            <a:avLst>
              <a:gd name="adj1" fmla="val 16200000"/>
              <a:gd name="adj2" fmla="val 3609848"/>
            </a:avLst>
          </a:prstGeom>
          <a:ln w="41275">
            <a:solidFill>
              <a:schemeClr val="tx2"/>
            </a:solidFill>
            <a:prstDash val="solid"/>
            <a:headEnd type="arrow" w="lg" len="med"/>
            <a:tailEnd type="oval"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6373" dirty="0"/>
          </a:p>
        </p:txBody>
      </p:sp>
    </p:spTree>
    <p:extLst>
      <p:ext uri="{BB962C8B-B14F-4D97-AF65-F5344CB8AC3E}">
        <p14:creationId xmlns:p14="http://schemas.microsoft.com/office/powerpoint/2010/main" val="1372817760"/>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TotalTime>
  <Words>1327</Words>
  <Application>Microsoft Macintosh PowerPoint</Application>
  <PresentationFormat>Custom</PresentationFormat>
  <Paragraphs>144</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Research Poster Template</vt:lpstr>
      <vt:lpstr>PowerPoint Presentation</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
  <cp:keywords/>
  <dc:description/>
  <cp:lastModifiedBy>Klingensmith, Richard</cp:lastModifiedBy>
  <cp:revision>61</cp:revision>
  <cp:lastPrinted>2016-09-29T19:48:31Z</cp:lastPrinted>
  <dcterms:created xsi:type="dcterms:W3CDTF">2016-09-29T18:43:16Z</dcterms:created>
  <dcterms:modified xsi:type="dcterms:W3CDTF">2020-08-04T14:05:25Z</dcterms:modified>
  <cp:category/>
</cp:coreProperties>
</file>