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6" r:id="rId2"/>
    <p:sldId id="257" r:id="rId3"/>
  </p:sldIdLst>
  <p:sldSz cx="38404800" cy="36576000"/>
  <p:notesSz cx="6858000" cy="9144000"/>
  <p:defaultTextStyle>
    <a:defPPr>
      <a:defRPr lang="en-US"/>
    </a:defPPr>
    <a:lvl1pPr marL="0" algn="l" defTabSz="3926138" rtl="0" eaLnBrk="1" latinLnBrk="0" hangingPunct="1">
      <a:defRPr sz="7729" kern="1200">
        <a:solidFill>
          <a:schemeClr val="tx1"/>
        </a:solidFill>
        <a:latin typeface="+mn-lt"/>
        <a:ea typeface="+mn-ea"/>
        <a:cs typeface="+mn-cs"/>
      </a:defRPr>
    </a:lvl1pPr>
    <a:lvl2pPr marL="1963069" algn="l" defTabSz="3926138" rtl="0" eaLnBrk="1" latinLnBrk="0" hangingPunct="1">
      <a:defRPr sz="7729" kern="1200">
        <a:solidFill>
          <a:schemeClr val="tx1"/>
        </a:solidFill>
        <a:latin typeface="+mn-lt"/>
        <a:ea typeface="+mn-ea"/>
        <a:cs typeface="+mn-cs"/>
      </a:defRPr>
    </a:lvl2pPr>
    <a:lvl3pPr marL="3926138" algn="l" defTabSz="3926138" rtl="0" eaLnBrk="1" latinLnBrk="0" hangingPunct="1">
      <a:defRPr sz="7729" kern="1200">
        <a:solidFill>
          <a:schemeClr val="tx1"/>
        </a:solidFill>
        <a:latin typeface="+mn-lt"/>
        <a:ea typeface="+mn-ea"/>
        <a:cs typeface="+mn-cs"/>
      </a:defRPr>
    </a:lvl3pPr>
    <a:lvl4pPr marL="5889207" algn="l" defTabSz="3926138" rtl="0" eaLnBrk="1" latinLnBrk="0" hangingPunct="1">
      <a:defRPr sz="7729" kern="1200">
        <a:solidFill>
          <a:schemeClr val="tx1"/>
        </a:solidFill>
        <a:latin typeface="+mn-lt"/>
        <a:ea typeface="+mn-ea"/>
        <a:cs typeface="+mn-cs"/>
      </a:defRPr>
    </a:lvl4pPr>
    <a:lvl5pPr marL="7852277" algn="l" defTabSz="3926138" rtl="0" eaLnBrk="1" latinLnBrk="0" hangingPunct="1">
      <a:defRPr sz="7729" kern="1200">
        <a:solidFill>
          <a:schemeClr val="tx1"/>
        </a:solidFill>
        <a:latin typeface="+mn-lt"/>
        <a:ea typeface="+mn-ea"/>
        <a:cs typeface="+mn-cs"/>
      </a:defRPr>
    </a:lvl5pPr>
    <a:lvl6pPr marL="9815345" algn="l" defTabSz="3926138" rtl="0" eaLnBrk="1" latinLnBrk="0" hangingPunct="1">
      <a:defRPr sz="7729" kern="1200">
        <a:solidFill>
          <a:schemeClr val="tx1"/>
        </a:solidFill>
        <a:latin typeface="+mn-lt"/>
        <a:ea typeface="+mn-ea"/>
        <a:cs typeface="+mn-cs"/>
      </a:defRPr>
    </a:lvl6pPr>
    <a:lvl7pPr marL="11778414" algn="l" defTabSz="3926138" rtl="0" eaLnBrk="1" latinLnBrk="0" hangingPunct="1">
      <a:defRPr sz="7729" kern="1200">
        <a:solidFill>
          <a:schemeClr val="tx1"/>
        </a:solidFill>
        <a:latin typeface="+mn-lt"/>
        <a:ea typeface="+mn-ea"/>
        <a:cs typeface="+mn-cs"/>
      </a:defRPr>
    </a:lvl7pPr>
    <a:lvl8pPr marL="13741483" algn="l" defTabSz="3926138" rtl="0" eaLnBrk="1" latinLnBrk="0" hangingPunct="1">
      <a:defRPr sz="7729" kern="1200">
        <a:solidFill>
          <a:schemeClr val="tx1"/>
        </a:solidFill>
        <a:latin typeface="+mn-lt"/>
        <a:ea typeface="+mn-ea"/>
        <a:cs typeface="+mn-cs"/>
      </a:defRPr>
    </a:lvl8pPr>
    <a:lvl9pPr marL="15704552" algn="l" defTabSz="3926138" rtl="0" eaLnBrk="1" latinLnBrk="0" hangingPunct="1">
      <a:defRPr sz="77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p:restoredTop sz="94655"/>
  </p:normalViewPr>
  <p:slideViewPr>
    <p:cSldViewPr snapToGrid="0" snapToObjects="1">
      <p:cViewPr varScale="1">
        <p:scale>
          <a:sx n="23" d="100"/>
          <a:sy n="23" d="100"/>
        </p:scale>
        <p:origin x="2824" y="280"/>
      </p:cViewPr>
      <p:guideLst>
        <p:guide orient="horz" pos="1152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27133441853531909"/>
          <c:y val="4.325839815627635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24017169728783902"/>
          <c:y val="0.11138773868259823"/>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039326334208224"/>
          <c:y val="0.80797674662489338"/>
          <c:w val="0.70932734560151223"/>
          <c:h val="0.1904299342622438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2030703842803187"/>
          <c:y val="0.1100565230604366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1660649243077596"/>
          <c:y val="0.79219824875107414"/>
          <c:w val="0.74188522705922422"/>
          <c:h val="0.1993186789151355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0324798146808291"/>
          <c:y val="3.022280998871631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9374018045192201"/>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6080355552922587"/>
          <c:y val="0.91647316505196907"/>
          <c:w val="0.65376401541260043"/>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27133441853531909"/>
          <c:y val="4.325839815627635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24017169728783902"/>
          <c:y val="0.11138773868259823"/>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039326334208224"/>
          <c:y val="0.80797674662489338"/>
          <c:w val="0.70932734560151223"/>
          <c:h val="0.1904299342622438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2030703842803187"/>
          <c:y val="0.1100565230604366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1660649243077596"/>
          <c:y val="0.79219824875107414"/>
          <c:w val="0.74188522705922422"/>
          <c:h val="0.1993186789151355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0324798146808291"/>
          <c:y val="3.022280998871631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9374018045192201"/>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pattFill prst="dkUpDiag">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pattFill prst="pct25">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6080355552922587"/>
          <c:y val="0.91647316505196907"/>
          <c:w val="0.65376401541260043"/>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a:solidFill>
                <a:schemeClr val="bg1"/>
              </a:solidFill>
            </a:rPr>
            <a:t>Series 1</a:t>
          </a:r>
          <a:br>
            <a:rPr lang="en-US" sz="2800" dirty="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524">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pattFill prst="pct25">
          <a:fgClr>
            <a:schemeClr val="tx2"/>
          </a:fgClr>
          <a:bgClr>
            <a:schemeClr val="bg1"/>
          </a:bgClr>
        </a:pattFill>
        <a:ln>
          <a:solidFill>
            <a:schemeClr val="lt1">
              <a:hueOff val="0"/>
              <a:satOff val="0"/>
              <a:lumOff val="0"/>
            </a:schemeClr>
          </a:solidFill>
        </a:ln>
      </dgm:spPr>
      <dgm:t>
        <a:bodyPr anchor="b"/>
        <a:lstStyle/>
        <a:p>
          <a:r>
            <a:rPr lang="en-US" sz="2800" b="1" dirty="0">
              <a:solidFill>
                <a:schemeClr val="tx2"/>
              </a:solidFill>
            </a:rPr>
            <a:t>Series 1</a:t>
          </a:r>
          <a:br>
            <a:rPr lang="en-US" sz="2800" b="1" dirty="0">
              <a:solidFill>
                <a:schemeClr val="tx2"/>
              </a:solidFill>
            </a:rPr>
          </a:br>
          <a:endParaRPr lang="en-US" sz="1400" b="1" dirty="0">
            <a:solidFill>
              <a:schemeClr val="tx2"/>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pattFill prst="dkUpDiag">
          <a:fgClr>
            <a:schemeClr val="tx2"/>
          </a:fgClr>
          <a:bgClr>
            <a:schemeClr val="bg1"/>
          </a:bgClr>
        </a:pattFill>
        <a:ln w="63500">
          <a:solidFill>
            <a:schemeClr val="bg1"/>
          </a:solidFill>
        </a:ln>
      </dgm:spPr>
      <dgm:t>
        <a:bodyPr anchor="b"/>
        <a:lstStyle/>
        <a:p>
          <a:pPr>
            <a:lnSpc>
              <a:spcPct val="100000"/>
            </a:lnSpc>
          </a:pPr>
          <a:r>
            <a:rPr lang="en-US" sz="2800" b="1" dirty="0">
              <a:solidFill>
                <a:schemeClr val="tx2"/>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524">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1</a:t>
          </a:r>
          <a:br>
            <a:rPr lang="en-US" sz="2800" kern="1200" dirty="0">
              <a:solidFill>
                <a:schemeClr val="bg1"/>
              </a:solidFill>
            </a:rPr>
          </a:br>
          <a:endParaRPr lang="en-US" sz="1400" kern="1200" dirty="0">
            <a:solidFill>
              <a:schemeClr val="bg1"/>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kern="1200" dirty="0">
              <a:solidFill>
                <a:schemeClr val="bg1"/>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pattFill prst="pct25">
          <a:fgClr>
            <a:schemeClr val="tx2"/>
          </a:fgClr>
          <a:bgClr>
            <a:schemeClr val="bg1"/>
          </a:bgClr>
        </a:patt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tx2"/>
              </a:solidFill>
            </a:rPr>
            <a:t>Series 1</a:t>
          </a:r>
          <a:br>
            <a:rPr lang="en-US" sz="2800" b="1" kern="1200" dirty="0">
              <a:solidFill>
                <a:schemeClr val="tx2"/>
              </a:solidFill>
            </a:rPr>
          </a:br>
          <a:endParaRPr lang="en-US" sz="1400" b="1" kern="1200" dirty="0">
            <a:solidFill>
              <a:schemeClr val="tx2"/>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pattFill prst="dkUpDiag">
          <a:fgClr>
            <a:schemeClr val="tx2"/>
          </a:fgClr>
          <a:bgClr>
            <a:schemeClr val="bg1"/>
          </a:bgClr>
        </a:patt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b="1" kern="1200" dirty="0">
              <a:solidFill>
                <a:schemeClr val="tx2"/>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3/21/23</a:t>
            </a:fld>
            <a:endParaRPr lang="en-US"/>
          </a:p>
        </p:txBody>
      </p:sp>
      <p:sp>
        <p:nvSpPr>
          <p:cNvPr id="4" name="Slide Image Placeholder 3"/>
          <p:cNvSpPr>
            <a:spLocks noGrp="1" noRot="1" noChangeAspect="1"/>
          </p:cNvSpPr>
          <p:nvPr>
            <p:ph type="sldImg" idx="2"/>
          </p:nvPr>
        </p:nvSpPr>
        <p:spPr>
          <a:xfrm>
            <a:off x="1808163" y="1143000"/>
            <a:ext cx="3241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73745" rtl="0" eaLnBrk="1" latinLnBrk="0" hangingPunct="1">
      <a:defRPr sz="1278" kern="1200">
        <a:solidFill>
          <a:schemeClr val="tx1"/>
        </a:solidFill>
        <a:latin typeface="+mn-lt"/>
        <a:ea typeface="+mn-ea"/>
        <a:cs typeface="+mn-cs"/>
      </a:defRPr>
    </a:lvl1pPr>
    <a:lvl2pPr marL="486872" algn="l" defTabSz="973745" rtl="0" eaLnBrk="1" latinLnBrk="0" hangingPunct="1">
      <a:defRPr sz="1278" kern="1200">
        <a:solidFill>
          <a:schemeClr val="tx1"/>
        </a:solidFill>
        <a:latin typeface="+mn-lt"/>
        <a:ea typeface="+mn-ea"/>
        <a:cs typeface="+mn-cs"/>
      </a:defRPr>
    </a:lvl2pPr>
    <a:lvl3pPr marL="973745" algn="l" defTabSz="973745" rtl="0" eaLnBrk="1" latinLnBrk="0" hangingPunct="1">
      <a:defRPr sz="1278" kern="1200">
        <a:solidFill>
          <a:schemeClr val="tx1"/>
        </a:solidFill>
        <a:latin typeface="+mn-lt"/>
        <a:ea typeface="+mn-ea"/>
        <a:cs typeface="+mn-cs"/>
      </a:defRPr>
    </a:lvl3pPr>
    <a:lvl4pPr marL="1460617" algn="l" defTabSz="973745" rtl="0" eaLnBrk="1" latinLnBrk="0" hangingPunct="1">
      <a:defRPr sz="1278" kern="1200">
        <a:solidFill>
          <a:schemeClr val="tx1"/>
        </a:solidFill>
        <a:latin typeface="+mn-lt"/>
        <a:ea typeface="+mn-ea"/>
        <a:cs typeface="+mn-cs"/>
      </a:defRPr>
    </a:lvl4pPr>
    <a:lvl5pPr marL="1947489" algn="l" defTabSz="973745" rtl="0" eaLnBrk="1" latinLnBrk="0" hangingPunct="1">
      <a:defRPr sz="1278" kern="1200">
        <a:solidFill>
          <a:schemeClr val="tx1"/>
        </a:solidFill>
        <a:latin typeface="+mn-lt"/>
        <a:ea typeface="+mn-ea"/>
        <a:cs typeface="+mn-cs"/>
      </a:defRPr>
    </a:lvl5pPr>
    <a:lvl6pPr marL="2434361" algn="l" defTabSz="973745" rtl="0" eaLnBrk="1" latinLnBrk="0" hangingPunct="1">
      <a:defRPr sz="1278" kern="1200">
        <a:solidFill>
          <a:schemeClr val="tx1"/>
        </a:solidFill>
        <a:latin typeface="+mn-lt"/>
        <a:ea typeface="+mn-ea"/>
        <a:cs typeface="+mn-cs"/>
      </a:defRPr>
    </a:lvl6pPr>
    <a:lvl7pPr marL="2921234" algn="l" defTabSz="973745" rtl="0" eaLnBrk="1" latinLnBrk="0" hangingPunct="1">
      <a:defRPr sz="1278" kern="1200">
        <a:solidFill>
          <a:schemeClr val="tx1"/>
        </a:solidFill>
        <a:latin typeface="+mn-lt"/>
        <a:ea typeface="+mn-ea"/>
        <a:cs typeface="+mn-cs"/>
      </a:defRPr>
    </a:lvl7pPr>
    <a:lvl8pPr marL="3408106" algn="l" defTabSz="973745" rtl="0" eaLnBrk="1" latinLnBrk="0" hangingPunct="1">
      <a:defRPr sz="1278" kern="1200">
        <a:solidFill>
          <a:schemeClr val="tx1"/>
        </a:solidFill>
        <a:latin typeface="+mn-lt"/>
        <a:ea typeface="+mn-ea"/>
        <a:cs typeface="+mn-cs"/>
      </a:defRPr>
    </a:lvl8pPr>
    <a:lvl9pPr marL="3894978" algn="l" defTabSz="973745" rtl="0" eaLnBrk="1" latinLnBrk="0" hangingPunct="1">
      <a:defRPr sz="127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8163" y="1143000"/>
            <a:ext cx="3241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8163" y="1143000"/>
            <a:ext cx="3241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2</a:t>
            </a:fld>
            <a:endParaRPr lang="en-US"/>
          </a:p>
        </p:txBody>
      </p:sp>
    </p:spTree>
    <p:extLst>
      <p:ext uri="{BB962C8B-B14F-4D97-AF65-F5344CB8AC3E}">
        <p14:creationId xmlns:p14="http://schemas.microsoft.com/office/powerpoint/2010/main" val="105632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9787335" y="7491533"/>
            <a:ext cx="0" cy="2540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894292" y="9991439"/>
            <a:ext cx="800100" cy="1016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19202400" y="7491533"/>
            <a:ext cx="0" cy="2540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28617465" y="7491533"/>
            <a:ext cx="0" cy="2540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800100" y="7621843"/>
            <a:ext cx="8573294" cy="16364598"/>
          </a:xfrm>
          <a:prstGeom prst="rect">
            <a:avLst/>
          </a:prstGeom>
        </p:spPr>
        <p:txBody>
          <a:bodyPr/>
          <a:lstStyle>
            <a:lvl1pPr marL="0" indent="-457205">
              <a:lnSpc>
                <a:spcPts val="4600"/>
              </a:lnSpc>
              <a:spcBef>
                <a:spcPts val="0"/>
              </a:spcBef>
              <a:buFontTx/>
              <a:buNone/>
              <a:defRPr sz="2800" baseline="0">
                <a:solidFill>
                  <a:schemeClr val="tx1"/>
                </a:solidFill>
                <a:latin typeface="Arial" charset="0"/>
              </a:defRPr>
            </a:lvl1pPr>
            <a:lvl2pPr marL="914410" indent="-457205">
              <a:lnSpc>
                <a:spcPts val="4600"/>
              </a:lnSpc>
              <a:spcBef>
                <a:spcPts val="0"/>
              </a:spcBef>
              <a:buClr>
                <a:schemeClr val="tx2"/>
              </a:buClr>
              <a:buSzPct val="100000"/>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tabLst/>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800100" y="24540819"/>
            <a:ext cx="8573294" cy="828040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9045296" y="19868139"/>
            <a:ext cx="8573294" cy="8280400"/>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10215164" y="7621842"/>
            <a:ext cx="8573294" cy="25199380"/>
          </a:xfrm>
          <a:prstGeom prst="rect">
            <a:avLst/>
          </a:prstGeom>
        </p:spPr>
        <p:txBody>
          <a:bodyPr/>
          <a:lstStyle>
            <a:lvl1pPr marL="0" indent="0">
              <a:lnSpc>
                <a:spcPts val="4600"/>
              </a:lnSpc>
              <a:spcBef>
                <a:spcPts val="0"/>
              </a:spcBef>
              <a:buFontTx/>
              <a:buNone/>
              <a:defRPr sz="2800" baseline="0">
                <a:solidFill>
                  <a:schemeClr val="tx1"/>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00219" indent="-22860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2286027" indent="-457205">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616342" y="7625695"/>
            <a:ext cx="8573294" cy="775084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accent1"/>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9045296" y="7621843"/>
            <a:ext cx="8573294" cy="11328771"/>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9045296" y="28676539"/>
            <a:ext cx="8573294" cy="4277206"/>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731631" y="16322708"/>
            <a:ext cx="8458005" cy="7713486"/>
          </a:xfrm>
          <a:prstGeom prst="rect">
            <a:avLst/>
          </a:prstGeom>
        </p:spPr>
        <p:txBody>
          <a:bodyPr/>
          <a:lstStyle>
            <a:lvl1pPr marL="0" indent="0">
              <a:buNone/>
              <a:defRPr/>
            </a:lvl1pPr>
            <a:lvl2pPr marL="914410" indent="-457205">
              <a:lnSpc>
                <a:spcPts val="4600"/>
              </a:lnSpc>
              <a:spcBef>
                <a:spcPts val="0"/>
              </a:spcBef>
              <a:buClr>
                <a:schemeClr val="tx2"/>
              </a:buClr>
              <a:defRPr sz="2800">
                <a:solidFill>
                  <a:schemeClr val="tx1"/>
                </a:solidFill>
              </a:defRPr>
            </a:lvl2pPr>
            <a:lvl3pPr marL="1371617" indent="-274323">
              <a:lnSpc>
                <a:spcPts val="4600"/>
              </a:lnSpc>
              <a:spcBef>
                <a:spcPts val="0"/>
              </a:spcBef>
              <a:buClr>
                <a:schemeClr val="tx1"/>
              </a:buClr>
              <a:buSzPct val="120000"/>
              <a:buFont typeface="System Font Regular"/>
              <a:buChar char="-"/>
              <a:defRPr sz="2800">
                <a:solidFill>
                  <a:schemeClr val="tx1"/>
                </a:solidFill>
              </a:defRPr>
            </a:lvl3pPr>
            <a:lvl4pPr marL="1645940" indent="-274323">
              <a:lnSpc>
                <a:spcPts val="4600"/>
              </a:lnSpc>
              <a:spcBef>
                <a:spcPts val="0"/>
              </a:spcBef>
              <a:buClr>
                <a:schemeClr val="tx1"/>
              </a:buClr>
              <a:buSzPct val="120000"/>
              <a:buFont typeface="System Font Regular"/>
              <a:buChar char="-"/>
              <a:defRPr sz="2800">
                <a:solidFill>
                  <a:schemeClr val="tx1"/>
                </a:solidFill>
              </a:defRPr>
            </a:lvl4pPr>
            <a:lvl5pPr marL="1920263" indent="-274323">
              <a:lnSpc>
                <a:spcPts val="4600"/>
              </a:lnSpc>
              <a:spcBef>
                <a:spcPts val="0"/>
              </a:spcBef>
              <a:buClr>
                <a:schemeClr val="tx1"/>
              </a:buClr>
              <a:buSzPct val="120000"/>
              <a:buFont typeface="System Font Regular"/>
              <a:buChar char="-"/>
              <a:defRPr sz="28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731631" y="25064331"/>
            <a:ext cx="8573294" cy="793358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11520" userDrawn="1">
          <p15:clr>
            <a:srgbClr val="FBAE40"/>
          </p15:clr>
        </p15:guide>
        <p15:guide id="2" pos="120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33788513"/>
            <a:ext cx="38404800" cy="2787487"/>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38404800" cy="60960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a:solidFill>
                <a:schemeClr val="tx1"/>
              </a:solidFill>
              <a:latin typeface="Arial" charset="0"/>
              <a:ea typeface="Arial" charset="0"/>
            </a:endParaRPr>
          </a:p>
        </p:txBody>
      </p:sp>
      <p:sp>
        <p:nvSpPr>
          <p:cNvPr id="2" name="Rectangle 1" descr="alt=&quot;&quot;"/>
          <p:cNvSpPr/>
          <p:nvPr userDrawn="1"/>
        </p:nvSpPr>
        <p:spPr>
          <a:xfrm>
            <a:off x="-1" y="5842004"/>
            <a:ext cx="38404801" cy="290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cxnSp>
        <p:nvCxnSpPr>
          <p:cNvPr id="7" name="Straight Connector 6" descr="alt=&quot;&quot;"/>
          <p:cNvCxnSpPr/>
          <p:nvPr userDrawn="1"/>
        </p:nvCxnSpPr>
        <p:spPr>
          <a:xfrm>
            <a:off x="28609757" y="34263852"/>
            <a:ext cx="0" cy="1764632"/>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FCAC95D-9EF9-D849-9C4A-0ED8D5F59D2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10200" y="34643011"/>
            <a:ext cx="13595412" cy="1008282"/>
          </a:xfrm>
          <a:prstGeom prst="rect">
            <a:avLst/>
          </a:prstGeom>
        </p:spPr>
      </p:pic>
      <p:pic>
        <p:nvPicPr>
          <p:cNvPr id="13" name="Picture 12">
            <a:extLst>
              <a:ext uri="{FF2B5EF4-FFF2-40B4-BE49-F238E27FC236}">
                <a16:creationId xmlns:a16="http://schemas.microsoft.com/office/drawing/2014/main" id="{16D769FF-0297-514C-A252-EA807BB66A6B}"/>
              </a:ext>
            </a:extLst>
          </p:cNvPr>
          <p:cNvPicPr>
            <a:picLocks noChangeAspect="1"/>
          </p:cNvPicPr>
          <p:nvPr userDrawn="1"/>
        </p:nvPicPr>
        <p:blipFill rotWithShape="1">
          <a:blip r:embed="rId5">
            <a:alphaModFix amt="41000"/>
            <a:extLst>
              <a:ext uri="{28A0092B-C50C-407E-A947-70E740481C1C}">
                <a14:useLocalDpi xmlns:a14="http://schemas.microsoft.com/office/drawing/2010/main" val="0"/>
              </a:ext>
            </a:extLst>
          </a:blip>
          <a:srcRect l="-3908" t="2393" r="-3592" b="38627"/>
          <a:stretch/>
        </p:blipFill>
        <p:spPr>
          <a:xfrm>
            <a:off x="26991732" y="1"/>
            <a:ext cx="10498667" cy="5842000"/>
          </a:xfrm>
          <a:prstGeom prst="rect">
            <a:avLst/>
          </a:prstGeom>
        </p:spPr>
      </p:pic>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10" rtl="0" eaLnBrk="1" latinLnBrk="0" hangingPunct="1">
        <a:lnSpc>
          <a:spcPct val="90000"/>
        </a:lnSpc>
        <a:spcBef>
          <a:spcPct val="0"/>
        </a:spcBef>
        <a:buNone/>
        <a:defRPr sz="8800" kern="1200">
          <a:solidFill>
            <a:schemeClr val="bg1"/>
          </a:solidFill>
          <a:latin typeface="+mj-lt"/>
          <a:ea typeface="+mj-ea"/>
          <a:cs typeface="+mj-cs"/>
        </a:defRPr>
      </a:lvl1pPr>
    </p:titleStyle>
    <p:bodyStyle>
      <a:lvl1pPr marL="228603" indent="-228603" algn="l" defTabSz="91441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8" indent="-228603" algn="l" defTabSz="91441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14" indent="-228603" algn="l" defTabSz="91441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19"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4pPr>
      <a:lvl5pPr marL="2057424"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5pPr>
      <a:lvl6pPr marL="2514630"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836"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041"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246"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en-US"/>
      </a:defPPr>
      <a:lvl1pPr marL="0" algn="l" defTabSz="914410" rtl="0" eaLnBrk="1" latinLnBrk="0" hangingPunct="1">
        <a:defRPr sz="1801" kern="1200">
          <a:solidFill>
            <a:schemeClr val="tx1"/>
          </a:solidFill>
          <a:latin typeface="+mn-lt"/>
          <a:ea typeface="+mn-ea"/>
          <a:cs typeface="+mn-cs"/>
        </a:defRPr>
      </a:lvl1pPr>
      <a:lvl2pPr marL="457205" algn="l" defTabSz="914410" rtl="0" eaLnBrk="1" latinLnBrk="0" hangingPunct="1">
        <a:defRPr sz="1801" kern="1200">
          <a:solidFill>
            <a:schemeClr val="tx1"/>
          </a:solidFill>
          <a:latin typeface="+mn-lt"/>
          <a:ea typeface="+mn-ea"/>
          <a:cs typeface="+mn-cs"/>
        </a:defRPr>
      </a:lvl2pPr>
      <a:lvl3pPr marL="914410" algn="l" defTabSz="914410" rtl="0" eaLnBrk="1" latinLnBrk="0" hangingPunct="1">
        <a:defRPr sz="1801" kern="1200">
          <a:solidFill>
            <a:schemeClr val="tx1"/>
          </a:solidFill>
          <a:latin typeface="+mn-lt"/>
          <a:ea typeface="+mn-ea"/>
          <a:cs typeface="+mn-cs"/>
        </a:defRPr>
      </a:lvl3pPr>
      <a:lvl4pPr marL="1371617" algn="l" defTabSz="914410" rtl="0" eaLnBrk="1" latinLnBrk="0" hangingPunct="1">
        <a:defRPr sz="1801" kern="1200">
          <a:solidFill>
            <a:schemeClr val="tx1"/>
          </a:solidFill>
          <a:latin typeface="+mn-lt"/>
          <a:ea typeface="+mn-ea"/>
          <a:cs typeface="+mn-cs"/>
        </a:defRPr>
      </a:lvl4pPr>
      <a:lvl5pPr marL="1828822" algn="l" defTabSz="914410" rtl="0" eaLnBrk="1" latinLnBrk="0" hangingPunct="1">
        <a:defRPr sz="1801" kern="1200">
          <a:solidFill>
            <a:schemeClr val="tx1"/>
          </a:solidFill>
          <a:latin typeface="+mn-lt"/>
          <a:ea typeface="+mn-ea"/>
          <a:cs typeface="+mn-cs"/>
        </a:defRPr>
      </a:lvl5pPr>
      <a:lvl6pPr marL="2286027" algn="l" defTabSz="914410" rtl="0" eaLnBrk="1" latinLnBrk="0" hangingPunct="1">
        <a:defRPr sz="1801" kern="1200">
          <a:solidFill>
            <a:schemeClr val="tx1"/>
          </a:solidFill>
          <a:latin typeface="+mn-lt"/>
          <a:ea typeface="+mn-ea"/>
          <a:cs typeface="+mn-cs"/>
        </a:defRPr>
      </a:lvl6pPr>
      <a:lvl7pPr marL="2743232" algn="l" defTabSz="914410" rtl="0" eaLnBrk="1" latinLnBrk="0" hangingPunct="1">
        <a:defRPr sz="1801" kern="1200">
          <a:solidFill>
            <a:schemeClr val="tx1"/>
          </a:solidFill>
          <a:latin typeface="+mn-lt"/>
          <a:ea typeface="+mn-ea"/>
          <a:cs typeface="+mn-cs"/>
        </a:defRPr>
      </a:lvl7pPr>
      <a:lvl8pPr marL="3200439" algn="l" defTabSz="914410" rtl="0" eaLnBrk="1" latinLnBrk="0" hangingPunct="1">
        <a:defRPr sz="1801" kern="1200">
          <a:solidFill>
            <a:schemeClr val="tx1"/>
          </a:solidFill>
          <a:latin typeface="+mn-lt"/>
          <a:ea typeface="+mn-ea"/>
          <a:cs typeface="+mn-cs"/>
        </a:defRPr>
      </a:lvl8pPr>
      <a:lvl9pPr marL="3657644" algn="l" defTabSz="914410"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1.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1.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1.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1.xml"/><Relationship Id="rId9" Type="http://schemas.openxmlformats.org/officeDocument/2006/relationships/chart" Target="../charts/chart4.xml"/><Relationship Id="rId14" Type="http://schemas.openxmlformats.org/officeDocument/2006/relationships/diagramQuickStyle" Target="../diagrams/quickStyle1.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3.xml"/><Relationship Id="rId3" Type="http://schemas.openxmlformats.org/officeDocument/2006/relationships/image" Target="../media/image3.png"/><Relationship Id="rId12" Type="http://schemas.openxmlformats.org/officeDocument/2006/relationships/diagramData" Target="../diagrams/data1.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2.xml"/><Relationship Id="rId16" Type="http://schemas.microsoft.com/office/2007/relationships/diagramDrawing" Target="../diagrams/drawing2.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2.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5.xml"/><Relationship Id="rId9" Type="http://schemas.openxmlformats.org/officeDocument/2006/relationships/chart" Target="../charts/chart8.xml"/><Relationship Id="rId14" Type="http://schemas.openxmlformats.org/officeDocument/2006/relationships/diagramQuickStyle" Target="../diagrams/quickStyle2.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7.xml"/><Relationship Id="rId3" Type="http://schemas.openxmlformats.org/officeDocument/2006/relationships/image" Target="../media/image3.png"/><Relationship Id="rId12" Type="http://schemas.openxmlformats.org/officeDocument/2006/relationships/diagramData" Target="../diagrams/data2.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699185" y="2213913"/>
            <a:ext cx="41224201" cy="276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7500" dirty="0">
                <a:solidFill>
                  <a:srgbClr val="FFFFFF"/>
                </a:solidFill>
                <a:latin typeface="+mn-lt"/>
                <a:ea typeface="Arial" charset="0"/>
              </a:rPr>
              <a:t>ACADEMIC RESEARCH POSTER TEMPLATE</a:t>
            </a:r>
          </a:p>
          <a:p>
            <a:pPr>
              <a:spcBef>
                <a:spcPts val="601"/>
              </a:spcBef>
              <a:spcAft>
                <a:spcPts val="1801"/>
              </a:spcAft>
              <a:defRPr/>
            </a:pPr>
            <a:r>
              <a:rPr lang="en-US" altLang="en-US" sz="3700" dirty="0">
                <a:solidFill>
                  <a:srgbClr val="FFFFFF"/>
                </a:solidFill>
                <a:latin typeface="+mn-lt"/>
                <a:ea typeface="Arial" charset="0"/>
              </a:rPr>
              <a:t>Subtitle for Academic Research Poster </a:t>
            </a:r>
            <a:r>
              <a:rPr lang="en-US" altLang="en-US" sz="3700">
                <a:solidFill>
                  <a:srgbClr val="FFFFFF"/>
                </a:solidFill>
                <a:latin typeface="+mn-lt"/>
                <a:ea typeface="Arial" charset="0"/>
              </a:rPr>
              <a:t>(42x40 </a:t>
            </a:r>
            <a:r>
              <a:rPr lang="en-US" altLang="en-US" sz="3700" dirty="0">
                <a:solidFill>
                  <a:srgbClr val="FFFFFF"/>
                </a:solidFill>
                <a:latin typeface="+mn-lt"/>
                <a:ea typeface="Arial" charset="0"/>
              </a:rPr>
              <a:t>inches)</a:t>
            </a:r>
          </a:p>
          <a:p>
            <a:pPr>
              <a:spcBef>
                <a:spcPts val="1801"/>
              </a:spcBef>
              <a:defRPr/>
            </a:pPr>
            <a:r>
              <a:rPr lang="en-US" altLang="en-US" sz="27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179096" y="7713058"/>
            <a:ext cx="8209562" cy="6512617"/>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1"/>
              </a:lnSpc>
            </a:pPr>
            <a:r>
              <a:rPr lang="en-US" altLang="en-US" sz="3800" dirty="0">
                <a:latin typeface="Arial" charset="0"/>
                <a:ea typeface="Arial" charset="0"/>
              </a:rPr>
              <a:t>Mauris orci mi, varius id diam id, egestas auctor enim. Praesent ut massa nibh. Duis in et purus neque, facilisis cursus unus di ultrices vel, ullamcorper ac et augue. Donec semper lorem vitae urna pulvinar,  donec semper et in congue massa tristique et en eque. </a:t>
            </a:r>
          </a:p>
        </p:txBody>
      </p:sp>
      <p:cxnSp>
        <p:nvCxnSpPr>
          <p:cNvPr id="31" name="Horizontal Section Divider" descr="Horizontal Divider"/>
          <p:cNvCxnSpPr>
            <a:cxnSpLocks/>
          </p:cNvCxnSpPr>
          <p:nvPr/>
        </p:nvCxnSpPr>
        <p:spPr bwMode="auto">
          <a:xfrm>
            <a:off x="980179" y="14708175"/>
            <a:ext cx="835107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1179096" y="15362324"/>
            <a:ext cx="8051686" cy="10067756"/>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pPr>
              <a:lnSpc>
                <a:spcPts val="42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lnSpc>
                <a:spcPts val="4200"/>
              </a:lnSpc>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10" lvl="1" indent="-457205">
              <a:lnSpc>
                <a:spcPts val="42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200"/>
              </a:lnSpc>
              <a:spcBef>
                <a:spcPts val="120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Proin semper ipsum don semper placerat.</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Finibus quam tempor, vitae consectetur.</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ipsum finibus luctus rum sed quam tempor.</a:t>
            </a:r>
          </a:p>
        </p:txBody>
      </p:sp>
      <p:sp>
        <p:nvSpPr>
          <p:cNvPr id="87" name="Picture Placeholder 1" descr="Image alt tag goes here"/>
          <p:cNvSpPr>
            <a:spLocks noGrp="1"/>
          </p:cNvSpPr>
          <p:nvPr>
            <p:ph type="pic" sz="quarter" idx="16"/>
          </p:nvPr>
        </p:nvSpPr>
        <p:spPr>
          <a:xfrm>
            <a:off x="1049524" y="25988210"/>
            <a:ext cx="8237246" cy="6034299"/>
          </a:xfrm>
        </p:spPr>
      </p:sp>
      <p:sp>
        <p:nvSpPr>
          <p:cNvPr id="45" name="Picture Placeholder 1 Caption"/>
          <p:cNvSpPr txBox="1"/>
          <p:nvPr/>
        </p:nvSpPr>
        <p:spPr>
          <a:xfrm>
            <a:off x="1303078" y="32304096"/>
            <a:ext cx="8392716"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Mauris orci mi, varius id diam id, egestas auctor enim. </a:t>
            </a:r>
          </a:p>
        </p:txBody>
      </p:sp>
      <p:sp>
        <p:nvSpPr>
          <p:cNvPr id="19" name="Data Analysis Textbox"/>
          <p:cNvSpPr txBox="1"/>
          <p:nvPr/>
        </p:nvSpPr>
        <p:spPr>
          <a:xfrm>
            <a:off x="10321404" y="7713058"/>
            <a:ext cx="8199406" cy="7323415"/>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Data Analysis </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62" lvl="1" indent="-514356">
              <a:lnSpc>
                <a:spcPts val="4200"/>
              </a:lnSpc>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urna scelerisque, luctus rum sed, ut quam, aliquet sed.</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nibh sitamet, faucibus placerat dui urna.</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775" y="15423769"/>
            <a:ext cx="707508" cy="707508"/>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2668921862"/>
              </p:ext>
            </p:extLst>
          </p:nvPr>
        </p:nvGraphicFramePr>
        <p:xfrm>
          <a:off x="10268086" y="15369218"/>
          <a:ext cx="6554233" cy="5284523"/>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4429775" y="16337819"/>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Note"/>
          <p:cNvSpPr txBox="1">
            <a:spLocks noChangeArrowheads="1"/>
          </p:cNvSpPr>
          <p:nvPr/>
        </p:nvSpPr>
        <p:spPr bwMode="auto">
          <a:xfrm>
            <a:off x="15592127" y="17028341"/>
            <a:ext cx="33113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tx2"/>
                </a:solidFill>
                <a:latin typeface="Arial" charset="0"/>
                <a:ea typeface="Arial" charset="0"/>
              </a:rPr>
              <a:t>Figure A</a:t>
            </a:r>
            <a:r>
              <a:rPr lang="en-US" sz="2000" b="1" dirty="0">
                <a:solidFill>
                  <a:schemeClr val="tx2"/>
                </a:solidFill>
                <a:latin typeface="Arial" charset="0"/>
                <a:ea typeface="Arial" charset="0"/>
                <a:cs typeface="Arial" charset="0"/>
              </a:rPr>
              <a:t>: </a:t>
            </a:r>
            <a:r>
              <a:rPr lang="en-US" sz="2000" dirty="0">
                <a:solidFill>
                  <a:schemeClr val="tx2"/>
                </a:solidFill>
                <a:latin typeface="Arial" charset="0"/>
                <a:ea typeface="Arial" charset="0"/>
                <a:cs typeface="Arial" charset="0"/>
              </a:rPr>
              <a:t>In et neque dignissim, and in aliquet nisl et umis.</a:t>
            </a:r>
            <a:endParaRPr lang="en-US" altLang="en-US" sz="2000" dirty="0">
              <a:solidFill>
                <a:schemeClr val="tx2"/>
              </a:solidFill>
              <a:latin typeface="Arial" charset="0"/>
              <a:ea typeface="Arial" charset="0"/>
            </a:endParaRPr>
          </a:p>
        </p:txBody>
      </p:sp>
      <p:cxnSp>
        <p:nvCxnSpPr>
          <p:cNvPr id="32" name="Horizontal Section Divider" descr="Horizontal Divider"/>
          <p:cNvCxnSpPr>
            <a:cxnSpLocks/>
          </p:cNvCxnSpPr>
          <p:nvPr/>
        </p:nvCxnSpPr>
        <p:spPr bwMode="auto">
          <a:xfrm>
            <a:off x="10272177" y="21088853"/>
            <a:ext cx="8346441" cy="0"/>
          </a:xfrm>
          <a:prstGeom prst="line">
            <a:avLst/>
          </a:prstGeom>
          <a:noFill/>
          <a:ln w="25400"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1858" y="21797155"/>
            <a:ext cx="707508" cy="707508"/>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1587649949"/>
              </p:ext>
            </p:extLst>
          </p:nvPr>
        </p:nvGraphicFramePr>
        <p:xfrm>
          <a:off x="10093569" y="21365911"/>
          <a:ext cx="4572000" cy="4882216"/>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4319622" y="21773310"/>
            <a:ext cx="0" cy="4466252"/>
          </a:xfrm>
          <a:prstGeom prst="line">
            <a:avLst/>
          </a:prstGeom>
          <a:noFill/>
          <a:ln w="25400"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5678" y="21855961"/>
            <a:ext cx="707508" cy="707508"/>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3333285940"/>
              </p:ext>
            </p:extLst>
          </p:nvPr>
        </p:nvGraphicFramePr>
        <p:xfrm>
          <a:off x="14588208" y="21401080"/>
          <a:ext cx="4444859" cy="4958861"/>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a:cxnSpLocks/>
          </p:cNvCxnSpPr>
          <p:nvPr/>
        </p:nvCxnSpPr>
        <p:spPr bwMode="auto">
          <a:xfrm>
            <a:off x="10347270" y="27000136"/>
            <a:ext cx="8351521"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extLst>
              <p:ext uri="{D42A27DB-BD31-4B8C-83A1-F6EECF244321}">
                <p14:modId xmlns:p14="http://schemas.microsoft.com/office/powerpoint/2010/main" val="1055440169"/>
              </p:ext>
            </p:extLst>
          </p:nvPr>
        </p:nvGraphicFramePr>
        <p:xfrm>
          <a:off x="10504835" y="27698982"/>
          <a:ext cx="7960659" cy="4185748"/>
        </p:xfrm>
        <a:graphic>
          <a:graphicData uri="http://schemas.openxmlformats.org/drawingml/2006/table">
            <a:tbl>
              <a:tblPr firstRow="1" bandRow="1">
                <a:tableStyleId>{6E25E649-3F16-4E02-A733-19D2CDBF48F0}</a:tableStyleId>
              </a:tblPr>
              <a:tblGrid>
                <a:gridCol w="1858463">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843830">
                  <a:extLst>
                    <a:ext uri="{9D8B030D-6E8A-4147-A177-3AD203B41FA5}">
                      <a16:colId xmlns:a16="http://schemas.microsoft.com/office/drawing/2014/main" val="20002"/>
                    </a:ext>
                  </a:extLst>
                </a:gridCol>
                <a:gridCol w="2180401">
                  <a:extLst>
                    <a:ext uri="{9D8B030D-6E8A-4147-A177-3AD203B41FA5}">
                      <a16:colId xmlns:a16="http://schemas.microsoft.com/office/drawing/2014/main" val="20003"/>
                    </a:ext>
                  </a:extLst>
                </a:gridCol>
              </a:tblGrid>
              <a:tr h="855860">
                <a:tc gridSpan="4">
                  <a:txBody>
                    <a:bodyPr/>
                    <a:lstStyle/>
                    <a:p>
                      <a:pPr algn="ctr"/>
                      <a:r>
                        <a:rPr lang="en-US" sz="3200" dirty="0">
                          <a:ln>
                            <a:noFill/>
                            <a:prstDash val="dash"/>
                          </a:ln>
                        </a:rPr>
                        <a:t>Table 1 -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72280">
                <a:tc>
                  <a:txBody>
                    <a:bodyPr/>
                    <a:lstStyle/>
                    <a:p>
                      <a:pPr algn="ctr"/>
                      <a:r>
                        <a:rPr lang="en-US" sz="2500" cap="none" spc="0" dirty="0">
                          <a:ln>
                            <a:noFill/>
                          </a:ln>
                          <a:effectLst/>
                        </a:rPr>
                        <a:t>8.01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500" cap="none" spc="0" dirty="0">
                          <a:ln>
                            <a:noFill/>
                          </a:ln>
                          <a:effectLst/>
                        </a:rPr>
                        <a:t>7.99</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5.77</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6.44</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8096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4.50</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9.55</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1.12</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7662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6.15</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8.00</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6.18</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5.65</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500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8.21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2.16</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7.17</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500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3.00</a:t>
                      </a:r>
                    </a:p>
                  </a:txBody>
                  <a:tcPr marT="45721" marB="4572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9.70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10.50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4.45</a:t>
                      </a:r>
                    </a:p>
                  </a:txBody>
                  <a:tcPr marT="45721" marB="45721"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10529915" y="32201741"/>
            <a:ext cx="8421165"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1211591718"/>
              </p:ext>
            </p:extLst>
          </p:nvPr>
        </p:nvGraphicFramePr>
        <p:xfrm>
          <a:off x="19843340" y="7770440"/>
          <a:ext cx="8455898" cy="6893138"/>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97526" y="7698060"/>
            <a:ext cx="707508" cy="707508"/>
          </a:xfrm>
          <a:prstGeom prst="rect">
            <a:avLst/>
          </a:prstGeom>
        </p:spPr>
      </p:pic>
      <p:cxnSp>
        <p:nvCxnSpPr>
          <p:cNvPr id="34" name="Horizontal Section Divider" descr="Horizontal Divider"/>
          <p:cNvCxnSpPr>
            <a:cxnSpLocks/>
          </p:cNvCxnSpPr>
          <p:nvPr/>
        </p:nvCxnSpPr>
        <p:spPr bwMode="auto">
          <a:xfrm>
            <a:off x="19747616" y="15213264"/>
            <a:ext cx="8352748"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19798748" y="15827568"/>
            <a:ext cx="8307019" cy="5322867"/>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200"/>
              </a:lnSpc>
              <a:spcAft>
                <a:spcPts val="1801"/>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4200"/>
              </a:lnSpc>
              <a:spcAft>
                <a:spcPts val="1801"/>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81148" y="21872025"/>
            <a:ext cx="707508" cy="707508"/>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1160197313"/>
              </p:ext>
            </p:extLst>
          </p:nvPr>
        </p:nvGraphicFramePr>
        <p:xfrm>
          <a:off x="19780681" y="21869743"/>
          <a:ext cx="6976172" cy="53055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4628787" y="23326449"/>
            <a:ext cx="1968500" cy="2132807"/>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Note"/>
          <p:cNvSpPr txBox="1"/>
          <p:nvPr/>
        </p:nvSpPr>
        <p:spPr>
          <a:xfrm>
            <a:off x="25553056" y="23846785"/>
            <a:ext cx="2539861" cy="1015663"/>
          </a:xfrm>
          <a:prstGeom prst="rect">
            <a:avLst/>
          </a:prstGeom>
          <a:noFill/>
        </p:spPr>
        <p:txBody>
          <a:bodyPr wrap="square">
            <a:spAutoFit/>
          </a:bodyPr>
          <a:lstStyle/>
          <a:p>
            <a:pPr>
              <a:defRPr/>
            </a:pPr>
            <a:r>
              <a:rPr lang="en-US" sz="2000" b="1" dirty="0">
                <a:solidFill>
                  <a:schemeClr val="tx2"/>
                </a:solidFill>
                <a:latin typeface="Arial" charset="0"/>
                <a:ea typeface="Arial" charset="0"/>
                <a:cs typeface="Arial" charset="0"/>
              </a:rPr>
              <a:t>Series: </a:t>
            </a:r>
            <a:r>
              <a:rPr lang="en-US" sz="2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9755201" y="27943294"/>
            <a:ext cx="8354189" cy="4886851"/>
          </a:xfrm>
          <a:prstGeom prst="rect">
            <a:avLst/>
          </a:prstGeom>
          <a:noFill/>
        </p:spPr>
        <p:txBody>
          <a:bodyPr wrap="square">
            <a:spAutoFit/>
          </a:bodyPr>
          <a:lstStyle/>
          <a:p>
            <a:pPr>
              <a:lnSpc>
                <a:spcPts val="4200"/>
              </a:lnSpc>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en et cursus ultrices vel, ullamcorper ac augue. Donec semper lorem. Mauris orci mi, varius id diam id, egestas auctor.</a:t>
            </a:r>
          </a:p>
          <a:p>
            <a:pPr>
              <a:lnSpc>
                <a:spcPts val="4200"/>
              </a:lnSpc>
              <a:defRPr/>
            </a:pPr>
            <a:r>
              <a:rPr lang="en-US" sz="2800" dirty="0">
                <a:latin typeface="Arial" charset="0"/>
                <a:ea typeface="Arial" charset="0"/>
                <a:cs typeface="Arial" charset="0"/>
              </a:rPr>
              <a:t>Sed in risus nibh. In nisl quam, aliquet sed nibh sit amet, faucibus placerat dui. Fusce quis augue scelerisque, luctus rum sed, porta ut dolor.</a:t>
            </a:r>
          </a:p>
          <a:p>
            <a:pPr>
              <a:lnSpc>
                <a:spcPts val="4200"/>
              </a:lnSpc>
              <a:defRPr/>
            </a:pPr>
            <a:endParaRPr lang="en-US" sz="2800" dirty="0">
              <a:latin typeface="Arial" charset="0"/>
              <a:ea typeface="Arial" charset="0"/>
              <a:cs typeface="Arial" charset="0"/>
            </a:endParaRPr>
          </a:p>
        </p:txBody>
      </p:sp>
      <p:sp>
        <p:nvSpPr>
          <p:cNvPr id="40" name="Conclusion Analysis Textbox"/>
          <p:cNvSpPr txBox="1"/>
          <p:nvPr/>
        </p:nvSpPr>
        <p:spPr>
          <a:xfrm>
            <a:off x="29145370" y="7713058"/>
            <a:ext cx="7896049" cy="11247566"/>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Mauris orci mi, varius id diam id, egestas auctor enim. Praesent ut massa nibh. Duis purus neque, facilisis tristique quis augue scelerisque. </a:t>
            </a:r>
          </a:p>
          <a:p>
            <a:pPr>
              <a:lnSpc>
                <a:spcPts val="4200"/>
              </a:lnSpc>
              <a:spcAft>
                <a:spcPts val="1200"/>
              </a:spcAft>
              <a:defRPr/>
            </a:pPr>
            <a:r>
              <a:rPr lang="en-US" sz="2800" dirty="0">
                <a:latin typeface="Arial" charset="0"/>
                <a:ea typeface="Arial" charset="0"/>
                <a:cs typeface="Arial" charset="0"/>
              </a:rPr>
              <a:t>Donec semper lorem:</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a:t>
            </a:r>
          </a:p>
        </p:txBody>
      </p:sp>
      <p:cxnSp>
        <p:nvCxnSpPr>
          <p:cNvPr id="41" name="Horizontal Section Divider" descr="Horizontal Divider"/>
          <p:cNvCxnSpPr>
            <a:cxnSpLocks/>
          </p:cNvCxnSpPr>
          <p:nvPr/>
        </p:nvCxnSpPr>
        <p:spPr bwMode="auto">
          <a:xfrm>
            <a:off x="29063575" y="19487569"/>
            <a:ext cx="8350672" cy="0"/>
          </a:xfrm>
          <a:prstGeom prst="line">
            <a:avLst/>
          </a:prstGeom>
          <a:noFill/>
          <a:ln w="25400" cap="flat" cmpd="sng" algn="ctr">
            <a:solidFill>
              <a:schemeClr val="tx1"/>
            </a:solidFill>
            <a:prstDash val="dash"/>
            <a:round/>
            <a:headEnd type="none" w="med" len="med"/>
            <a:tailEnd type="none" w="med" len="med"/>
          </a:ln>
          <a:effectLst/>
        </p:spPr>
      </p:cxnSp>
      <p:sp>
        <p:nvSpPr>
          <p:cNvPr id="36" name="Graphic Elements"/>
          <p:cNvSpPr txBox="1"/>
          <p:nvPr/>
        </p:nvSpPr>
        <p:spPr>
          <a:xfrm>
            <a:off x="29309852" y="20053590"/>
            <a:ext cx="8283304" cy="830997"/>
          </a:xfrm>
          <a:prstGeom prst="rect">
            <a:avLst/>
          </a:prstGeom>
          <a:noFill/>
        </p:spPr>
        <p:txBody>
          <a:bodyPr wrap="square">
            <a:spAutoFit/>
          </a:bodyPr>
          <a:lstStyle/>
          <a:p>
            <a:pPr>
              <a:defRPr/>
            </a:pPr>
            <a:r>
              <a:rPr lang="en-US" sz="4800"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535085" y="21345921"/>
            <a:ext cx="707508" cy="707508"/>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535085" y="22444285"/>
            <a:ext cx="707508" cy="707508"/>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535085" y="23542651"/>
            <a:ext cx="707508" cy="707508"/>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35088" y="24641019"/>
            <a:ext cx="706387" cy="7063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535085" y="25738260"/>
            <a:ext cx="707508" cy="707508"/>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535085" y="26836625"/>
            <a:ext cx="707508" cy="707508"/>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0603207" y="21345921"/>
            <a:ext cx="707508" cy="707508"/>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0603207" y="22436420"/>
            <a:ext cx="707508" cy="707508"/>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0603207" y="23526918"/>
            <a:ext cx="707508" cy="707508"/>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0603207" y="24617419"/>
            <a:ext cx="707508" cy="707508"/>
          </a:xfrm>
          <a:prstGeom prst="rect">
            <a:avLst/>
          </a:prstGeom>
        </p:spPr>
      </p:pic>
      <p:cxnSp>
        <p:nvCxnSpPr>
          <p:cNvPr id="83" name="Vertical Section Divider" descr="Vertical Divider"/>
          <p:cNvCxnSpPr/>
          <p:nvPr/>
        </p:nvCxnSpPr>
        <p:spPr bwMode="auto">
          <a:xfrm>
            <a:off x="31807978" y="21317348"/>
            <a:ext cx="0" cy="6390731"/>
          </a:xfrm>
          <a:prstGeom prst="line">
            <a:avLst/>
          </a:prstGeom>
          <a:noFill/>
          <a:ln w="25400"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2287" y="21320363"/>
            <a:ext cx="707508" cy="707508"/>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22287" y="22401611"/>
            <a:ext cx="707508" cy="707508"/>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22287" y="23428422"/>
            <a:ext cx="707508" cy="707508"/>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22287" y="24531624"/>
            <a:ext cx="707508" cy="707508"/>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22287" y="25694991"/>
            <a:ext cx="707508" cy="707508"/>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2322287" y="26782311"/>
            <a:ext cx="707508" cy="707508"/>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3406985" y="21320363"/>
            <a:ext cx="707508" cy="707508"/>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3406985" y="22401611"/>
            <a:ext cx="707508" cy="707508"/>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3421974" y="23428422"/>
            <a:ext cx="707508" cy="707508"/>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3421974" y="24531624"/>
            <a:ext cx="707508" cy="707508"/>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421974" y="25694991"/>
            <a:ext cx="707508" cy="707508"/>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3421974" y="26782311"/>
            <a:ext cx="707508" cy="707508"/>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4491683" y="21320363"/>
            <a:ext cx="707508" cy="707508"/>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4491683" y="22401611"/>
            <a:ext cx="707508" cy="707508"/>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4521661" y="23428422"/>
            <a:ext cx="707508" cy="707508"/>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4521661" y="24531624"/>
            <a:ext cx="707508" cy="707508"/>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4521661" y="25694991"/>
            <a:ext cx="707508" cy="707508"/>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4521661" y="26782311"/>
            <a:ext cx="707508" cy="707508"/>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5576381" y="21320363"/>
            <a:ext cx="707508" cy="707508"/>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5576381" y="22401611"/>
            <a:ext cx="707508" cy="707508"/>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5621347" y="23428422"/>
            <a:ext cx="707508" cy="707508"/>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5621347" y="24531624"/>
            <a:ext cx="707508" cy="707508"/>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5621347" y="25694991"/>
            <a:ext cx="707508" cy="707508"/>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5621347" y="26782311"/>
            <a:ext cx="707508" cy="707508"/>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6661078" y="21320363"/>
            <a:ext cx="707508" cy="707508"/>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6661078" y="22401611"/>
            <a:ext cx="707508" cy="707508"/>
          </a:xfrm>
          <a:prstGeom prst="rect">
            <a:avLst/>
          </a:prstGeom>
        </p:spPr>
      </p:pic>
      <p:cxnSp>
        <p:nvCxnSpPr>
          <p:cNvPr id="38" name="Horizontal Section Divider" descr="Horizontal Divider"/>
          <p:cNvCxnSpPr>
            <a:cxnSpLocks/>
          </p:cNvCxnSpPr>
          <p:nvPr/>
        </p:nvCxnSpPr>
        <p:spPr bwMode="auto">
          <a:xfrm>
            <a:off x="29070796" y="28237103"/>
            <a:ext cx="8356599" cy="0"/>
          </a:xfrm>
          <a:prstGeom prst="line">
            <a:avLst/>
          </a:prstGeom>
          <a:noFill/>
          <a:ln w="25400" cap="flat" cmpd="sng" algn="ctr">
            <a:solidFill>
              <a:schemeClr val="tx1"/>
            </a:solidFill>
            <a:prstDash val="dash"/>
            <a:round/>
            <a:headEnd type="none" w="med" len="med"/>
            <a:tailEnd type="none" w="med" len="med"/>
          </a:ln>
          <a:effectLst/>
        </p:spPr>
      </p:cxnSp>
      <p:sp>
        <p:nvSpPr>
          <p:cNvPr id="23" name="References Textbox"/>
          <p:cNvSpPr txBox="1"/>
          <p:nvPr/>
        </p:nvSpPr>
        <p:spPr>
          <a:xfrm>
            <a:off x="29116930" y="28822596"/>
            <a:ext cx="8099655" cy="4092915"/>
          </a:xfrm>
          <a:prstGeom prst="rect">
            <a:avLst/>
          </a:prstGeom>
          <a:no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buClr>
                <a:schemeClr val="tx2"/>
              </a:buClr>
              <a:buFont typeface="+mj-lt"/>
              <a:buAutoNum type="arabicPeriod"/>
              <a:defRPr/>
            </a:pPr>
            <a:r>
              <a:rPr lang="en-US" sz="2400" dirty="0">
                <a:latin typeface="Arial" charset="0"/>
                <a:ea typeface="Arial" charset="0"/>
                <a:cs typeface="Arial" charset="0"/>
              </a:rPr>
              <a:t>  Phasellus nec lectus bibendum, posuere nibh id,</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800"/>
              </a:lnSpc>
              <a:buClr>
                <a:schemeClr val="tx2"/>
              </a:buClr>
              <a:buFont typeface="+mj-lt"/>
              <a:buAutoNum type="arabicPeriod"/>
              <a:defRPr/>
            </a:pPr>
            <a:r>
              <a:rPr lang="en-US" sz="2400" dirty="0">
                <a:latin typeface="Arial" charset="0"/>
                <a:ea typeface="Arial" charset="0"/>
                <a:cs typeface="Arial" charset="0"/>
              </a:rPr>
              <a:t>  Lacinia magna. Mauris orci mi, varius diam id, egestas</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94" name="Contact Information Textbox"/>
          <p:cNvSpPr/>
          <p:nvPr/>
        </p:nvSpPr>
        <p:spPr>
          <a:xfrm>
            <a:off x="28976124" y="34263772"/>
            <a:ext cx="8443939" cy="1655736"/>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1098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699185" y="2213913"/>
            <a:ext cx="41224201" cy="276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7500" dirty="0">
                <a:solidFill>
                  <a:srgbClr val="FFFFFF"/>
                </a:solidFill>
                <a:latin typeface="+mn-lt"/>
                <a:ea typeface="Arial" charset="0"/>
              </a:rPr>
              <a:t>ACADEMIC RESEARCH POSTER TEMPLATE</a:t>
            </a:r>
          </a:p>
          <a:p>
            <a:pPr>
              <a:spcBef>
                <a:spcPts val="601"/>
              </a:spcBef>
              <a:spcAft>
                <a:spcPts val="1801"/>
              </a:spcAft>
              <a:defRPr/>
            </a:pPr>
            <a:r>
              <a:rPr lang="en-US" altLang="en-US" sz="3700" dirty="0">
                <a:solidFill>
                  <a:srgbClr val="FFFFFF"/>
                </a:solidFill>
                <a:latin typeface="+mn-lt"/>
                <a:ea typeface="Arial" charset="0"/>
              </a:rPr>
              <a:t>Subtitle for Academic Research Poster (48x36 inches)</a:t>
            </a:r>
          </a:p>
          <a:p>
            <a:pPr>
              <a:spcBef>
                <a:spcPts val="1801"/>
              </a:spcBef>
              <a:defRPr/>
            </a:pPr>
            <a:r>
              <a:rPr lang="en-US" altLang="en-US" sz="27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179096" y="7713058"/>
            <a:ext cx="8209562" cy="6512617"/>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1"/>
              </a:lnSpc>
            </a:pPr>
            <a:r>
              <a:rPr lang="en-US" altLang="en-US" sz="3800" dirty="0">
                <a:latin typeface="Arial" charset="0"/>
                <a:ea typeface="Arial" charset="0"/>
              </a:rPr>
              <a:t>Mauris orci mi, varius id diam id, egestas auctor enim. Praesent ut massa nibh. Duis in et purus neque, facilisis cursus unus di ultrices vel, ullamcorper ac et augue. Donec semper lorem vitae urna pulvinar,  donec semper et in congue massa tristique et en eque. </a:t>
            </a:r>
          </a:p>
        </p:txBody>
      </p:sp>
      <p:cxnSp>
        <p:nvCxnSpPr>
          <p:cNvPr id="31" name="Horizontal Section Divider" descr="Horizontal Divider"/>
          <p:cNvCxnSpPr>
            <a:cxnSpLocks/>
          </p:cNvCxnSpPr>
          <p:nvPr/>
        </p:nvCxnSpPr>
        <p:spPr bwMode="auto">
          <a:xfrm>
            <a:off x="980179" y="14708175"/>
            <a:ext cx="835107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1179096" y="15362324"/>
            <a:ext cx="8051686" cy="10067756"/>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pPr>
              <a:lnSpc>
                <a:spcPts val="42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lnSpc>
                <a:spcPts val="4200"/>
              </a:lnSpc>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10" lvl="1" indent="-457205">
              <a:lnSpc>
                <a:spcPts val="42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200"/>
              </a:lnSpc>
              <a:spcBef>
                <a:spcPts val="120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Proin semper ipsum don semper placerat.</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Finibus quam tempor, vitae consectetur.</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ipsum finibus luctus rum sed quam tempor.</a:t>
            </a:r>
          </a:p>
        </p:txBody>
      </p:sp>
      <p:sp>
        <p:nvSpPr>
          <p:cNvPr id="87" name="Picture Placeholder 1" descr="Image alt tag goes here"/>
          <p:cNvSpPr>
            <a:spLocks noGrp="1"/>
          </p:cNvSpPr>
          <p:nvPr>
            <p:ph type="pic" sz="quarter" idx="16"/>
          </p:nvPr>
        </p:nvSpPr>
        <p:spPr>
          <a:xfrm>
            <a:off x="1049524" y="25988210"/>
            <a:ext cx="8237246" cy="6034299"/>
          </a:xfrm>
        </p:spPr>
      </p:sp>
      <p:sp>
        <p:nvSpPr>
          <p:cNvPr id="45" name="Picture Placeholder 1 Caption"/>
          <p:cNvSpPr txBox="1"/>
          <p:nvPr/>
        </p:nvSpPr>
        <p:spPr>
          <a:xfrm>
            <a:off x="1303078" y="32304096"/>
            <a:ext cx="8392716"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Mauris orci mi, varius id diam id, egestas auctor enim. </a:t>
            </a:r>
          </a:p>
        </p:txBody>
      </p:sp>
      <p:sp>
        <p:nvSpPr>
          <p:cNvPr id="19" name="Data Analysis Textbox"/>
          <p:cNvSpPr txBox="1"/>
          <p:nvPr/>
        </p:nvSpPr>
        <p:spPr>
          <a:xfrm>
            <a:off x="10321404" y="7713058"/>
            <a:ext cx="8199406" cy="7323415"/>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Data Analysis </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62" lvl="1" indent="-514356">
              <a:lnSpc>
                <a:spcPts val="4200"/>
              </a:lnSpc>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urna scelerisque, luctus rum sed, ut quam, aliquet sed.</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nibh sitamet, faucibus placerat dui urna.</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775" y="15423769"/>
            <a:ext cx="707508" cy="707508"/>
          </a:xfrm>
          <a:prstGeom prst="rect">
            <a:avLst/>
          </a:prstGeom>
        </p:spPr>
      </p:pic>
      <p:graphicFrame>
        <p:nvGraphicFramePr>
          <p:cNvPr id="12" name="Chart A" descr="Chart A"/>
          <p:cNvGraphicFramePr>
            <a:graphicFrameLocks/>
          </p:cNvGraphicFramePr>
          <p:nvPr/>
        </p:nvGraphicFramePr>
        <p:xfrm>
          <a:off x="10268086" y="15369218"/>
          <a:ext cx="6554233" cy="5284523"/>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5161296" y="16311693"/>
            <a:ext cx="2157412" cy="2136775"/>
          </a:xfrm>
          <a:prstGeom prst="arc">
            <a:avLst>
              <a:gd name="adj1" fmla="val 16200000"/>
              <a:gd name="adj2" fmla="val 3291054"/>
            </a:avLst>
          </a:prstGeom>
          <a:ln w="38100">
            <a:solidFill>
              <a:schemeClr val="tx2"/>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Note"/>
          <p:cNvSpPr txBox="1">
            <a:spLocks noChangeArrowheads="1"/>
          </p:cNvSpPr>
          <p:nvPr/>
        </p:nvSpPr>
        <p:spPr bwMode="auto">
          <a:xfrm>
            <a:off x="15879510" y="17054467"/>
            <a:ext cx="33113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tx2"/>
                </a:solidFill>
                <a:latin typeface="Arial" charset="0"/>
                <a:ea typeface="Arial" charset="0"/>
              </a:rPr>
              <a:t>Figure A</a:t>
            </a:r>
            <a:r>
              <a:rPr lang="en-US" sz="2000" b="1" dirty="0">
                <a:solidFill>
                  <a:schemeClr val="tx2"/>
                </a:solidFill>
                <a:latin typeface="Arial" charset="0"/>
                <a:ea typeface="Arial" charset="0"/>
                <a:cs typeface="Arial" charset="0"/>
              </a:rPr>
              <a:t>: </a:t>
            </a:r>
            <a:r>
              <a:rPr lang="en-US" sz="2000" dirty="0">
                <a:solidFill>
                  <a:schemeClr val="tx2"/>
                </a:solidFill>
                <a:latin typeface="Arial" charset="0"/>
                <a:ea typeface="Arial" charset="0"/>
                <a:cs typeface="Arial" charset="0"/>
              </a:rPr>
              <a:t>In et neque dignissim, and in aliquet nisl et umis.</a:t>
            </a:r>
            <a:endParaRPr lang="en-US" altLang="en-US" sz="2000" dirty="0">
              <a:solidFill>
                <a:schemeClr val="tx2"/>
              </a:solidFill>
              <a:latin typeface="Arial" charset="0"/>
              <a:ea typeface="Arial" charset="0"/>
            </a:endParaRPr>
          </a:p>
        </p:txBody>
      </p:sp>
      <p:cxnSp>
        <p:nvCxnSpPr>
          <p:cNvPr id="32" name="Horizontal Section Divider" descr="Horizontal Divider"/>
          <p:cNvCxnSpPr>
            <a:cxnSpLocks/>
          </p:cNvCxnSpPr>
          <p:nvPr/>
        </p:nvCxnSpPr>
        <p:spPr bwMode="auto">
          <a:xfrm>
            <a:off x="10272177" y="21088853"/>
            <a:ext cx="8346441" cy="0"/>
          </a:xfrm>
          <a:prstGeom prst="line">
            <a:avLst/>
          </a:prstGeom>
          <a:noFill/>
          <a:ln w="25400"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1858" y="21797155"/>
            <a:ext cx="707508" cy="707508"/>
          </a:xfrm>
          <a:prstGeom prst="rect">
            <a:avLst/>
          </a:prstGeom>
        </p:spPr>
      </p:pic>
      <p:graphicFrame>
        <p:nvGraphicFramePr>
          <p:cNvPr id="28" name="Chart B" descr="Chart B"/>
          <p:cNvGraphicFramePr>
            <a:graphicFrameLocks/>
          </p:cNvGraphicFramePr>
          <p:nvPr/>
        </p:nvGraphicFramePr>
        <p:xfrm>
          <a:off x="10093569" y="21365911"/>
          <a:ext cx="4572000" cy="4882216"/>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4319622" y="21773310"/>
            <a:ext cx="0" cy="4466252"/>
          </a:xfrm>
          <a:prstGeom prst="line">
            <a:avLst/>
          </a:prstGeom>
          <a:noFill/>
          <a:ln w="25400"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5678" y="21855961"/>
            <a:ext cx="707508" cy="707508"/>
          </a:xfrm>
          <a:prstGeom prst="rect">
            <a:avLst/>
          </a:prstGeom>
        </p:spPr>
      </p:pic>
      <p:graphicFrame>
        <p:nvGraphicFramePr>
          <p:cNvPr id="27" name="Chart C" descr="Chart C"/>
          <p:cNvGraphicFramePr>
            <a:graphicFrameLocks/>
          </p:cNvGraphicFramePr>
          <p:nvPr/>
        </p:nvGraphicFramePr>
        <p:xfrm>
          <a:off x="14588208" y="21401080"/>
          <a:ext cx="4444859" cy="4958861"/>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a:cxnSpLocks/>
          </p:cNvCxnSpPr>
          <p:nvPr/>
        </p:nvCxnSpPr>
        <p:spPr bwMode="auto">
          <a:xfrm>
            <a:off x="10347270" y="27000136"/>
            <a:ext cx="8351521"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nvGraphicFramePr>
        <p:xfrm>
          <a:off x="10504835" y="27698982"/>
          <a:ext cx="7960659" cy="4185748"/>
        </p:xfrm>
        <a:graphic>
          <a:graphicData uri="http://schemas.openxmlformats.org/drawingml/2006/table">
            <a:tbl>
              <a:tblPr firstRow="1" bandRow="1">
                <a:tableStyleId>{6E25E649-3F16-4E02-A733-19D2CDBF48F0}</a:tableStyleId>
              </a:tblPr>
              <a:tblGrid>
                <a:gridCol w="1858463">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843830">
                  <a:extLst>
                    <a:ext uri="{9D8B030D-6E8A-4147-A177-3AD203B41FA5}">
                      <a16:colId xmlns:a16="http://schemas.microsoft.com/office/drawing/2014/main" val="20002"/>
                    </a:ext>
                  </a:extLst>
                </a:gridCol>
                <a:gridCol w="2180401">
                  <a:extLst>
                    <a:ext uri="{9D8B030D-6E8A-4147-A177-3AD203B41FA5}">
                      <a16:colId xmlns:a16="http://schemas.microsoft.com/office/drawing/2014/main" val="20003"/>
                    </a:ext>
                  </a:extLst>
                </a:gridCol>
              </a:tblGrid>
              <a:tr h="855860">
                <a:tc gridSpan="4">
                  <a:txBody>
                    <a:bodyPr/>
                    <a:lstStyle/>
                    <a:p>
                      <a:pPr algn="ctr"/>
                      <a:r>
                        <a:rPr lang="en-US" sz="3200" dirty="0">
                          <a:ln>
                            <a:noFill/>
                            <a:prstDash val="dash"/>
                          </a:ln>
                        </a:rPr>
                        <a:t>Table 1 -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72280">
                <a:tc>
                  <a:txBody>
                    <a:bodyPr/>
                    <a:lstStyle/>
                    <a:p>
                      <a:pPr algn="ctr"/>
                      <a:r>
                        <a:rPr lang="en-US" sz="2500" cap="none" spc="0" dirty="0">
                          <a:ln>
                            <a:noFill/>
                          </a:ln>
                          <a:effectLst/>
                        </a:rPr>
                        <a:t>8.01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500" cap="none" spc="0" dirty="0">
                          <a:ln>
                            <a:noFill/>
                          </a:ln>
                          <a:effectLst/>
                        </a:rPr>
                        <a:t>7.99</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5.77</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6.44</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8096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4.50</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9.55</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1.12</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7662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6.15</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8.00</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6.18</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5.65</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500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8.21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2.16</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7.17</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500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3.00</a:t>
                      </a:r>
                    </a:p>
                  </a:txBody>
                  <a:tcPr marT="45721" marB="4572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9.70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10.50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4.45</a:t>
                      </a:r>
                    </a:p>
                  </a:txBody>
                  <a:tcPr marT="45721" marB="45721"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10529915" y="32201741"/>
            <a:ext cx="8421165"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nvGraphicFramePr>
        <p:xfrm>
          <a:off x="19843340" y="7770440"/>
          <a:ext cx="8455898" cy="6893138"/>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97526" y="7698060"/>
            <a:ext cx="707508" cy="707508"/>
          </a:xfrm>
          <a:prstGeom prst="rect">
            <a:avLst/>
          </a:prstGeom>
        </p:spPr>
      </p:pic>
      <p:cxnSp>
        <p:nvCxnSpPr>
          <p:cNvPr id="34" name="Horizontal Section Divider" descr="Horizontal Divider"/>
          <p:cNvCxnSpPr>
            <a:cxnSpLocks/>
          </p:cNvCxnSpPr>
          <p:nvPr/>
        </p:nvCxnSpPr>
        <p:spPr bwMode="auto">
          <a:xfrm>
            <a:off x="19747616" y="15213264"/>
            <a:ext cx="8352748"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19798748" y="15827568"/>
            <a:ext cx="8307019" cy="5322867"/>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200"/>
              </a:lnSpc>
              <a:spcAft>
                <a:spcPts val="1801"/>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4200"/>
              </a:lnSpc>
              <a:spcAft>
                <a:spcPts val="1801"/>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81148" y="21872025"/>
            <a:ext cx="707508" cy="707508"/>
          </a:xfrm>
          <a:prstGeom prst="rect">
            <a:avLst/>
          </a:prstGeom>
        </p:spPr>
      </p:pic>
      <p:graphicFrame>
        <p:nvGraphicFramePr>
          <p:cNvPr id="25" name="Chart E" descr="Chart E"/>
          <p:cNvGraphicFramePr>
            <a:graphicFrameLocks noGrp="1"/>
          </p:cNvGraphicFramePr>
          <p:nvPr>
            <p:ph type="pic" sz="quarter" idx="17"/>
          </p:nvPr>
        </p:nvGraphicFramePr>
        <p:xfrm>
          <a:off x="19780681" y="21869743"/>
          <a:ext cx="6976172" cy="53055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5151303" y="23300323"/>
            <a:ext cx="1968500" cy="2132807"/>
          </a:xfrm>
          <a:prstGeom prst="arc">
            <a:avLst>
              <a:gd name="adj1" fmla="val 16200000"/>
              <a:gd name="adj2" fmla="val 2592668"/>
            </a:avLst>
          </a:prstGeom>
          <a:ln w="38100">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chemeClr val="tx2"/>
              </a:solidFill>
            </a:endParaRPr>
          </a:p>
        </p:txBody>
      </p:sp>
      <p:sp>
        <p:nvSpPr>
          <p:cNvPr id="44" name="Note"/>
          <p:cNvSpPr txBox="1"/>
          <p:nvPr/>
        </p:nvSpPr>
        <p:spPr>
          <a:xfrm>
            <a:off x="25735936" y="23846785"/>
            <a:ext cx="2539861" cy="1015663"/>
          </a:xfrm>
          <a:prstGeom prst="rect">
            <a:avLst/>
          </a:prstGeom>
          <a:noFill/>
        </p:spPr>
        <p:txBody>
          <a:bodyPr wrap="square">
            <a:spAutoFit/>
          </a:bodyPr>
          <a:lstStyle/>
          <a:p>
            <a:pPr>
              <a:defRPr/>
            </a:pPr>
            <a:r>
              <a:rPr lang="en-US" sz="2000" b="1" dirty="0">
                <a:solidFill>
                  <a:schemeClr val="tx2"/>
                </a:solidFill>
                <a:latin typeface="Arial" charset="0"/>
                <a:ea typeface="Arial" charset="0"/>
                <a:cs typeface="Arial" charset="0"/>
              </a:rPr>
              <a:t>Series: </a:t>
            </a:r>
            <a:r>
              <a:rPr lang="en-US" sz="2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9755201" y="27943294"/>
            <a:ext cx="8354189" cy="4886851"/>
          </a:xfrm>
          <a:prstGeom prst="rect">
            <a:avLst/>
          </a:prstGeom>
          <a:noFill/>
        </p:spPr>
        <p:txBody>
          <a:bodyPr wrap="square">
            <a:spAutoFit/>
          </a:bodyPr>
          <a:lstStyle/>
          <a:p>
            <a:pPr>
              <a:lnSpc>
                <a:spcPts val="4200"/>
              </a:lnSpc>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en et cursus ultrices vel, ullamcorper ac augue. Donec semper lorem. Mauris orci mi, varius id diam id, egestas auctor.</a:t>
            </a:r>
          </a:p>
          <a:p>
            <a:pPr>
              <a:lnSpc>
                <a:spcPts val="4200"/>
              </a:lnSpc>
              <a:defRPr/>
            </a:pPr>
            <a:r>
              <a:rPr lang="en-US" sz="2800" dirty="0">
                <a:latin typeface="Arial" charset="0"/>
                <a:ea typeface="Arial" charset="0"/>
                <a:cs typeface="Arial" charset="0"/>
              </a:rPr>
              <a:t>Sed in risus nibh. In nisl quam, aliquet sed nibh sit amet, faucibus placerat dui. Fusce quis augue scelerisque, luctus rum sed, porta ut dolor.</a:t>
            </a:r>
          </a:p>
          <a:p>
            <a:pPr>
              <a:lnSpc>
                <a:spcPts val="4200"/>
              </a:lnSpc>
              <a:defRPr/>
            </a:pPr>
            <a:endParaRPr lang="en-US" sz="2800" dirty="0">
              <a:latin typeface="Arial" charset="0"/>
              <a:ea typeface="Arial" charset="0"/>
              <a:cs typeface="Arial" charset="0"/>
            </a:endParaRPr>
          </a:p>
        </p:txBody>
      </p:sp>
      <p:sp>
        <p:nvSpPr>
          <p:cNvPr id="40" name="Conclusion Analysis Textbox"/>
          <p:cNvSpPr txBox="1"/>
          <p:nvPr/>
        </p:nvSpPr>
        <p:spPr>
          <a:xfrm>
            <a:off x="29145370" y="7713058"/>
            <a:ext cx="7896049" cy="11247566"/>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Mauris orci mi, varius id diam id, egestas auctor enim. Praesent ut massa nibh. Duis purus neque, facilisis tristique quis augue scelerisque. </a:t>
            </a:r>
          </a:p>
          <a:p>
            <a:pPr>
              <a:lnSpc>
                <a:spcPts val="4200"/>
              </a:lnSpc>
              <a:spcAft>
                <a:spcPts val="1200"/>
              </a:spcAft>
              <a:defRPr/>
            </a:pPr>
            <a:r>
              <a:rPr lang="en-US" sz="2800" dirty="0">
                <a:latin typeface="Arial" charset="0"/>
                <a:ea typeface="Arial" charset="0"/>
                <a:cs typeface="Arial" charset="0"/>
              </a:rPr>
              <a:t>Donec semper lorem:</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a:t>
            </a:r>
          </a:p>
        </p:txBody>
      </p:sp>
      <p:cxnSp>
        <p:nvCxnSpPr>
          <p:cNvPr id="41" name="Horizontal Section Divider" descr="Horizontal Divider"/>
          <p:cNvCxnSpPr>
            <a:cxnSpLocks/>
          </p:cNvCxnSpPr>
          <p:nvPr/>
        </p:nvCxnSpPr>
        <p:spPr bwMode="auto">
          <a:xfrm>
            <a:off x="29063575" y="19487569"/>
            <a:ext cx="8350672" cy="0"/>
          </a:xfrm>
          <a:prstGeom prst="line">
            <a:avLst/>
          </a:prstGeom>
          <a:noFill/>
          <a:ln w="25400" cap="flat" cmpd="sng" algn="ctr">
            <a:solidFill>
              <a:schemeClr val="tx1"/>
            </a:solidFill>
            <a:prstDash val="dash"/>
            <a:round/>
            <a:headEnd type="none" w="med" len="med"/>
            <a:tailEnd type="none" w="med" len="med"/>
          </a:ln>
          <a:effectLst/>
        </p:spPr>
      </p:cxnSp>
      <p:sp>
        <p:nvSpPr>
          <p:cNvPr id="36" name="Graphic Elements"/>
          <p:cNvSpPr txBox="1"/>
          <p:nvPr/>
        </p:nvSpPr>
        <p:spPr>
          <a:xfrm>
            <a:off x="29309852" y="20053590"/>
            <a:ext cx="8283304" cy="830997"/>
          </a:xfrm>
          <a:prstGeom prst="rect">
            <a:avLst/>
          </a:prstGeom>
          <a:noFill/>
        </p:spPr>
        <p:txBody>
          <a:bodyPr wrap="square">
            <a:spAutoFit/>
          </a:bodyPr>
          <a:lstStyle/>
          <a:p>
            <a:pPr>
              <a:defRPr/>
            </a:pPr>
            <a:r>
              <a:rPr lang="en-US" sz="4800"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535085" y="21345921"/>
            <a:ext cx="707508" cy="707508"/>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535085" y="22444285"/>
            <a:ext cx="707508" cy="707508"/>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535085" y="23542651"/>
            <a:ext cx="707508" cy="707508"/>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35088" y="24641019"/>
            <a:ext cx="706387" cy="7063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535085" y="25738260"/>
            <a:ext cx="707508" cy="707508"/>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535085" y="26836625"/>
            <a:ext cx="707508" cy="707508"/>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0603207" y="21345921"/>
            <a:ext cx="707508" cy="707508"/>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0603207" y="22436420"/>
            <a:ext cx="707508" cy="707508"/>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0603207" y="23526918"/>
            <a:ext cx="707508" cy="707508"/>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0603207" y="24617419"/>
            <a:ext cx="707508" cy="707508"/>
          </a:xfrm>
          <a:prstGeom prst="rect">
            <a:avLst/>
          </a:prstGeom>
        </p:spPr>
      </p:pic>
      <p:cxnSp>
        <p:nvCxnSpPr>
          <p:cNvPr id="83" name="Vertical Section Divider" descr="Vertical Divider"/>
          <p:cNvCxnSpPr/>
          <p:nvPr/>
        </p:nvCxnSpPr>
        <p:spPr bwMode="auto">
          <a:xfrm>
            <a:off x="31807978" y="21317348"/>
            <a:ext cx="0" cy="6390731"/>
          </a:xfrm>
          <a:prstGeom prst="line">
            <a:avLst/>
          </a:prstGeom>
          <a:noFill/>
          <a:ln w="25400"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2287" y="21320363"/>
            <a:ext cx="707508" cy="707508"/>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22287" y="22401611"/>
            <a:ext cx="707508" cy="707508"/>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22287" y="23428422"/>
            <a:ext cx="707508" cy="707508"/>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22287" y="24531624"/>
            <a:ext cx="707508" cy="707508"/>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22287" y="25694991"/>
            <a:ext cx="707508" cy="707508"/>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2322287" y="26782311"/>
            <a:ext cx="707508" cy="707508"/>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3406985" y="21320363"/>
            <a:ext cx="707508" cy="707508"/>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3406985" y="22401611"/>
            <a:ext cx="707508" cy="707508"/>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3421974" y="23428422"/>
            <a:ext cx="707508" cy="707508"/>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3421974" y="24531624"/>
            <a:ext cx="707508" cy="707508"/>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421974" y="25694991"/>
            <a:ext cx="707508" cy="707508"/>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3421974" y="26782311"/>
            <a:ext cx="707508" cy="707508"/>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4491683" y="21320363"/>
            <a:ext cx="707508" cy="707508"/>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4491683" y="22401611"/>
            <a:ext cx="707508" cy="707508"/>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4521661" y="23428422"/>
            <a:ext cx="707508" cy="707508"/>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4521661" y="24531624"/>
            <a:ext cx="707508" cy="707508"/>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4521661" y="25694991"/>
            <a:ext cx="707508" cy="707508"/>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4521661" y="26782311"/>
            <a:ext cx="707508" cy="707508"/>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5576381" y="21320363"/>
            <a:ext cx="707508" cy="707508"/>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5576381" y="22401611"/>
            <a:ext cx="707508" cy="707508"/>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5621347" y="23428422"/>
            <a:ext cx="707508" cy="707508"/>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5621347" y="24531624"/>
            <a:ext cx="707508" cy="707508"/>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5621347" y="25694991"/>
            <a:ext cx="707508" cy="707508"/>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5621347" y="26782311"/>
            <a:ext cx="707508" cy="707508"/>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6661078" y="21320363"/>
            <a:ext cx="707508" cy="707508"/>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6661078" y="22401611"/>
            <a:ext cx="707508" cy="707508"/>
          </a:xfrm>
          <a:prstGeom prst="rect">
            <a:avLst/>
          </a:prstGeom>
        </p:spPr>
      </p:pic>
      <p:cxnSp>
        <p:nvCxnSpPr>
          <p:cNvPr id="38" name="Horizontal Section Divider" descr="Horizontal Divider"/>
          <p:cNvCxnSpPr>
            <a:cxnSpLocks/>
          </p:cNvCxnSpPr>
          <p:nvPr/>
        </p:nvCxnSpPr>
        <p:spPr bwMode="auto">
          <a:xfrm>
            <a:off x="29070796" y="28237103"/>
            <a:ext cx="8356599" cy="0"/>
          </a:xfrm>
          <a:prstGeom prst="line">
            <a:avLst/>
          </a:prstGeom>
          <a:noFill/>
          <a:ln w="25400" cap="flat" cmpd="sng" algn="ctr">
            <a:solidFill>
              <a:schemeClr val="tx1"/>
            </a:solidFill>
            <a:prstDash val="dash"/>
            <a:round/>
            <a:headEnd type="none" w="med" len="med"/>
            <a:tailEnd type="none" w="med" len="med"/>
          </a:ln>
          <a:effectLst/>
        </p:spPr>
      </p:cxnSp>
      <p:sp>
        <p:nvSpPr>
          <p:cNvPr id="23" name="References Textbox"/>
          <p:cNvSpPr txBox="1"/>
          <p:nvPr/>
        </p:nvSpPr>
        <p:spPr>
          <a:xfrm>
            <a:off x="29116930" y="28822596"/>
            <a:ext cx="8099655" cy="4092915"/>
          </a:xfrm>
          <a:prstGeom prst="rect">
            <a:avLst/>
          </a:prstGeom>
          <a:no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buClr>
                <a:schemeClr val="tx2"/>
              </a:buClr>
              <a:buFont typeface="+mj-lt"/>
              <a:buAutoNum type="arabicPeriod"/>
              <a:defRPr/>
            </a:pPr>
            <a:r>
              <a:rPr lang="en-US" sz="2400" dirty="0">
                <a:latin typeface="Arial" charset="0"/>
                <a:ea typeface="Arial" charset="0"/>
                <a:cs typeface="Arial" charset="0"/>
              </a:rPr>
              <a:t>  Phasellus nec lectus bibendum, posuere nibh id,</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800"/>
              </a:lnSpc>
              <a:buClr>
                <a:schemeClr val="tx2"/>
              </a:buClr>
              <a:buFont typeface="+mj-lt"/>
              <a:buAutoNum type="arabicPeriod"/>
              <a:defRPr/>
            </a:pPr>
            <a:r>
              <a:rPr lang="en-US" sz="2400" dirty="0">
                <a:latin typeface="Arial" charset="0"/>
                <a:ea typeface="Arial" charset="0"/>
                <a:cs typeface="Arial" charset="0"/>
              </a:rPr>
              <a:t>  Lacinia magna. Mauris orci mi, varius diam id, egestas</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94" name="Contact Information Textbox"/>
          <p:cNvSpPr/>
          <p:nvPr/>
        </p:nvSpPr>
        <p:spPr>
          <a:xfrm>
            <a:off x="28976124" y="34263772"/>
            <a:ext cx="8443939" cy="1655736"/>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3853100335"/>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91</TotalTime>
  <Words>1590</Words>
  <Application>Microsoft Macintosh PowerPoint</Application>
  <PresentationFormat>Custom</PresentationFormat>
  <Paragraphs>156</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System Font Regular</vt:lpstr>
      <vt:lpstr>Research Poster Template</vt:lpstr>
      <vt:lpstr>PowerPoint Presentation</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Richard Klingensmith</cp:lastModifiedBy>
  <cp:revision>21</cp:revision>
  <cp:lastPrinted>2018-07-27T15:05:13Z</cp:lastPrinted>
  <dcterms:created xsi:type="dcterms:W3CDTF">2019-03-28T18:35:19Z</dcterms:created>
  <dcterms:modified xsi:type="dcterms:W3CDTF">2023-03-21T20:16:49Z</dcterms:modified>
  <cp:category/>
</cp:coreProperties>
</file>