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48C82-8DFE-4F1B-8F56-97B2ECFBFE52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DA8E6-8F8C-43E2-90B9-FC8A4CE6E4AA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40DB4D2C-9A71-4816-84E7-74B667DEFA9A}" type="parTrans" cxnId="{DF0E1763-D93C-4CF5-BCDE-3AFDC3962B7F}">
      <dgm:prSet/>
      <dgm:spPr/>
      <dgm:t>
        <a:bodyPr/>
        <a:lstStyle/>
        <a:p>
          <a:endParaRPr lang="en-US"/>
        </a:p>
      </dgm:t>
    </dgm:pt>
    <dgm:pt modelId="{F7C3C255-0E1E-4418-82DF-6F1BAA8E4F4F}" type="sibTrans" cxnId="{DF0E1763-D93C-4CF5-BCDE-3AFDC3962B7F}">
      <dgm:prSet/>
      <dgm:spPr/>
      <dgm:t>
        <a:bodyPr/>
        <a:lstStyle/>
        <a:p>
          <a:endParaRPr lang="en-US"/>
        </a:p>
      </dgm:t>
    </dgm:pt>
    <dgm:pt modelId="{94D9C764-8A07-40F6-AD99-D7E267DB84D0}">
      <dgm:prSet phldrT="[Text]"/>
      <dgm:spPr/>
      <dgm:t>
        <a:bodyPr/>
        <a:lstStyle/>
        <a:p>
          <a:r>
            <a:rPr lang="en-US" dirty="0"/>
            <a:t>Username</a:t>
          </a:r>
        </a:p>
      </dgm:t>
    </dgm:pt>
    <dgm:pt modelId="{04768C86-0E58-44CA-A8A9-F649A79A80C6}" type="parTrans" cxnId="{AC9AD641-9F50-4DB1-B0FA-DD04134DB5EB}">
      <dgm:prSet/>
      <dgm:spPr/>
      <dgm:t>
        <a:bodyPr/>
        <a:lstStyle/>
        <a:p>
          <a:endParaRPr lang="en-US"/>
        </a:p>
      </dgm:t>
    </dgm:pt>
    <dgm:pt modelId="{E26DDD27-73A5-4795-9788-EA1DEEA53F58}" type="sibTrans" cxnId="{AC9AD641-9F50-4DB1-B0FA-DD04134DB5EB}">
      <dgm:prSet/>
      <dgm:spPr/>
      <dgm:t>
        <a:bodyPr/>
        <a:lstStyle/>
        <a:p>
          <a:endParaRPr lang="en-US"/>
        </a:p>
      </dgm:t>
    </dgm:pt>
    <dgm:pt modelId="{E9247513-9494-4283-8543-FFD46D64C05D}">
      <dgm:prSet phldrT="[Text]"/>
      <dgm:spPr/>
      <dgm:t>
        <a:bodyPr/>
        <a:lstStyle/>
        <a:p>
          <a:r>
            <a:rPr lang="en-US" dirty="0"/>
            <a:t>Nickname</a:t>
          </a:r>
        </a:p>
      </dgm:t>
    </dgm:pt>
    <dgm:pt modelId="{34B30AEC-0BD4-4857-8F7A-EDA8A8581854}" type="parTrans" cxnId="{2725BA88-3389-480D-83F3-7593550662ED}">
      <dgm:prSet/>
      <dgm:spPr/>
      <dgm:t>
        <a:bodyPr/>
        <a:lstStyle/>
        <a:p>
          <a:endParaRPr lang="en-US"/>
        </a:p>
      </dgm:t>
    </dgm:pt>
    <dgm:pt modelId="{7FD0D1FF-E4F7-4985-98CE-E0FD63D0E45B}" type="sibTrans" cxnId="{2725BA88-3389-480D-83F3-7593550662ED}">
      <dgm:prSet/>
      <dgm:spPr/>
      <dgm:t>
        <a:bodyPr/>
        <a:lstStyle/>
        <a:p>
          <a:endParaRPr lang="en-US"/>
        </a:p>
      </dgm:t>
    </dgm:pt>
    <dgm:pt modelId="{E84FA6DE-4C56-4773-A2E8-908127A372A8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C10843AD-AE37-45EF-8D18-17E3779E600D}" type="parTrans" cxnId="{0D00DE3D-ECF3-4C82-9151-71CD403C52D5}">
      <dgm:prSet/>
      <dgm:spPr/>
      <dgm:t>
        <a:bodyPr/>
        <a:lstStyle/>
        <a:p>
          <a:endParaRPr lang="en-US"/>
        </a:p>
      </dgm:t>
    </dgm:pt>
    <dgm:pt modelId="{A5748F01-6A9F-470C-AB00-7DAF56901DB4}" type="sibTrans" cxnId="{0D00DE3D-ECF3-4C82-9151-71CD403C52D5}">
      <dgm:prSet/>
      <dgm:spPr/>
      <dgm:t>
        <a:bodyPr/>
        <a:lstStyle/>
        <a:p>
          <a:endParaRPr lang="en-US"/>
        </a:p>
      </dgm:t>
    </dgm:pt>
    <dgm:pt modelId="{92E26E8A-AC17-4AC5-B3D5-5491954ABB06}">
      <dgm:prSet phldrT="[Text]"/>
      <dgm:spPr/>
      <dgm:t>
        <a:bodyPr/>
        <a:lstStyle/>
        <a:p>
          <a:r>
            <a:rPr lang="en-US" dirty="0"/>
            <a:t>Photo URL</a:t>
          </a:r>
        </a:p>
      </dgm:t>
    </dgm:pt>
    <dgm:pt modelId="{B30F762F-3C25-43DD-A6E9-CE0A4CE4F125}" type="parTrans" cxnId="{6F5B9995-FBCD-4464-B719-38997C2ABD53}">
      <dgm:prSet/>
      <dgm:spPr/>
      <dgm:t>
        <a:bodyPr/>
        <a:lstStyle/>
        <a:p>
          <a:endParaRPr lang="en-US"/>
        </a:p>
      </dgm:t>
    </dgm:pt>
    <dgm:pt modelId="{8CC39B8C-CC22-46DB-B5CF-6D755315CBDB}" type="sibTrans" cxnId="{6F5B9995-FBCD-4464-B719-38997C2ABD53}">
      <dgm:prSet/>
      <dgm:spPr/>
      <dgm:t>
        <a:bodyPr/>
        <a:lstStyle/>
        <a:p>
          <a:endParaRPr lang="en-US"/>
        </a:p>
      </dgm:t>
    </dgm:pt>
    <dgm:pt modelId="{318BA553-05D6-4362-B0EC-B8AADC420EE7}">
      <dgm:prSet phldrT="[Text]"/>
      <dgm:spPr/>
      <dgm:t>
        <a:bodyPr/>
        <a:lstStyle/>
        <a:p>
          <a:r>
            <a:rPr lang="en-US" dirty="0"/>
            <a:t>Last Seen</a:t>
          </a:r>
        </a:p>
      </dgm:t>
    </dgm:pt>
    <dgm:pt modelId="{488C32EB-43ED-40F2-AFA0-A6CFDD7C6BF8}" type="parTrans" cxnId="{94BEC7AD-173D-40F3-868C-FD0B6501C46B}">
      <dgm:prSet/>
      <dgm:spPr/>
      <dgm:t>
        <a:bodyPr/>
        <a:lstStyle/>
        <a:p>
          <a:endParaRPr lang="en-US"/>
        </a:p>
      </dgm:t>
    </dgm:pt>
    <dgm:pt modelId="{4F90661B-B1F4-424E-8DD8-50DCDD3FEFE2}" type="sibTrans" cxnId="{94BEC7AD-173D-40F3-868C-FD0B6501C46B}">
      <dgm:prSet/>
      <dgm:spPr/>
      <dgm:t>
        <a:bodyPr/>
        <a:lstStyle/>
        <a:p>
          <a:endParaRPr lang="en-US"/>
        </a:p>
      </dgm:t>
    </dgm:pt>
    <dgm:pt modelId="{21BAB835-6EB6-4304-9028-653C1BF2ED19}">
      <dgm:prSet phldrT="[Text]"/>
      <dgm:spPr/>
      <dgm:t>
        <a:bodyPr/>
        <a:lstStyle/>
        <a:p>
          <a:r>
            <a:rPr lang="en-US" dirty="0"/>
            <a:t>Status</a:t>
          </a:r>
        </a:p>
      </dgm:t>
    </dgm:pt>
    <dgm:pt modelId="{DD4FF86E-EC5B-4E9C-A5AD-2B2602B5A3EF}" type="parTrans" cxnId="{DC490501-FF08-45AA-AE62-461F69B64298}">
      <dgm:prSet/>
      <dgm:spPr/>
      <dgm:t>
        <a:bodyPr/>
        <a:lstStyle/>
        <a:p>
          <a:endParaRPr lang="en-US"/>
        </a:p>
      </dgm:t>
    </dgm:pt>
    <dgm:pt modelId="{BF9D7622-E341-4BA0-817B-41D245800B59}" type="sibTrans" cxnId="{DC490501-FF08-45AA-AE62-461F69B64298}">
      <dgm:prSet/>
      <dgm:spPr/>
      <dgm:t>
        <a:bodyPr/>
        <a:lstStyle/>
        <a:p>
          <a:endParaRPr lang="en-US"/>
        </a:p>
      </dgm:t>
    </dgm:pt>
    <dgm:pt modelId="{74BD151D-6B96-4492-87EC-649DACF537C0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4D746ADE-9958-4FCC-AE85-391C04D5F8F0}" type="parTrans" cxnId="{FE285EA5-D6D2-4404-9C00-63A323003068}">
      <dgm:prSet/>
      <dgm:spPr/>
      <dgm:t>
        <a:bodyPr/>
        <a:lstStyle/>
        <a:p>
          <a:endParaRPr lang="en-US"/>
        </a:p>
      </dgm:t>
    </dgm:pt>
    <dgm:pt modelId="{C09DB594-35AC-41C5-8171-DC1A5E3B3FCE}" type="sibTrans" cxnId="{FE285EA5-D6D2-4404-9C00-63A323003068}">
      <dgm:prSet/>
      <dgm:spPr/>
      <dgm:t>
        <a:bodyPr/>
        <a:lstStyle/>
        <a:p>
          <a:endParaRPr lang="en-US"/>
        </a:p>
      </dgm:t>
    </dgm:pt>
    <dgm:pt modelId="{72B37A8B-6DE8-47C0-9776-5FE569D5DF9B}" type="pres">
      <dgm:prSet presAssocID="{AF448C82-8DFE-4F1B-8F56-97B2ECFBFE5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11F63C-ECCE-4601-A7B4-DD7D506DB6FD}" type="pres">
      <dgm:prSet presAssocID="{697DA8E6-8F8C-43E2-90B9-FC8A4CE6E4AA}" presName="singleCycle" presStyleCnt="0"/>
      <dgm:spPr/>
    </dgm:pt>
    <dgm:pt modelId="{D0A0A480-493B-46F2-9CB5-4BC2897DA3CE}" type="pres">
      <dgm:prSet presAssocID="{697DA8E6-8F8C-43E2-90B9-FC8A4CE6E4AA}" presName="singleCenter" presStyleLbl="node1" presStyleIdx="0" presStyleCnt="8">
        <dgm:presLayoutVars>
          <dgm:chMax val="7"/>
          <dgm:chPref val="7"/>
        </dgm:presLayoutVars>
      </dgm:prSet>
      <dgm:spPr/>
    </dgm:pt>
    <dgm:pt modelId="{DCC3036A-DEF7-4655-9FD2-369711203049}" type="pres">
      <dgm:prSet presAssocID="{04768C86-0E58-44CA-A8A9-F649A79A80C6}" presName="Name56" presStyleLbl="parChTrans1D2" presStyleIdx="0" presStyleCnt="7"/>
      <dgm:spPr/>
    </dgm:pt>
    <dgm:pt modelId="{7D61563E-209C-4931-B0A6-A934EB017237}" type="pres">
      <dgm:prSet presAssocID="{94D9C764-8A07-40F6-AD99-D7E267DB84D0}" presName="text0" presStyleLbl="node1" presStyleIdx="1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21B04076-3512-477F-9586-6FEF1A33E82F}" type="pres">
      <dgm:prSet presAssocID="{4D746ADE-9958-4FCC-AE85-391C04D5F8F0}" presName="Name56" presStyleLbl="parChTrans1D2" presStyleIdx="1" presStyleCnt="7"/>
      <dgm:spPr/>
    </dgm:pt>
    <dgm:pt modelId="{76AB3E57-5E8D-4570-9224-1A51343B072F}" type="pres">
      <dgm:prSet presAssocID="{74BD151D-6B96-4492-87EC-649DACF537C0}" presName="text0" presStyleLbl="node1" presStyleIdx="2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3B1AA418-8EA3-484C-8E67-617B4C965F5D}" type="pres">
      <dgm:prSet presAssocID="{34B30AEC-0BD4-4857-8F7A-EDA8A8581854}" presName="Name56" presStyleLbl="parChTrans1D2" presStyleIdx="2" presStyleCnt="7"/>
      <dgm:spPr/>
    </dgm:pt>
    <dgm:pt modelId="{0455A739-80E6-4889-AC14-082FD29C79FD}" type="pres">
      <dgm:prSet presAssocID="{E9247513-9494-4283-8543-FFD46D64C05D}" presName="text0" presStyleLbl="node1" presStyleIdx="3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2F6B372B-1486-429F-84F9-C0BF0968C7E4}" type="pres">
      <dgm:prSet presAssocID="{C10843AD-AE37-45EF-8D18-17E3779E600D}" presName="Name56" presStyleLbl="parChTrans1D2" presStyleIdx="3" presStyleCnt="7"/>
      <dgm:spPr/>
    </dgm:pt>
    <dgm:pt modelId="{4FE5AD10-D3A4-4841-9945-C739847BD110}" type="pres">
      <dgm:prSet presAssocID="{E84FA6DE-4C56-4773-A2E8-908127A372A8}" presName="text0" presStyleLbl="node1" presStyleIdx="4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AB12F408-691D-4BFD-BD49-92BD3F227805}" type="pres">
      <dgm:prSet presAssocID="{B30F762F-3C25-43DD-A6E9-CE0A4CE4F125}" presName="Name56" presStyleLbl="parChTrans1D2" presStyleIdx="4" presStyleCnt="7"/>
      <dgm:spPr/>
    </dgm:pt>
    <dgm:pt modelId="{86D25D71-6FAE-40A6-839D-3051604DD9AA}" type="pres">
      <dgm:prSet presAssocID="{92E26E8A-AC17-4AC5-B3D5-5491954ABB06}" presName="text0" presStyleLbl="node1" presStyleIdx="5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6C2ADA9A-DA03-410E-A05C-6A0FF040CB23}" type="pres">
      <dgm:prSet presAssocID="{488C32EB-43ED-40F2-AFA0-A6CFDD7C6BF8}" presName="Name56" presStyleLbl="parChTrans1D2" presStyleIdx="5" presStyleCnt="7"/>
      <dgm:spPr/>
    </dgm:pt>
    <dgm:pt modelId="{9596A0C7-3F9E-40B0-A499-6756114520BB}" type="pres">
      <dgm:prSet presAssocID="{318BA553-05D6-4362-B0EC-B8AADC420EE7}" presName="text0" presStyleLbl="node1" presStyleIdx="6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05F67AFA-84F6-438D-AC22-88DBB157F970}" type="pres">
      <dgm:prSet presAssocID="{DD4FF86E-EC5B-4E9C-A5AD-2B2602B5A3EF}" presName="Name56" presStyleLbl="parChTrans1D2" presStyleIdx="6" presStyleCnt="7"/>
      <dgm:spPr/>
    </dgm:pt>
    <dgm:pt modelId="{8D22B28E-0643-4166-8E56-A49637D0854F}" type="pres">
      <dgm:prSet presAssocID="{21BAB835-6EB6-4304-9028-653C1BF2ED19}" presName="text0" presStyleLbl="node1" presStyleIdx="7" presStyleCnt="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DF0E1763-D93C-4CF5-BCDE-3AFDC3962B7F}" srcId="{AF448C82-8DFE-4F1B-8F56-97B2ECFBFE52}" destId="{697DA8E6-8F8C-43E2-90B9-FC8A4CE6E4AA}" srcOrd="0" destOrd="0" parTransId="{40DB4D2C-9A71-4816-84E7-74B667DEFA9A}" sibTransId="{F7C3C255-0E1E-4418-82DF-6F1BAA8E4F4F}"/>
    <dgm:cxn modelId="{C365147B-EAAD-41A4-B763-2B37090ABBE0}" type="presOf" srcId="{94D9C764-8A07-40F6-AD99-D7E267DB84D0}" destId="{7D61563E-209C-4931-B0A6-A934EB017237}" srcOrd="0" destOrd="0" presId="urn:microsoft.com/office/officeart/2008/layout/RadialCluster"/>
    <dgm:cxn modelId="{30641085-5303-4663-BAF1-3B3D47189B14}" type="presOf" srcId="{4D746ADE-9958-4FCC-AE85-391C04D5F8F0}" destId="{21B04076-3512-477F-9586-6FEF1A33E82F}" srcOrd="0" destOrd="0" presId="urn:microsoft.com/office/officeart/2008/layout/RadialCluster"/>
    <dgm:cxn modelId="{566B918F-6B3E-4605-92AF-88AA41A65BBD}" type="presOf" srcId="{B30F762F-3C25-43DD-A6E9-CE0A4CE4F125}" destId="{AB12F408-691D-4BFD-BD49-92BD3F227805}" srcOrd="0" destOrd="0" presId="urn:microsoft.com/office/officeart/2008/layout/RadialCluster"/>
    <dgm:cxn modelId="{F1661F07-2AEB-4287-860D-1A69588B835E}" type="presOf" srcId="{697DA8E6-8F8C-43E2-90B9-FC8A4CE6E4AA}" destId="{D0A0A480-493B-46F2-9CB5-4BC2897DA3CE}" srcOrd="0" destOrd="0" presId="urn:microsoft.com/office/officeart/2008/layout/RadialCluster"/>
    <dgm:cxn modelId="{94BEC7AD-173D-40F3-868C-FD0B6501C46B}" srcId="{697DA8E6-8F8C-43E2-90B9-FC8A4CE6E4AA}" destId="{318BA553-05D6-4362-B0EC-B8AADC420EE7}" srcOrd="5" destOrd="0" parTransId="{488C32EB-43ED-40F2-AFA0-A6CFDD7C6BF8}" sibTransId="{4F90661B-B1F4-424E-8DD8-50DCDD3FEFE2}"/>
    <dgm:cxn modelId="{2545A03F-62EA-4E88-9030-80A5F2F0EF3A}" type="presOf" srcId="{E9247513-9494-4283-8543-FFD46D64C05D}" destId="{0455A739-80E6-4889-AC14-082FD29C79FD}" srcOrd="0" destOrd="0" presId="urn:microsoft.com/office/officeart/2008/layout/RadialCluster"/>
    <dgm:cxn modelId="{A3BE9076-8C64-4164-8F16-FAA2B6340AAF}" type="presOf" srcId="{AF448C82-8DFE-4F1B-8F56-97B2ECFBFE52}" destId="{72B37A8B-6DE8-47C0-9776-5FE569D5DF9B}" srcOrd="0" destOrd="0" presId="urn:microsoft.com/office/officeart/2008/layout/RadialCluster"/>
    <dgm:cxn modelId="{2725BA88-3389-480D-83F3-7593550662ED}" srcId="{697DA8E6-8F8C-43E2-90B9-FC8A4CE6E4AA}" destId="{E9247513-9494-4283-8543-FFD46D64C05D}" srcOrd="2" destOrd="0" parTransId="{34B30AEC-0BD4-4857-8F7A-EDA8A8581854}" sibTransId="{7FD0D1FF-E4F7-4985-98CE-E0FD63D0E45B}"/>
    <dgm:cxn modelId="{49E92585-0B9B-48EB-BDD9-761219A76309}" type="presOf" srcId="{488C32EB-43ED-40F2-AFA0-A6CFDD7C6BF8}" destId="{6C2ADA9A-DA03-410E-A05C-6A0FF040CB23}" srcOrd="0" destOrd="0" presId="urn:microsoft.com/office/officeart/2008/layout/RadialCluster"/>
    <dgm:cxn modelId="{78BB12F6-F14A-465D-9F85-FAA022586BC2}" type="presOf" srcId="{74BD151D-6B96-4492-87EC-649DACF537C0}" destId="{76AB3E57-5E8D-4570-9224-1A51343B072F}" srcOrd="0" destOrd="0" presId="urn:microsoft.com/office/officeart/2008/layout/RadialCluster"/>
    <dgm:cxn modelId="{F4C66008-6C0E-48F4-8536-DD7C761EDA15}" type="presOf" srcId="{318BA553-05D6-4362-B0EC-B8AADC420EE7}" destId="{9596A0C7-3F9E-40B0-A499-6756114520BB}" srcOrd="0" destOrd="0" presId="urn:microsoft.com/office/officeart/2008/layout/RadialCluster"/>
    <dgm:cxn modelId="{AC9AD641-9F50-4DB1-B0FA-DD04134DB5EB}" srcId="{697DA8E6-8F8C-43E2-90B9-FC8A4CE6E4AA}" destId="{94D9C764-8A07-40F6-AD99-D7E267DB84D0}" srcOrd="0" destOrd="0" parTransId="{04768C86-0E58-44CA-A8A9-F649A79A80C6}" sibTransId="{E26DDD27-73A5-4795-9788-EA1DEEA53F58}"/>
    <dgm:cxn modelId="{6F5B9995-FBCD-4464-B719-38997C2ABD53}" srcId="{697DA8E6-8F8C-43E2-90B9-FC8A4CE6E4AA}" destId="{92E26E8A-AC17-4AC5-B3D5-5491954ABB06}" srcOrd="4" destOrd="0" parTransId="{B30F762F-3C25-43DD-A6E9-CE0A4CE4F125}" sibTransId="{8CC39B8C-CC22-46DB-B5CF-6D755315CBDB}"/>
    <dgm:cxn modelId="{7D5381DA-1890-45A3-B6CB-FC37CF39B178}" type="presOf" srcId="{34B30AEC-0BD4-4857-8F7A-EDA8A8581854}" destId="{3B1AA418-8EA3-484C-8E67-617B4C965F5D}" srcOrd="0" destOrd="0" presId="urn:microsoft.com/office/officeart/2008/layout/RadialCluster"/>
    <dgm:cxn modelId="{FE285EA5-D6D2-4404-9C00-63A323003068}" srcId="{697DA8E6-8F8C-43E2-90B9-FC8A4CE6E4AA}" destId="{74BD151D-6B96-4492-87EC-649DACF537C0}" srcOrd="1" destOrd="0" parTransId="{4D746ADE-9958-4FCC-AE85-391C04D5F8F0}" sibTransId="{C09DB594-35AC-41C5-8171-DC1A5E3B3FCE}"/>
    <dgm:cxn modelId="{EAA9F307-5EDC-4181-A1A1-706C98A283A1}" type="presOf" srcId="{92E26E8A-AC17-4AC5-B3D5-5491954ABB06}" destId="{86D25D71-6FAE-40A6-839D-3051604DD9AA}" srcOrd="0" destOrd="0" presId="urn:microsoft.com/office/officeart/2008/layout/RadialCluster"/>
    <dgm:cxn modelId="{F24E8BA6-3324-4861-8DD8-AAE9E69C7CE5}" type="presOf" srcId="{C10843AD-AE37-45EF-8D18-17E3779E600D}" destId="{2F6B372B-1486-429F-84F9-C0BF0968C7E4}" srcOrd="0" destOrd="0" presId="urn:microsoft.com/office/officeart/2008/layout/RadialCluster"/>
    <dgm:cxn modelId="{0D00DE3D-ECF3-4C82-9151-71CD403C52D5}" srcId="{697DA8E6-8F8C-43E2-90B9-FC8A4CE6E4AA}" destId="{E84FA6DE-4C56-4773-A2E8-908127A372A8}" srcOrd="3" destOrd="0" parTransId="{C10843AD-AE37-45EF-8D18-17E3779E600D}" sibTransId="{A5748F01-6A9F-470C-AB00-7DAF56901DB4}"/>
    <dgm:cxn modelId="{C75D4D10-42AE-40D1-8392-A0223890A85D}" type="presOf" srcId="{04768C86-0E58-44CA-A8A9-F649A79A80C6}" destId="{DCC3036A-DEF7-4655-9FD2-369711203049}" srcOrd="0" destOrd="0" presId="urn:microsoft.com/office/officeart/2008/layout/RadialCluster"/>
    <dgm:cxn modelId="{42A0417F-EB3C-4DB0-8C40-D5F8A105B7EF}" type="presOf" srcId="{21BAB835-6EB6-4304-9028-653C1BF2ED19}" destId="{8D22B28E-0643-4166-8E56-A49637D0854F}" srcOrd="0" destOrd="0" presId="urn:microsoft.com/office/officeart/2008/layout/RadialCluster"/>
    <dgm:cxn modelId="{FE78792A-7989-4465-98E0-56EEE944CDF8}" type="presOf" srcId="{DD4FF86E-EC5B-4E9C-A5AD-2B2602B5A3EF}" destId="{05F67AFA-84F6-438D-AC22-88DBB157F970}" srcOrd="0" destOrd="0" presId="urn:microsoft.com/office/officeart/2008/layout/RadialCluster"/>
    <dgm:cxn modelId="{889C01A2-CA38-438A-B547-15752B5EF153}" type="presOf" srcId="{E84FA6DE-4C56-4773-A2E8-908127A372A8}" destId="{4FE5AD10-D3A4-4841-9945-C739847BD110}" srcOrd="0" destOrd="0" presId="urn:microsoft.com/office/officeart/2008/layout/RadialCluster"/>
    <dgm:cxn modelId="{DC490501-FF08-45AA-AE62-461F69B64298}" srcId="{697DA8E6-8F8C-43E2-90B9-FC8A4CE6E4AA}" destId="{21BAB835-6EB6-4304-9028-653C1BF2ED19}" srcOrd="6" destOrd="0" parTransId="{DD4FF86E-EC5B-4E9C-A5AD-2B2602B5A3EF}" sibTransId="{BF9D7622-E341-4BA0-817B-41D245800B59}"/>
    <dgm:cxn modelId="{B7550A55-FF75-49DB-872F-8B73FB769288}" type="presParOf" srcId="{72B37A8B-6DE8-47C0-9776-5FE569D5DF9B}" destId="{C511F63C-ECCE-4601-A7B4-DD7D506DB6FD}" srcOrd="0" destOrd="0" presId="urn:microsoft.com/office/officeart/2008/layout/RadialCluster"/>
    <dgm:cxn modelId="{5DFAB599-FE99-4340-8E80-CF97B31F32B2}" type="presParOf" srcId="{C511F63C-ECCE-4601-A7B4-DD7D506DB6FD}" destId="{D0A0A480-493B-46F2-9CB5-4BC2897DA3CE}" srcOrd="0" destOrd="0" presId="urn:microsoft.com/office/officeart/2008/layout/RadialCluster"/>
    <dgm:cxn modelId="{0304AF76-9930-4127-81CC-003871EC4B3E}" type="presParOf" srcId="{C511F63C-ECCE-4601-A7B4-DD7D506DB6FD}" destId="{DCC3036A-DEF7-4655-9FD2-369711203049}" srcOrd="1" destOrd="0" presId="urn:microsoft.com/office/officeart/2008/layout/RadialCluster"/>
    <dgm:cxn modelId="{0A7CCF9B-8290-4FF8-BC23-76DF3BFEA2A3}" type="presParOf" srcId="{C511F63C-ECCE-4601-A7B4-DD7D506DB6FD}" destId="{7D61563E-209C-4931-B0A6-A934EB017237}" srcOrd="2" destOrd="0" presId="urn:microsoft.com/office/officeart/2008/layout/RadialCluster"/>
    <dgm:cxn modelId="{88106482-8034-4538-AADD-234C341936AB}" type="presParOf" srcId="{C511F63C-ECCE-4601-A7B4-DD7D506DB6FD}" destId="{21B04076-3512-477F-9586-6FEF1A33E82F}" srcOrd="3" destOrd="0" presId="urn:microsoft.com/office/officeart/2008/layout/RadialCluster"/>
    <dgm:cxn modelId="{2A0321B2-9990-4DEE-B0F5-9CA22AD77C7F}" type="presParOf" srcId="{C511F63C-ECCE-4601-A7B4-DD7D506DB6FD}" destId="{76AB3E57-5E8D-4570-9224-1A51343B072F}" srcOrd="4" destOrd="0" presId="urn:microsoft.com/office/officeart/2008/layout/RadialCluster"/>
    <dgm:cxn modelId="{D77D6C4A-88C4-44C8-87C4-B120AE023D3A}" type="presParOf" srcId="{C511F63C-ECCE-4601-A7B4-DD7D506DB6FD}" destId="{3B1AA418-8EA3-484C-8E67-617B4C965F5D}" srcOrd="5" destOrd="0" presId="urn:microsoft.com/office/officeart/2008/layout/RadialCluster"/>
    <dgm:cxn modelId="{F046BD62-D35B-48E5-9AB7-F71E2EDAE4E7}" type="presParOf" srcId="{C511F63C-ECCE-4601-A7B4-DD7D506DB6FD}" destId="{0455A739-80E6-4889-AC14-082FD29C79FD}" srcOrd="6" destOrd="0" presId="urn:microsoft.com/office/officeart/2008/layout/RadialCluster"/>
    <dgm:cxn modelId="{26151316-C0FD-4B77-887F-F84225B0BDDB}" type="presParOf" srcId="{C511F63C-ECCE-4601-A7B4-DD7D506DB6FD}" destId="{2F6B372B-1486-429F-84F9-C0BF0968C7E4}" srcOrd="7" destOrd="0" presId="urn:microsoft.com/office/officeart/2008/layout/RadialCluster"/>
    <dgm:cxn modelId="{281DE854-CF90-4220-BFD0-3860F29351F7}" type="presParOf" srcId="{C511F63C-ECCE-4601-A7B4-DD7D506DB6FD}" destId="{4FE5AD10-D3A4-4841-9945-C739847BD110}" srcOrd="8" destOrd="0" presId="urn:microsoft.com/office/officeart/2008/layout/RadialCluster"/>
    <dgm:cxn modelId="{060901F2-6893-4DCA-B00C-DB210B44AD15}" type="presParOf" srcId="{C511F63C-ECCE-4601-A7B4-DD7D506DB6FD}" destId="{AB12F408-691D-4BFD-BD49-92BD3F227805}" srcOrd="9" destOrd="0" presId="urn:microsoft.com/office/officeart/2008/layout/RadialCluster"/>
    <dgm:cxn modelId="{8C71DEB7-D333-41CF-8556-4F42EE612B8B}" type="presParOf" srcId="{C511F63C-ECCE-4601-A7B4-DD7D506DB6FD}" destId="{86D25D71-6FAE-40A6-839D-3051604DD9AA}" srcOrd="10" destOrd="0" presId="urn:microsoft.com/office/officeart/2008/layout/RadialCluster"/>
    <dgm:cxn modelId="{30EBFD77-B8A5-4E90-99B8-F57FE1279089}" type="presParOf" srcId="{C511F63C-ECCE-4601-A7B4-DD7D506DB6FD}" destId="{6C2ADA9A-DA03-410E-A05C-6A0FF040CB23}" srcOrd="11" destOrd="0" presId="urn:microsoft.com/office/officeart/2008/layout/RadialCluster"/>
    <dgm:cxn modelId="{BFC8E836-3CD1-4EA1-B230-A4ACDF9A60A4}" type="presParOf" srcId="{C511F63C-ECCE-4601-A7B4-DD7D506DB6FD}" destId="{9596A0C7-3F9E-40B0-A499-6756114520BB}" srcOrd="12" destOrd="0" presId="urn:microsoft.com/office/officeart/2008/layout/RadialCluster"/>
    <dgm:cxn modelId="{6E397E2C-B742-44E2-A1F4-A1A945DD4440}" type="presParOf" srcId="{C511F63C-ECCE-4601-A7B4-DD7D506DB6FD}" destId="{05F67AFA-84F6-438D-AC22-88DBB157F970}" srcOrd="13" destOrd="0" presId="urn:microsoft.com/office/officeart/2008/layout/RadialCluster"/>
    <dgm:cxn modelId="{FD7B4E69-808A-4F3D-B343-994A2FCE25BC}" type="presParOf" srcId="{C511F63C-ECCE-4601-A7B4-DD7D506DB6FD}" destId="{8D22B28E-0643-4166-8E56-A49637D0854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48C82-8DFE-4F1B-8F56-97B2ECFBFE52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DA8E6-8F8C-43E2-90B9-FC8A4CE6E4AA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40DB4D2C-9A71-4816-84E7-74B667DEFA9A}" type="parTrans" cxnId="{DF0E1763-D93C-4CF5-BCDE-3AFDC3962B7F}">
      <dgm:prSet/>
      <dgm:spPr/>
      <dgm:t>
        <a:bodyPr/>
        <a:lstStyle/>
        <a:p>
          <a:endParaRPr lang="en-US"/>
        </a:p>
      </dgm:t>
    </dgm:pt>
    <dgm:pt modelId="{F7C3C255-0E1E-4418-82DF-6F1BAA8E4F4F}" type="sibTrans" cxnId="{DF0E1763-D93C-4CF5-BCDE-3AFDC3962B7F}">
      <dgm:prSet/>
      <dgm:spPr/>
      <dgm:t>
        <a:bodyPr/>
        <a:lstStyle/>
        <a:p>
          <a:endParaRPr lang="en-US"/>
        </a:p>
      </dgm:t>
    </dgm:pt>
    <dgm:pt modelId="{94D9C764-8A07-40F6-AD99-D7E267DB84D0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04768C86-0E58-44CA-A8A9-F649A79A80C6}" type="parTrans" cxnId="{AC9AD641-9F50-4DB1-B0FA-DD04134DB5EB}">
      <dgm:prSet/>
      <dgm:spPr/>
      <dgm:t>
        <a:bodyPr/>
        <a:lstStyle/>
        <a:p>
          <a:endParaRPr lang="en-US"/>
        </a:p>
      </dgm:t>
    </dgm:pt>
    <dgm:pt modelId="{E26DDD27-73A5-4795-9788-EA1DEEA53F58}" type="sibTrans" cxnId="{AC9AD641-9F50-4DB1-B0FA-DD04134DB5EB}">
      <dgm:prSet/>
      <dgm:spPr/>
      <dgm:t>
        <a:bodyPr/>
        <a:lstStyle/>
        <a:p>
          <a:endParaRPr lang="en-US"/>
        </a:p>
      </dgm:t>
    </dgm:pt>
    <dgm:pt modelId="{E9247513-9494-4283-8543-FFD46D64C05D}">
      <dgm:prSet phldrT="[Text]"/>
      <dgm:spPr/>
      <dgm:t>
        <a:bodyPr/>
        <a:lstStyle/>
        <a:p>
          <a:r>
            <a:rPr lang="en-US" dirty="0"/>
            <a:t>Created By</a:t>
          </a:r>
        </a:p>
      </dgm:t>
    </dgm:pt>
    <dgm:pt modelId="{34B30AEC-0BD4-4857-8F7A-EDA8A8581854}" type="parTrans" cxnId="{2725BA88-3389-480D-83F3-7593550662ED}">
      <dgm:prSet/>
      <dgm:spPr/>
      <dgm:t>
        <a:bodyPr/>
        <a:lstStyle/>
        <a:p>
          <a:endParaRPr lang="en-US"/>
        </a:p>
      </dgm:t>
    </dgm:pt>
    <dgm:pt modelId="{7FD0D1FF-E4F7-4985-98CE-E0FD63D0E45B}" type="sibTrans" cxnId="{2725BA88-3389-480D-83F3-7593550662ED}">
      <dgm:prSet/>
      <dgm:spPr/>
      <dgm:t>
        <a:bodyPr/>
        <a:lstStyle/>
        <a:p>
          <a:endParaRPr lang="en-US"/>
        </a:p>
      </dgm:t>
    </dgm:pt>
    <dgm:pt modelId="{E84FA6DE-4C56-4773-A2E8-908127A372A8}">
      <dgm:prSet phldrT="[Text]"/>
      <dgm:spPr/>
      <dgm:t>
        <a:bodyPr/>
        <a:lstStyle/>
        <a:p>
          <a:r>
            <a:rPr lang="en-US" dirty="0"/>
            <a:t>Created Time</a:t>
          </a:r>
        </a:p>
      </dgm:t>
    </dgm:pt>
    <dgm:pt modelId="{C10843AD-AE37-45EF-8D18-17E3779E600D}" type="parTrans" cxnId="{0D00DE3D-ECF3-4C82-9151-71CD403C52D5}">
      <dgm:prSet/>
      <dgm:spPr/>
      <dgm:t>
        <a:bodyPr/>
        <a:lstStyle/>
        <a:p>
          <a:endParaRPr lang="en-US"/>
        </a:p>
      </dgm:t>
    </dgm:pt>
    <dgm:pt modelId="{A5748F01-6A9F-470C-AB00-7DAF56901DB4}" type="sibTrans" cxnId="{0D00DE3D-ECF3-4C82-9151-71CD403C52D5}">
      <dgm:prSet/>
      <dgm:spPr/>
      <dgm:t>
        <a:bodyPr/>
        <a:lstStyle/>
        <a:p>
          <a:endParaRPr lang="en-US"/>
        </a:p>
      </dgm:t>
    </dgm:pt>
    <dgm:pt modelId="{74BD151D-6B96-4492-87EC-649DACF537C0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4D746ADE-9958-4FCC-AE85-391C04D5F8F0}" type="parTrans" cxnId="{FE285EA5-D6D2-4404-9C00-63A323003068}">
      <dgm:prSet/>
      <dgm:spPr/>
      <dgm:t>
        <a:bodyPr/>
        <a:lstStyle/>
        <a:p>
          <a:endParaRPr lang="en-US"/>
        </a:p>
      </dgm:t>
    </dgm:pt>
    <dgm:pt modelId="{C09DB594-35AC-41C5-8171-DC1A5E3B3FCE}" type="sibTrans" cxnId="{FE285EA5-D6D2-4404-9C00-63A323003068}">
      <dgm:prSet/>
      <dgm:spPr/>
      <dgm:t>
        <a:bodyPr/>
        <a:lstStyle/>
        <a:p>
          <a:endParaRPr lang="en-US"/>
        </a:p>
      </dgm:t>
    </dgm:pt>
    <dgm:pt modelId="{72B37A8B-6DE8-47C0-9776-5FE569D5DF9B}" type="pres">
      <dgm:prSet presAssocID="{AF448C82-8DFE-4F1B-8F56-97B2ECFBFE5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11F63C-ECCE-4601-A7B4-DD7D506DB6FD}" type="pres">
      <dgm:prSet presAssocID="{697DA8E6-8F8C-43E2-90B9-FC8A4CE6E4AA}" presName="singleCycle" presStyleCnt="0"/>
      <dgm:spPr/>
    </dgm:pt>
    <dgm:pt modelId="{D0A0A480-493B-46F2-9CB5-4BC2897DA3CE}" type="pres">
      <dgm:prSet presAssocID="{697DA8E6-8F8C-43E2-90B9-FC8A4CE6E4AA}" presName="singleCenter" presStyleLbl="node1" presStyleIdx="0" presStyleCnt="5">
        <dgm:presLayoutVars>
          <dgm:chMax val="7"/>
          <dgm:chPref val="7"/>
        </dgm:presLayoutVars>
      </dgm:prSet>
      <dgm:spPr/>
    </dgm:pt>
    <dgm:pt modelId="{DCC3036A-DEF7-4655-9FD2-369711203049}" type="pres">
      <dgm:prSet presAssocID="{04768C86-0E58-44CA-A8A9-F649A79A80C6}" presName="Name56" presStyleLbl="parChTrans1D2" presStyleIdx="0" presStyleCnt="4"/>
      <dgm:spPr/>
    </dgm:pt>
    <dgm:pt modelId="{7D61563E-209C-4931-B0A6-A934EB017237}" type="pres">
      <dgm:prSet presAssocID="{94D9C764-8A07-40F6-AD99-D7E267DB84D0}" presName="text0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21B04076-3512-477F-9586-6FEF1A33E82F}" type="pres">
      <dgm:prSet presAssocID="{4D746ADE-9958-4FCC-AE85-391C04D5F8F0}" presName="Name56" presStyleLbl="parChTrans1D2" presStyleIdx="1" presStyleCnt="4"/>
      <dgm:spPr/>
    </dgm:pt>
    <dgm:pt modelId="{76AB3E57-5E8D-4570-9224-1A51343B072F}" type="pres">
      <dgm:prSet presAssocID="{74BD151D-6B96-4492-87EC-649DACF537C0}" presName="text0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3B1AA418-8EA3-484C-8E67-617B4C965F5D}" type="pres">
      <dgm:prSet presAssocID="{34B30AEC-0BD4-4857-8F7A-EDA8A8581854}" presName="Name56" presStyleLbl="parChTrans1D2" presStyleIdx="2" presStyleCnt="4"/>
      <dgm:spPr/>
    </dgm:pt>
    <dgm:pt modelId="{0455A739-80E6-4889-AC14-082FD29C79FD}" type="pres">
      <dgm:prSet presAssocID="{E9247513-9494-4283-8543-FFD46D64C05D}" presName="text0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2F6B372B-1486-429F-84F9-C0BF0968C7E4}" type="pres">
      <dgm:prSet presAssocID="{C10843AD-AE37-45EF-8D18-17E3779E600D}" presName="Name56" presStyleLbl="parChTrans1D2" presStyleIdx="3" presStyleCnt="4"/>
      <dgm:spPr/>
    </dgm:pt>
    <dgm:pt modelId="{4FE5AD10-D3A4-4841-9945-C739847BD110}" type="pres">
      <dgm:prSet presAssocID="{E84FA6DE-4C56-4773-A2E8-908127A372A8}" presName="text0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DF0E1763-D93C-4CF5-BCDE-3AFDC3962B7F}" srcId="{AF448C82-8DFE-4F1B-8F56-97B2ECFBFE52}" destId="{697DA8E6-8F8C-43E2-90B9-FC8A4CE6E4AA}" srcOrd="0" destOrd="0" parTransId="{40DB4D2C-9A71-4816-84E7-74B667DEFA9A}" sibTransId="{F7C3C255-0E1E-4418-82DF-6F1BAA8E4F4F}"/>
    <dgm:cxn modelId="{C365147B-EAAD-41A4-B763-2B37090ABBE0}" type="presOf" srcId="{94D9C764-8A07-40F6-AD99-D7E267DB84D0}" destId="{7D61563E-209C-4931-B0A6-A934EB017237}" srcOrd="0" destOrd="0" presId="urn:microsoft.com/office/officeart/2008/layout/RadialCluster"/>
    <dgm:cxn modelId="{F1661F07-2AEB-4287-860D-1A69588B835E}" type="presOf" srcId="{697DA8E6-8F8C-43E2-90B9-FC8A4CE6E4AA}" destId="{D0A0A480-493B-46F2-9CB5-4BC2897DA3CE}" srcOrd="0" destOrd="0" presId="urn:microsoft.com/office/officeart/2008/layout/RadialCluster"/>
    <dgm:cxn modelId="{A3BE9076-8C64-4164-8F16-FAA2B6340AAF}" type="presOf" srcId="{AF448C82-8DFE-4F1B-8F56-97B2ECFBFE52}" destId="{72B37A8B-6DE8-47C0-9776-5FE569D5DF9B}" srcOrd="0" destOrd="0" presId="urn:microsoft.com/office/officeart/2008/layout/RadialCluster"/>
    <dgm:cxn modelId="{C75D4D10-42AE-40D1-8392-A0223890A85D}" type="presOf" srcId="{04768C86-0E58-44CA-A8A9-F649A79A80C6}" destId="{DCC3036A-DEF7-4655-9FD2-369711203049}" srcOrd="0" destOrd="0" presId="urn:microsoft.com/office/officeart/2008/layout/RadialCluster"/>
    <dgm:cxn modelId="{7D5381DA-1890-45A3-B6CB-FC37CF39B178}" type="presOf" srcId="{34B30AEC-0BD4-4857-8F7A-EDA8A8581854}" destId="{3B1AA418-8EA3-484C-8E67-617B4C965F5D}" srcOrd="0" destOrd="0" presId="urn:microsoft.com/office/officeart/2008/layout/RadialCluster"/>
    <dgm:cxn modelId="{2545A03F-62EA-4E88-9030-80A5F2F0EF3A}" type="presOf" srcId="{E9247513-9494-4283-8543-FFD46D64C05D}" destId="{0455A739-80E6-4889-AC14-082FD29C79FD}" srcOrd="0" destOrd="0" presId="urn:microsoft.com/office/officeart/2008/layout/RadialCluster"/>
    <dgm:cxn modelId="{F24E8BA6-3324-4861-8DD8-AAE9E69C7CE5}" type="presOf" srcId="{C10843AD-AE37-45EF-8D18-17E3779E600D}" destId="{2F6B372B-1486-429F-84F9-C0BF0968C7E4}" srcOrd="0" destOrd="0" presId="urn:microsoft.com/office/officeart/2008/layout/RadialCluster"/>
    <dgm:cxn modelId="{0D00DE3D-ECF3-4C82-9151-71CD403C52D5}" srcId="{697DA8E6-8F8C-43E2-90B9-FC8A4CE6E4AA}" destId="{E84FA6DE-4C56-4773-A2E8-908127A372A8}" srcOrd="3" destOrd="0" parTransId="{C10843AD-AE37-45EF-8D18-17E3779E600D}" sibTransId="{A5748F01-6A9F-470C-AB00-7DAF56901DB4}"/>
    <dgm:cxn modelId="{2725BA88-3389-480D-83F3-7593550662ED}" srcId="{697DA8E6-8F8C-43E2-90B9-FC8A4CE6E4AA}" destId="{E9247513-9494-4283-8543-FFD46D64C05D}" srcOrd="2" destOrd="0" parTransId="{34B30AEC-0BD4-4857-8F7A-EDA8A8581854}" sibTransId="{7FD0D1FF-E4F7-4985-98CE-E0FD63D0E45B}"/>
    <dgm:cxn modelId="{30641085-5303-4663-BAF1-3B3D47189B14}" type="presOf" srcId="{4D746ADE-9958-4FCC-AE85-391C04D5F8F0}" destId="{21B04076-3512-477F-9586-6FEF1A33E82F}" srcOrd="0" destOrd="0" presId="urn:microsoft.com/office/officeart/2008/layout/RadialCluster"/>
    <dgm:cxn modelId="{AC9AD641-9F50-4DB1-B0FA-DD04134DB5EB}" srcId="{697DA8E6-8F8C-43E2-90B9-FC8A4CE6E4AA}" destId="{94D9C764-8A07-40F6-AD99-D7E267DB84D0}" srcOrd="0" destOrd="0" parTransId="{04768C86-0E58-44CA-A8A9-F649A79A80C6}" sibTransId="{E26DDD27-73A5-4795-9788-EA1DEEA53F58}"/>
    <dgm:cxn modelId="{FE285EA5-D6D2-4404-9C00-63A323003068}" srcId="{697DA8E6-8F8C-43E2-90B9-FC8A4CE6E4AA}" destId="{74BD151D-6B96-4492-87EC-649DACF537C0}" srcOrd="1" destOrd="0" parTransId="{4D746ADE-9958-4FCC-AE85-391C04D5F8F0}" sibTransId="{C09DB594-35AC-41C5-8171-DC1A5E3B3FCE}"/>
    <dgm:cxn modelId="{889C01A2-CA38-438A-B547-15752B5EF153}" type="presOf" srcId="{E84FA6DE-4C56-4773-A2E8-908127A372A8}" destId="{4FE5AD10-D3A4-4841-9945-C739847BD110}" srcOrd="0" destOrd="0" presId="urn:microsoft.com/office/officeart/2008/layout/RadialCluster"/>
    <dgm:cxn modelId="{78BB12F6-F14A-465D-9F85-FAA022586BC2}" type="presOf" srcId="{74BD151D-6B96-4492-87EC-649DACF537C0}" destId="{76AB3E57-5E8D-4570-9224-1A51343B072F}" srcOrd="0" destOrd="0" presId="urn:microsoft.com/office/officeart/2008/layout/RadialCluster"/>
    <dgm:cxn modelId="{B7550A55-FF75-49DB-872F-8B73FB769288}" type="presParOf" srcId="{72B37A8B-6DE8-47C0-9776-5FE569D5DF9B}" destId="{C511F63C-ECCE-4601-A7B4-DD7D506DB6FD}" srcOrd="0" destOrd="0" presId="urn:microsoft.com/office/officeart/2008/layout/RadialCluster"/>
    <dgm:cxn modelId="{5DFAB599-FE99-4340-8E80-CF97B31F32B2}" type="presParOf" srcId="{C511F63C-ECCE-4601-A7B4-DD7D506DB6FD}" destId="{D0A0A480-493B-46F2-9CB5-4BC2897DA3CE}" srcOrd="0" destOrd="0" presId="urn:microsoft.com/office/officeart/2008/layout/RadialCluster"/>
    <dgm:cxn modelId="{0304AF76-9930-4127-81CC-003871EC4B3E}" type="presParOf" srcId="{C511F63C-ECCE-4601-A7B4-DD7D506DB6FD}" destId="{DCC3036A-DEF7-4655-9FD2-369711203049}" srcOrd="1" destOrd="0" presId="urn:microsoft.com/office/officeart/2008/layout/RadialCluster"/>
    <dgm:cxn modelId="{0A7CCF9B-8290-4FF8-BC23-76DF3BFEA2A3}" type="presParOf" srcId="{C511F63C-ECCE-4601-A7B4-DD7D506DB6FD}" destId="{7D61563E-209C-4931-B0A6-A934EB017237}" srcOrd="2" destOrd="0" presId="urn:microsoft.com/office/officeart/2008/layout/RadialCluster"/>
    <dgm:cxn modelId="{88106482-8034-4538-AADD-234C341936AB}" type="presParOf" srcId="{C511F63C-ECCE-4601-A7B4-DD7D506DB6FD}" destId="{21B04076-3512-477F-9586-6FEF1A33E82F}" srcOrd="3" destOrd="0" presId="urn:microsoft.com/office/officeart/2008/layout/RadialCluster"/>
    <dgm:cxn modelId="{2A0321B2-9990-4DEE-B0F5-9CA22AD77C7F}" type="presParOf" srcId="{C511F63C-ECCE-4601-A7B4-DD7D506DB6FD}" destId="{76AB3E57-5E8D-4570-9224-1A51343B072F}" srcOrd="4" destOrd="0" presId="urn:microsoft.com/office/officeart/2008/layout/RadialCluster"/>
    <dgm:cxn modelId="{D77D6C4A-88C4-44C8-87C4-B120AE023D3A}" type="presParOf" srcId="{C511F63C-ECCE-4601-A7B4-DD7D506DB6FD}" destId="{3B1AA418-8EA3-484C-8E67-617B4C965F5D}" srcOrd="5" destOrd="0" presId="urn:microsoft.com/office/officeart/2008/layout/RadialCluster"/>
    <dgm:cxn modelId="{F046BD62-D35B-48E5-9AB7-F71E2EDAE4E7}" type="presParOf" srcId="{C511F63C-ECCE-4601-A7B4-DD7D506DB6FD}" destId="{0455A739-80E6-4889-AC14-082FD29C79FD}" srcOrd="6" destOrd="0" presId="urn:microsoft.com/office/officeart/2008/layout/RadialCluster"/>
    <dgm:cxn modelId="{26151316-C0FD-4B77-887F-F84225B0BDDB}" type="presParOf" srcId="{C511F63C-ECCE-4601-A7B4-DD7D506DB6FD}" destId="{2F6B372B-1486-429F-84F9-C0BF0968C7E4}" srcOrd="7" destOrd="0" presId="urn:microsoft.com/office/officeart/2008/layout/RadialCluster"/>
    <dgm:cxn modelId="{281DE854-CF90-4220-BFD0-3860F29351F7}" type="presParOf" srcId="{C511F63C-ECCE-4601-A7B4-DD7D506DB6FD}" destId="{4FE5AD10-D3A4-4841-9945-C739847BD110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48C82-8DFE-4F1B-8F56-97B2ECFBFE52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DA8E6-8F8C-43E2-90B9-FC8A4CE6E4AA}">
      <dgm:prSet phldrT="[Text]"/>
      <dgm:spPr/>
      <dgm:t>
        <a:bodyPr/>
        <a:lstStyle/>
        <a:p>
          <a:r>
            <a:rPr lang="en-US" dirty="0"/>
            <a:t>MESSAGE</a:t>
          </a:r>
        </a:p>
      </dgm:t>
    </dgm:pt>
    <dgm:pt modelId="{40DB4D2C-9A71-4816-84E7-74B667DEFA9A}" type="parTrans" cxnId="{DF0E1763-D93C-4CF5-BCDE-3AFDC3962B7F}">
      <dgm:prSet/>
      <dgm:spPr/>
      <dgm:t>
        <a:bodyPr/>
        <a:lstStyle/>
        <a:p>
          <a:endParaRPr lang="en-US"/>
        </a:p>
      </dgm:t>
    </dgm:pt>
    <dgm:pt modelId="{F7C3C255-0E1E-4418-82DF-6F1BAA8E4F4F}" type="sibTrans" cxnId="{DF0E1763-D93C-4CF5-BCDE-3AFDC3962B7F}">
      <dgm:prSet/>
      <dgm:spPr/>
      <dgm:t>
        <a:bodyPr/>
        <a:lstStyle/>
        <a:p>
          <a:endParaRPr lang="en-US"/>
        </a:p>
      </dgm:t>
    </dgm:pt>
    <dgm:pt modelId="{94D9C764-8A07-40F6-AD99-D7E267DB84D0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04768C86-0E58-44CA-A8A9-F649A79A80C6}" type="parTrans" cxnId="{AC9AD641-9F50-4DB1-B0FA-DD04134DB5EB}">
      <dgm:prSet/>
      <dgm:spPr/>
      <dgm:t>
        <a:bodyPr/>
        <a:lstStyle/>
        <a:p>
          <a:endParaRPr lang="en-US"/>
        </a:p>
      </dgm:t>
    </dgm:pt>
    <dgm:pt modelId="{E26DDD27-73A5-4795-9788-EA1DEEA53F58}" type="sibTrans" cxnId="{AC9AD641-9F50-4DB1-B0FA-DD04134DB5EB}">
      <dgm:prSet/>
      <dgm:spPr/>
      <dgm:t>
        <a:bodyPr/>
        <a:lstStyle/>
        <a:p>
          <a:endParaRPr lang="en-US"/>
        </a:p>
      </dgm:t>
    </dgm:pt>
    <dgm:pt modelId="{E9247513-9494-4283-8543-FFD46D64C05D}">
      <dgm:prSet phldrT="[Text]"/>
      <dgm:spPr/>
      <dgm:t>
        <a:bodyPr/>
        <a:lstStyle/>
        <a:p>
          <a:r>
            <a:rPr lang="en-US" dirty="0"/>
            <a:t>Sent Time</a:t>
          </a:r>
        </a:p>
      </dgm:t>
    </dgm:pt>
    <dgm:pt modelId="{34B30AEC-0BD4-4857-8F7A-EDA8A8581854}" type="parTrans" cxnId="{2725BA88-3389-480D-83F3-7593550662ED}">
      <dgm:prSet/>
      <dgm:spPr/>
      <dgm:t>
        <a:bodyPr/>
        <a:lstStyle/>
        <a:p>
          <a:endParaRPr lang="en-US"/>
        </a:p>
      </dgm:t>
    </dgm:pt>
    <dgm:pt modelId="{7FD0D1FF-E4F7-4985-98CE-E0FD63D0E45B}" type="sibTrans" cxnId="{2725BA88-3389-480D-83F3-7593550662ED}">
      <dgm:prSet/>
      <dgm:spPr/>
      <dgm:t>
        <a:bodyPr/>
        <a:lstStyle/>
        <a:p>
          <a:endParaRPr lang="en-US"/>
        </a:p>
      </dgm:t>
    </dgm:pt>
    <dgm:pt modelId="{E84FA6DE-4C56-4773-A2E8-908127A372A8}">
      <dgm:prSet phldrT="[Text]"/>
      <dgm:spPr/>
      <dgm:t>
        <a:bodyPr/>
        <a:lstStyle/>
        <a:p>
          <a:r>
            <a:rPr lang="en-US" dirty="0"/>
            <a:t>Last Update</a:t>
          </a:r>
        </a:p>
      </dgm:t>
    </dgm:pt>
    <dgm:pt modelId="{C10843AD-AE37-45EF-8D18-17E3779E600D}" type="parTrans" cxnId="{0D00DE3D-ECF3-4C82-9151-71CD403C52D5}">
      <dgm:prSet/>
      <dgm:spPr/>
      <dgm:t>
        <a:bodyPr/>
        <a:lstStyle/>
        <a:p>
          <a:endParaRPr lang="en-US"/>
        </a:p>
      </dgm:t>
    </dgm:pt>
    <dgm:pt modelId="{A5748F01-6A9F-470C-AB00-7DAF56901DB4}" type="sibTrans" cxnId="{0D00DE3D-ECF3-4C82-9151-71CD403C52D5}">
      <dgm:prSet/>
      <dgm:spPr/>
      <dgm:t>
        <a:bodyPr/>
        <a:lstStyle/>
        <a:p>
          <a:endParaRPr lang="en-US"/>
        </a:p>
      </dgm:t>
    </dgm:pt>
    <dgm:pt modelId="{92E26E8A-AC17-4AC5-B3D5-5491954ABB06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B30F762F-3C25-43DD-A6E9-CE0A4CE4F125}" type="parTrans" cxnId="{6F5B9995-FBCD-4464-B719-38997C2ABD53}">
      <dgm:prSet/>
      <dgm:spPr/>
      <dgm:t>
        <a:bodyPr/>
        <a:lstStyle/>
        <a:p>
          <a:endParaRPr lang="en-US"/>
        </a:p>
      </dgm:t>
    </dgm:pt>
    <dgm:pt modelId="{8CC39B8C-CC22-46DB-B5CF-6D755315CBDB}" type="sibTrans" cxnId="{6F5B9995-FBCD-4464-B719-38997C2ABD53}">
      <dgm:prSet/>
      <dgm:spPr/>
      <dgm:t>
        <a:bodyPr/>
        <a:lstStyle/>
        <a:p>
          <a:endParaRPr lang="en-US"/>
        </a:p>
      </dgm:t>
    </dgm:pt>
    <dgm:pt modelId="{318BA553-05D6-4362-B0EC-B8AADC420EE7}">
      <dgm:prSet phldrT="[Text]"/>
      <dgm:spPr/>
      <dgm:t>
        <a:bodyPr/>
        <a:lstStyle/>
        <a:p>
          <a:r>
            <a:rPr lang="en-US" dirty="0"/>
            <a:t>Receiver</a:t>
          </a:r>
        </a:p>
      </dgm:t>
    </dgm:pt>
    <dgm:pt modelId="{488C32EB-43ED-40F2-AFA0-A6CFDD7C6BF8}" type="parTrans" cxnId="{94BEC7AD-173D-40F3-868C-FD0B6501C46B}">
      <dgm:prSet/>
      <dgm:spPr/>
      <dgm:t>
        <a:bodyPr/>
        <a:lstStyle/>
        <a:p>
          <a:endParaRPr lang="en-US"/>
        </a:p>
      </dgm:t>
    </dgm:pt>
    <dgm:pt modelId="{4F90661B-B1F4-424E-8DD8-50DCDD3FEFE2}" type="sibTrans" cxnId="{94BEC7AD-173D-40F3-868C-FD0B6501C46B}">
      <dgm:prSet/>
      <dgm:spPr/>
      <dgm:t>
        <a:bodyPr/>
        <a:lstStyle/>
        <a:p>
          <a:endParaRPr lang="en-US"/>
        </a:p>
      </dgm:t>
    </dgm:pt>
    <dgm:pt modelId="{21BAB835-6EB6-4304-9028-653C1BF2ED19}">
      <dgm:prSet phldrT="[Text]"/>
      <dgm:spPr/>
      <dgm:t>
        <a:bodyPr/>
        <a:lstStyle/>
        <a:p>
          <a:r>
            <a:rPr lang="en-US" dirty="0"/>
            <a:t>Sender</a:t>
          </a:r>
        </a:p>
      </dgm:t>
    </dgm:pt>
    <dgm:pt modelId="{DD4FF86E-EC5B-4E9C-A5AD-2B2602B5A3EF}" type="parTrans" cxnId="{DC490501-FF08-45AA-AE62-461F69B64298}">
      <dgm:prSet/>
      <dgm:spPr/>
      <dgm:t>
        <a:bodyPr/>
        <a:lstStyle/>
        <a:p>
          <a:endParaRPr lang="en-US"/>
        </a:p>
      </dgm:t>
    </dgm:pt>
    <dgm:pt modelId="{BF9D7622-E341-4BA0-817B-41D245800B59}" type="sibTrans" cxnId="{DC490501-FF08-45AA-AE62-461F69B64298}">
      <dgm:prSet/>
      <dgm:spPr/>
      <dgm:t>
        <a:bodyPr/>
        <a:lstStyle/>
        <a:p>
          <a:endParaRPr lang="en-US"/>
        </a:p>
      </dgm:t>
    </dgm:pt>
    <dgm:pt modelId="{74BD151D-6B96-4492-87EC-649DACF537C0}">
      <dgm:prSet phldrT="[Text]"/>
      <dgm:spPr/>
      <dgm:t>
        <a:bodyPr/>
        <a:lstStyle/>
        <a:p>
          <a:r>
            <a:rPr lang="en-US" dirty="0"/>
            <a:t>Parent ID</a:t>
          </a:r>
        </a:p>
      </dgm:t>
    </dgm:pt>
    <dgm:pt modelId="{4D746ADE-9958-4FCC-AE85-391C04D5F8F0}" type="parTrans" cxnId="{FE285EA5-D6D2-4404-9C00-63A323003068}">
      <dgm:prSet/>
      <dgm:spPr/>
      <dgm:t>
        <a:bodyPr/>
        <a:lstStyle/>
        <a:p>
          <a:endParaRPr lang="en-US"/>
        </a:p>
      </dgm:t>
    </dgm:pt>
    <dgm:pt modelId="{C09DB594-35AC-41C5-8171-DC1A5E3B3FCE}" type="sibTrans" cxnId="{FE285EA5-D6D2-4404-9C00-63A323003068}">
      <dgm:prSet/>
      <dgm:spPr/>
      <dgm:t>
        <a:bodyPr/>
        <a:lstStyle/>
        <a:p>
          <a:endParaRPr lang="en-US"/>
        </a:p>
      </dgm:t>
    </dgm:pt>
    <dgm:pt modelId="{72B37A8B-6DE8-47C0-9776-5FE569D5DF9B}" type="pres">
      <dgm:prSet presAssocID="{AF448C82-8DFE-4F1B-8F56-97B2ECFBFE5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11F63C-ECCE-4601-A7B4-DD7D506DB6FD}" type="pres">
      <dgm:prSet presAssocID="{697DA8E6-8F8C-43E2-90B9-FC8A4CE6E4AA}" presName="singleCycle" presStyleCnt="0"/>
      <dgm:spPr/>
    </dgm:pt>
    <dgm:pt modelId="{D0A0A480-493B-46F2-9CB5-4BC2897DA3CE}" type="pres">
      <dgm:prSet presAssocID="{697DA8E6-8F8C-43E2-90B9-FC8A4CE6E4AA}" presName="singleCenter" presStyleLbl="node1" presStyleIdx="0" presStyleCnt="8">
        <dgm:presLayoutVars>
          <dgm:chMax val="7"/>
          <dgm:chPref val="7"/>
        </dgm:presLayoutVars>
      </dgm:prSet>
      <dgm:spPr/>
    </dgm:pt>
    <dgm:pt modelId="{DCC3036A-DEF7-4655-9FD2-369711203049}" type="pres">
      <dgm:prSet presAssocID="{04768C86-0E58-44CA-A8A9-F649A79A80C6}" presName="Name56" presStyleLbl="parChTrans1D2" presStyleIdx="0" presStyleCnt="7"/>
      <dgm:spPr/>
    </dgm:pt>
    <dgm:pt modelId="{7D61563E-209C-4931-B0A6-A934EB017237}" type="pres">
      <dgm:prSet presAssocID="{94D9C764-8A07-40F6-AD99-D7E267DB84D0}" presName="text0" presStyleLbl="node1" presStyleIdx="1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21B04076-3512-477F-9586-6FEF1A33E82F}" type="pres">
      <dgm:prSet presAssocID="{4D746ADE-9958-4FCC-AE85-391C04D5F8F0}" presName="Name56" presStyleLbl="parChTrans1D2" presStyleIdx="1" presStyleCnt="7"/>
      <dgm:spPr/>
    </dgm:pt>
    <dgm:pt modelId="{76AB3E57-5E8D-4570-9224-1A51343B072F}" type="pres">
      <dgm:prSet presAssocID="{74BD151D-6B96-4492-87EC-649DACF537C0}" presName="text0" presStyleLbl="node1" presStyleIdx="2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3B1AA418-8EA3-484C-8E67-617B4C965F5D}" type="pres">
      <dgm:prSet presAssocID="{34B30AEC-0BD4-4857-8F7A-EDA8A8581854}" presName="Name56" presStyleLbl="parChTrans1D2" presStyleIdx="2" presStyleCnt="7"/>
      <dgm:spPr/>
    </dgm:pt>
    <dgm:pt modelId="{0455A739-80E6-4889-AC14-082FD29C79FD}" type="pres">
      <dgm:prSet presAssocID="{E9247513-9494-4283-8543-FFD46D64C05D}" presName="text0" presStyleLbl="node1" presStyleIdx="3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2F6B372B-1486-429F-84F9-C0BF0968C7E4}" type="pres">
      <dgm:prSet presAssocID="{C10843AD-AE37-45EF-8D18-17E3779E600D}" presName="Name56" presStyleLbl="parChTrans1D2" presStyleIdx="3" presStyleCnt="7"/>
      <dgm:spPr/>
    </dgm:pt>
    <dgm:pt modelId="{4FE5AD10-D3A4-4841-9945-C739847BD110}" type="pres">
      <dgm:prSet presAssocID="{E84FA6DE-4C56-4773-A2E8-908127A372A8}" presName="text0" presStyleLbl="node1" presStyleIdx="4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AB12F408-691D-4BFD-BD49-92BD3F227805}" type="pres">
      <dgm:prSet presAssocID="{B30F762F-3C25-43DD-A6E9-CE0A4CE4F125}" presName="Name56" presStyleLbl="parChTrans1D2" presStyleIdx="4" presStyleCnt="7"/>
      <dgm:spPr/>
    </dgm:pt>
    <dgm:pt modelId="{86D25D71-6FAE-40A6-839D-3051604DD9AA}" type="pres">
      <dgm:prSet presAssocID="{92E26E8A-AC17-4AC5-B3D5-5491954ABB06}" presName="text0" presStyleLbl="node1" presStyleIdx="5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6C2ADA9A-DA03-410E-A05C-6A0FF040CB23}" type="pres">
      <dgm:prSet presAssocID="{488C32EB-43ED-40F2-AFA0-A6CFDD7C6BF8}" presName="Name56" presStyleLbl="parChTrans1D2" presStyleIdx="5" presStyleCnt="7"/>
      <dgm:spPr/>
    </dgm:pt>
    <dgm:pt modelId="{9596A0C7-3F9E-40B0-A499-6756114520BB}" type="pres">
      <dgm:prSet presAssocID="{318BA553-05D6-4362-B0EC-B8AADC420EE7}" presName="text0" presStyleLbl="node1" presStyleIdx="6" presStyleCnt="8">
        <dgm:presLayoutVars>
          <dgm:bulletEnabled val="1"/>
        </dgm:presLayoutVars>
      </dgm:prSet>
      <dgm:spPr>
        <a:prstGeom prst="ellipse">
          <a:avLst/>
        </a:prstGeom>
      </dgm:spPr>
    </dgm:pt>
    <dgm:pt modelId="{05F67AFA-84F6-438D-AC22-88DBB157F970}" type="pres">
      <dgm:prSet presAssocID="{DD4FF86E-EC5B-4E9C-A5AD-2B2602B5A3EF}" presName="Name56" presStyleLbl="parChTrans1D2" presStyleIdx="6" presStyleCnt="7"/>
      <dgm:spPr/>
    </dgm:pt>
    <dgm:pt modelId="{8D22B28E-0643-4166-8E56-A49637D0854F}" type="pres">
      <dgm:prSet presAssocID="{21BAB835-6EB6-4304-9028-653C1BF2ED19}" presName="text0" presStyleLbl="node1" presStyleIdx="7" presStyleCnt="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DF0E1763-D93C-4CF5-BCDE-3AFDC3962B7F}" srcId="{AF448C82-8DFE-4F1B-8F56-97B2ECFBFE52}" destId="{697DA8E6-8F8C-43E2-90B9-FC8A4CE6E4AA}" srcOrd="0" destOrd="0" parTransId="{40DB4D2C-9A71-4816-84E7-74B667DEFA9A}" sibTransId="{F7C3C255-0E1E-4418-82DF-6F1BAA8E4F4F}"/>
    <dgm:cxn modelId="{EAA9F307-5EDC-4181-A1A1-706C98A283A1}" type="presOf" srcId="{92E26E8A-AC17-4AC5-B3D5-5491954ABB06}" destId="{86D25D71-6FAE-40A6-839D-3051604DD9AA}" srcOrd="0" destOrd="0" presId="urn:microsoft.com/office/officeart/2008/layout/RadialCluster"/>
    <dgm:cxn modelId="{C365147B-EAAD-41A4-B763-2B37090ABBE0}" type="presOf" srcId="{94D9C764-8A07-40F6-AD99-D7E267DB84D0}" destId="{7D61563E-209C-4931-B0A6-A934EB017237}" srcOrd="0" destOrd="0" presId="urn:microsoft.com/office/officeart/2008/layout/RadialCluster"/>
    <dgm:cxn modelId="{6F5B9995-FBCD-4464-B719-38997C2ABD53}" srcId="{697DA8E6-8F8C-43E2-90B9-FC8A4CE6E4AA}" destId="{92E26E8A-AC17-4AC5-B3D5-5491954ABB06}" srcOrd="4" destOrd="0" parTransId="{B30F762F-3C25-43DD-A6E9-CE0A4CE4F125}" sibTransId="{8CC39B8C-CC22-46DB-B5CF-6D755315CBDB}"/>
    <dgm:cxn modelId="{FE78792A-7989-4465-98E0-56EEE944CDF8}" type="presOf" srcId="{DD4FF86E-EC5B-4E9C-A5AD-2B2602B5A3EF}" destId="{05F67AFA-84F6-438D-AC22-88DBB157F970}" srcOrd="0" destOrd="0" presId="urn:microsoft.com/office/officeart/2008/layout/RadialCluster"/>
    <dgm:cxn modelId="{F1661F07-2AEB-4287-860D-1A69588B835E}" type="presOf" srcId="{697DA8E6-8F8C-43E2-90B9-FC8A4CE6E4AA}" destId="{D0A0A480-493B-46F2-9CB5-4BC2897DA3CE}" srcOrd="0" destOrd="0" presId="urn:microsoft.com/office/officeart/2008/layout/RadialCluster"/>
    <dgm:cxn modelId="{A3BE9076-8C64-4164-8F16-FAA2B6340AAF}" type="presOf" srcId="{AF448C82-8DFE-4F1B-8F56-97B2ECFBFE52}" destId="{72B37A8B-6DE8-47C0-9776-5FE569D5DF9B}" srcOrd="0" destOrd="0" presId="urn:microsoft.com/office/officeart/2008/layout/RadialCluster"/>
    <dgm:cxn modelId="{C75D4D10-42AE-40D1-8392-A0223890A85D}" type="presOf" srcId="{04768C86-0E58-44CA-A8A9-F649A79A80C6}" destId="{DCC3036A-DEF7-4655-9FD2-369711203049}" srcOrd="0" destOrd="0" presId="urn:microsoft.com/office/officeart/2008/layout/RadialCluster"/>
    <dgm:cxn modelId="{49E92585-0B9B-48EB-BDD9-761219A76309}" type="presOf" srcId="{488C32EB-43ED-40F2-AFA0-A6CFDD7C6BF8}" destId="{6C2ADA9A-DA03-410E-A05C-6A0FF040CB23}" srcOrd="0" destOrd="0" presId="urn:microsoft.com/office/officeart/2008/layout/RadialCluster"/>
    <dgm:cxn modelId="{566B918F-6B3E-4605-92AF-88AA41A65BBD}" type="presOf" srcId="{B30F762F-3C25-43DD-A6E9-CE0A4CE4F125}" destId="{AB12F408-691D-4BFD-BD49-92BD3F227805}" srcOrd="0" destOrd="0" presId="urn:microsoft.com/office/officeart/2008/layout/RadialCluster"/>
    <dgm:cxn modelId="{7D5381DA-1890-45A3-B6CB-FC37CF39B178}" type="presOf" srcId="{34B30AEC-0BD4-4857-8F7A-EDA8A8581854}" destId="{3B1AA418-8EA3-484C-8E67-617B4C965F5D}" srcOrd="0" destOrd="0" presId="urn:microsoft.com/office/officeart/2008/layout/RadialCluster"/>
    <dgm:cxn modelId="{42A0417F-EB3C-4DB0-8C40-D5F8A105B7EF}" type="presOf" srcId="{21BAB835-6EB6-4304-9028-653C1BF2ED19}" destId="{8D22B28E-0643-4166-8E56-A49637D0854F}" srcOrd="0" destOrd="0" presId="urn:microsoft.com/office/officeart/2008/layout/RadialCluster"/>
    <dgm:cxn modelId="{2545A03F-62EA-4E88-9030-80A5F2F0EF3A}" type="presOf" srcId="{E9247513-9494-4283-8543-FFD46D64C05D}" destId="{0455A739-80E6-4889-AC14-082FD29C79FD}" srcOrd="0" destOrd="0" presId="urn:microsoft.com/office/officeart/2008/layout/RadialCluster"/>
    <dgm:cxn modelId="{F24E8BA6-3324-4861-8DD8-AAE9E69C7CE5}" type="presOf" srcId="{C10843AD-AE37-45EF-8D18-17E3779E600D}" destId="{2F6B372B-1486-429F-84F9-C0BF0968C7E4}" srcOrd="0" destOrd="0" presId="urn:microsoft.com/office/officeart/2008/layout/RadialCluster"/>
    <dgm:cxn modelId="{DC490501-FF08-45AA-AE62-461F69B64298}" srcId="{697DA8E6-8F8C-43E2-90B9-FC8A4CE6E4AA}" destId="{21BAB835-6EB6-4304-9028-653C1BF2ED19}" srcOrd="6" destOrd="0" parTransId="{DD4FF86E-EC5B-4E9C-A5AD-2B2602B5A3EF}" sibTransId="{BF9D7622-E341-4BA0-817B-41D245800B59}"/>
    <dgm:cxn modelId="{0D00DE3D-ECF3-4C82-9151-71CD403C52D5}" srcId="{697DA8E6-8F8C-43E2-90B9-FC8A4CE6E4AA}" destId="{E84FA6DE-4C56-4773-A2E8-908127A372A8}" srcOrd="3" destOrd="0" parTransId="{C10843AD-AE37-45EF-8D18-17E3779E600D}" sibTransId="{A5748F01-6A9F-470C-AB00-7DAF56901DB4}"/>
    <dgm:cxn modelId="{2725BA88-3389-480D-83F3-7593550662ED}" srcId="{697DA8E6-8F8C-43E2-90B9-FC8A4CE6E4AA}" destId="{E9247513-9494-4283-8543-FFD46D64C05D}" srcOrd="2" destOrd="0" parTransId="{34B30AEC-0BD4-4857-8F7A-EDA8A8581854}" sibTransId="{7FD0D1FF-E4F7-4985-98CE-E0FD63D0E45B}"/>
    <dgm:cxn modelId="{30641085-5303-4663-BAF1-3B3D47189B14}" type="presOf" srcId="{4D746ADE-9958-4FCC-AE85-391C04D5F8F0}" destId="{21B04076-3512-477F-9586-6FEF1A33E82F}" srcOrd="0" destOrd="0" presId="urn:microsoft.com/office/officeart/2008/layout/RadialCluster"/>
    <dgm:cxn modelId="{F4C66008-6C0E-48F4-8536-DD7C761EDA15}" type="presOf" srcId="{318BA553-05D6-4362-B0EC-B8AADC420EE7}" destId="{9596A0C7-3F9E-40B0-A499-6756114520BB}" srcOrd="0" destOrd="0" presId="urn:microsoft.com/office/officeart/2008/layout/RadialCluster"/>
    <dgm:cxn modelId="{AC9AD641-9F50-4DB1-B0FA-DD04134DB5EB}" srcId="{697DA8E6-8F8C-43E2-90B9-FC8A4CE6E4AA}" destId="{94D9C764-8A07-40F6-AD99-D7E267DB84D0}" srcOrd="0" destOrd="0" parTransId="{04768C86-0E58-44CA-A8A9-F649A79A80C6}" sibTransId="{E26DDD27-73A5-4795-9788-EA1DEEA53F58}"/>
    <dgm:cxn modelId="{94BEC7AD-173D-40F3-868C-FD0B6501C46B}" srcId="{697DA8E6-8F8C-43E2-90B9-FC8A4CE6E4AA}" destId="{318BA553-05D6-4362-B0EC-B8AADC420EE7}" srcOrd="5" destOrd="0" parTransId="{488C32EB-43ED-40F2-AFA0-A6CFDD7C6BF8}" sibTransId="{4F90661B-B1F4-424E-8DD8-50DCDD3FEFE2}"/>
    <dgm:cxn modelId="{FE285EA5-D6D2-4404-9C00-63A323003068}" srcId="{697DA8E6-8F8C-43E2-90B9-FC8A4CE6E4AA}" destId="{74BD151D-6B96-4492-87EC-649DACF537C0}" srcOrd="1" destOrd="0" parTransId="{4D746ADE-9958-4FCC-AE85-391C04D5F8F0}" sibTransId="{C09DB594-35AC-41C5-8171-DC1A5E3B3FCE}"/>
    <dgm:cxn modelId="{889C01A2-CA38-438A-B547-15752B5EF153}" type="presOf" srcId="{E84FA6DE-4C56-4773-A2E8-908127A372A8}" destId="{4FE5AD10-D3A4-4841-9945-C739847BD110}" srcOrd="0" destOrd="0" presId="urn:microsoft.com/office/officeart/2008/layout/RadialCluster"/>
    <dgm:cxn modelId="{78BB12F6-F14A-465D-9F85-FAA022586BC2}" type="presOf" srcId="{74BD151D-6B96-4492-87EC-649DACF537C0}" destId="{76AB3E57-5E8D-4570-9224-1A51343B072F}" srcOrd="0" destOrd="0" presId="urn:microsoft.com/office/officeart/2008/layout/RadialCluster"/>
    <dgm:cxn modelId="{B7550A55-FF75-49DB-872F-8B73FB769288}" type="presParOf" srcId="{72B37A8B-6DE8-47C0-9776-5FE569D5DF9B}" destId="{C511F63C-ECCE-4601-A7B4-DD7D506DB6FD}" srcOrd="0" destOrd="0" presId="urn:microsoft.com/office/officeart/2008/layout/RadialCluster"/>
    <dgm:cxn modelId="{5DFAB599-FE99-4340-8E80-CF97B31F32B2}" type="presParOf" srcId="{C511F63C-ECCE-4601-A7B4-DD7D506DB6FD}" destId="{D0A0A480-493B-46F2-9CB5-4BC2897DA3CE}" srcOrd="0" destOrd="0" presId="urn:microsoft.com/office/officeart/2008/layout/RadialCluster"/>
    <dgm:cxn modelId="{0304AF76-9930-4127-81CC-003871EC4B3E}" type="presParOf" srcId="{C511F63C-ECCE-4601-A7B4-DD7D506DB6FD}" destId="{DCC3036A-DEF7-4655-9FD2-369711203049}" srcOrd="1" destOrd="0" presId="urn:microsoft.com/office/officeart/2008/layout/RadialCluster"/>
    <dgm:cxn modelId="{0A7CCF9B-8290-4FF8-BC23-76DF3BFEA2A3}" type="presParOf" srcId="{C511F63C-ECCE-4601-A7B4-DD7D506DB6FD}" destId="{7D61563E-209C-4931-B0A6-A934EB017237}" srcOrd="2" destOrd="0" presId="urn:microsoft.com/office/officeart/2008/layout/RadialCluster"/>
    <dgm:cxn modelId="{88106482-8034-4538-AADD-234C341936AB}" type="presParOf" srcId="{C511F63C-ECCE-4601-A7B4-DD7D506DB6FD}" destId="{21B04076-3512-477F-9586-6FEF1A33E82F}" srcOrd="3" destOrd="0" presId="urn:microsoft.com/office/officeart/2008/layout/RadialCluster"/>
    <dgm:cxn modelId="{2A0321B2-9990-4DEE-B0F5-9CA22AD77C7F}" type="presParOf" srcId="{C511F63C-ECCE-4601-A7B4-DD7D506DB6FD}" destId="{76AB3E57-5E8D-4570-9224-1A51343B072F}" srcOrd="4" destOrd="0" presId="urn:microsoft.com/office/officeart/2008/layout/RadialCluster"/>
    <dgm:cxn modelId="{D77D6C4A-88C4-44C8-87C4-B120AE023D3A}" type="presParOf" srcId="{C511F63C-ECCE-4601-A7B4-DD7D506DB6FD}" destId="{3B1AA418-8EA3-484C-8E67-617B4C965F5D}" srcOrd="5" destOrd="0" presId="urn:microsoft.com/office/officeart/2008/layout/RadialCluster"/>
    <dgm:cxn modelId="{F046BD62-D35B-48E5-9AB7-F71E2EDAE4E7}" type="presParOf" srcId="{C511F63C-ECCE-4601-A7B4-DD7D506DB6FD}" destId="{0455A739-80E6-4889-AC14-082FD29C79FD}" srcOrd="6" destOrd="0" presId="urn:microsoft.com/office/officeart/2008/layout/RadialCluster"/>
    <dgm:cxn modelId="{26151316-C0FD-4B77-887F-F84225B0BDDB}" type="presParOf" srcId="{C511F63C-ECCE-4601-A7B4-DD7D506DB6FD}" destId="{2F6B372B-1486-429F-84F9-C0BF0968C7E4}" srcOrd="7" destOrd="0" presId="urn:microsoft.com/office/officeart/2008/layout/RadialCluster"/>
    <dgm:cxn modelId="{281DE854-CF90-4220-BFD0-3860F29351F7}" type="presParOf" srcId="{C511F63C-ECCE-4601-A7B4-DD7D506DB6FD}" destId="{4FE5AD10-D3A4-4841-9945-C739847BD110}" srcOrd="8" destOrd="0" presId="urn:microsoft.com/office/officeart/2008/layout/RadialCluster"/>
    <dgm:cxn modelId="{060901F2-6893-4DCA-B00C-DB210B44AD15}" type="presParOf" srcId="{C511F63C-ECCE-4601-A7B4-DD7D506DB6FD}" destId="{AB12F408-691D-4BFD-BD49-92BD3F227805}" srcOrd="9" destOrd="0" presId="urn:microsoft.com/office/officeart/2008/layout/RadialCluster"/>
    <dgm:cxn modelId="{8C71DEB7-D333-41CF-8556-4F42EE612B8B}" type="presParOf" srcId="{C511F63C-ECCE-4601-A7B4-DD7D506DB6FD}" destId="{86D25D71-6FAE-40A6-839D-3051604DD9AA}" srcOrd="10" destOrd="0" presId="urn:microsoft.com/office/officeart/2008/layout/RadialCluster"/>
    <dgm:cxn modelId="{30EBFD77-B8A5-4E90-99B8-F57FE1279089}" type="presParOf" srcId="{C511F63C-ECCE-4601-A7B4-DD7D506DB6FD}" destId="{6C2ADA9A-DA03-410E-A05C-6A0FF040CB23}" srcOrd="11" destOrd="0" presId="urn:microsoft.com/office/officeart/2008/layout/RadialCluster"/>
    <dgm:cxn modelId="{BFC8E836-3CD1-4EA1-B230-A4ACDF9A60A4}" type="presParOf" srcId="{C511F63C-ECCE-4601-A7B4-DD7D506DB6FD}" destId="{9596A0C7-3F9E-40B0-A499-6756114520BB}" srcOrd="12" destOrd="0" presId="urn:microsoft.com/office/officeart/2008/layout/RadialCluster"/>
    <dgm:cxn modelId="{6E397E2C-B742-44E2-A1F4-A1A945DD4440}" type="presParOf" srcId="{C511F63C-ECCE-4601-A7B4-DD7D506DB6FD}" destId="{05F67AFA-84F6-438D-AC22-88DBB157F970}" srcOrd="13" destOrd="0" presId="urn:microsoft.com/office/officeart/2008/layout/RadialCluster"/>
    <dgm:cxn modelId="{FD7B4E69-808A-4F3D-B343-994A2FCE25BC}" type="presParOf" srcId="{C511F63C-ECCE-4601-A7B4-DD7D506DB6FD}" destId="{8D22B28E-0643-4166-8E56-A49637D0854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48C82-8DFE-4F1B-8F56-97B2ECFBFE52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DA8E6-8F8C-43E2-90B9-FC8A4CE6E4AA}">
      <dgm:prSet phldrT="[Text]"/>
      <dgm:spPr/>
      <dgm:t>
        <a:bodyPr/>
        <a:lstStyle/>
        <a:p>
          <a:r>
            <a:rPr lang="en-US" dirty="0"/>
            <a:t>SUBSCRIPTION</a:t>
          </a:r>
        </a:p>
      </dgm:t>
    </dgm:pt>
    <dgm:pt modelId="{40DB4D2C-9A71-4816-84E7-74B667DEFA9A}" type="parTrans" cxnId="{DF0E1763-D93C-4CF5-BCDE-3AFDC3962B7F}">
      <dgm:prSet/>
      <dgm:spPr/>
      <dgm:t>
        <a:bodyPr/>
        <a:lstStyle/>
        <a:p>
          <a:endParaRPr lang="en-US"/>
        </a:p>
      </dgm:t>
    </dgm:pt>
    <dgm:pt modelId="{F7C3C255-0E1E-4418-82DF-6F1BAA8E4F4F}" type="sibTrans" cxnId="{DF0E1763-D93C-4CF5-BCDE-3AFDC3962B7F}">
      <dgm:prSet/>
      <dgm:spPr/>
      <dgm:t>
        <a:bodyPr/>
        <a:lstStyle/>
        <a:p>
          <a:endParaRPr lang="en-US"/>
        </a:p>
      </dgm:t>
    </dgm:pt>
    <dgm:pt modelId="{94D9C764-8A07-40F6-AD99-D7E267DB84D0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04768C86-0E58-44CA-A8A9-F649A79A80C6}" type="parTrans" cxnId="{AC9AD641-9F50-4DB1-B0FA-DD04134DB5EB}">
      <dgm:prSet/>
      <dgm:spPr/>
      <dgm:t>
        <a:bodyPr/>
        <a:lstStyle/>
        <a:p>
          <a:endParaRPr lang="en-US"/>
        </a:p>
      </dgm:t>
    </dgm:pt>
    <dgm:pt modelId="{E26DDD27-73A5-4795-9788-EA1DEEA53F58}" type="sibTrans" cxnId="{AC9AD641-9F50-4DB1-B0FA-DD04134DB5EB}">
      <dgm:prSet/>
      <dgm:spPr/>
      <dgm:t>
        <a:bodyPr/>
        <a:lstStyle/>
        <a:p>
          <a:endParaRPr lang="en-US"/>
        </a:p>
      </dgm:t>
    </dgm:pt>
    <dgm:pt modelId="{E9247513-9494-4283-8543-FFD46D64C05D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34B30AEC-0BD4-4857-8F7A-EDA8A8581854}" type="parTrans" cxnId="{2725BA88-3389-480D-83F3-7593550662ED}">
      <dgm:prSet/>
      <dgm:spPr/>
      <dgm:t>
        <a:bodyPr/>
        <a:lstStyle/>
        <a:p>
          <a:endParaRPr lang="en-US"/>
        </a:p>
      </dgm:t>
    </dgm:pt>
    <dgm:pt modelId="{7FD0D1FF-E4F7-4985-98CE-E0FD63D0E45B}" type="sibTrans" cxnId="{2725BA88-3389-480D-83F3-7593550662ED}">
      <dgm:prSet/>
      <dgm:spPr/>
      <dgm:t>
        <a:bodyPr/>
        <a:lstStyle/>
        <a:p>
          <a:endParaRPr lang="en-US"/>
        </a:p>
      </dgm:t>
    </dgm:pt>
    <dgm:pt modelId="{E84FA6DE-4C56-4773-A2E8-908127A372A8}">
      <dgm:prSet phldrT="[Text]"/>
      <dgm:spPr/>
      <dgm:t>
        <a:bodyPr/>
        <a:lstStyle/>
        <a:p>
          <a:r>
            <a:rPr lang="en-US" dirty="0"/>
            <a:t>Last Read</a:t>
          </a:r>
        </a:p>
      </dgm:t>
    </dgm:pt>
    <dgm:pt modelId="{C10843AD-AE37-45EF-8D18-17E3779E600D}" type="parTrans" cxnId="{0D00DE3D-ECF3-4C82-9151-71CD403C52D5}">
      <dgm:prSet/>
      <dgm:spPr/>
      <dgm:t>
        <a:bodyPr/>
        <a:lstStyle/>
        <a:p>
          <a:endParaRPr lang="en-US"/>
        </a:p>
      </dgm:t>
    </dgm:pt>
    <dgm:pt modelId="{A5748F01-6A9F-470C-AB00-7DAF56901DB4}" type="sibTrans" cxnId="{0D00DE3D-ECF3-4C82-9151-71CD403C52D5}">
      <dgm:prSet/>
      <dgm:spPr/>
      <dgm:t>
        <a:bodyPr/>
        <a:lstStyle/>
        <a:p>
          <a:endParaRPr lang="en-US"/>
        </a:p>
      </dgm:t>
    </dgm:pt>
    <dgm:pt modelId="{74BD151D-6B96-4492-87EC-649DACF537C0}">
      <dgm:prSet phldrT="[Text]"/>
      <dgm:spPr/>
      <dgm:t>
        <a:bodyPr/>
        <a:lstStyle/>
        <a:p>
          <a:r>
            <a:rPr lang="en-US" dirty="0"/>
            <a:t>Nickname</a:t>
          </a:r>
        </a:p>
      </dgm:t>
    </dgm:pt>
    <dgm:pt modelId="{4D746ADE-9958-4FCC-AE85-391C04D5F8F0}" type="parTrans" cxnId="{FE285EA5-D6D2-4404-9C00-63A323003068}">
      <dgm:prSet/>
      <dgm:spPr/>
      <dgm:t>
        <a:bodyPr/>
        <a:lstStyle/>
        <a:p>
          <a:endParaRPr lang="en-US"/>
        </a:p>
      </dgm:t>
    </dgm:pt>
    <dgm:pt modelId="{C09DB594-35AC-41C5-8171-DC1A5E3B3FCE}" type="sibTrans" cxnId="{FE285EA5-D6D2-4404-9C00-63A323003068}">
      <dgm:prSet/>
      <dgm:spPr/>
      <dgm:t>
        <a:bodyPr/>
        <a:lstStyle/>
        <a:p>
          <a:endParaRPr lang="en-US"/>
        </a:p>
      </dgm:t>
    </dgm:pt>
    <dgm:pt modelId="{72B37A8B-6DE8-47C0-9776-5FE569D5DF9B}" type="pres">
      <dgm:prSet presAssocID="{AF448C82-8DFE-4F1B-8F56-97B2ECFBFE5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11F63C-ECCE-4601-A7B4-DD7D506DB6FD}" type="pres">
      <dgm:prSet presAssocID="{697DA8E6-8F8C-43E2-90B9-FC8A4CE6E4AA}" presName="singleCycle" presStyleCnt="0"/>
      <dgm:spPr/>
    </dgm:pt>
    <dgm:pt modelId="{D0A0A480-493B-46F2-9CB5-4BC2897DA3CE}" type="pres">
      <dgm:prSet presAssocID="{697DA8E6-8F8C-43E2-90B9-FC8A4CE6E4AA}" presName="singleCenter" presStyleLbl="node1" presStyleIdx="0" presStyleCnt="5">
        <dgm:presLayoutVars>
          <dgm:chMax val="7"/>
          <dgm:chPref val="7"/>
        </dgm:presLayoutVars>
      </dgm:prSet>
      <dgm:spPr/>
    </dgm:pt>
    <dgm:pt modelId="{DCC3036A-DEF7-4655-9FD2-369711203049}" type="pres">
      <dgm:prSet presAssocID="{04768C86-0E58-44CA-A8A9-F649A79A80C6}" presName="Name56" presStyleLbl="parChTrans1D2" presStyleIdx="0" presStyleCnt="4"/>
      <dgm:spPr/>
    </dgm:pt>
    <dgm:pt modelId="{7D61563E-209C-4931-B0A6-A934EB017237}" type="pres">
      <dgm:prSet presAssocID="{94D9C764-8A07-40F6-AD99-D7E267DB84D0}" presName="text0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21B04076-3512-477F-9586-6FEF1A33E82F}" type="pres">
      <dgm:prSet presAssocID="{4D746ADE-9958-4FCC-AE85-391C04D5F8F0}" presName="Name56" presStyleLbl="parChTrans1D2" presStyleIdx="1" presStyleCnt="4"/>
      <dgm:spPr/>
    </dgm:pt>
    <dgm:pt modelId="{76AB3E57-5E8D-4570-9224-1A51343B072F}" type="pres">
      <dgm:prSet presAssocID="{74BD151D-6B96-4492-87EC-649DACF537C0}" presName="text0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3B1AA418-8EA3-484C-8E67-617B4C965F5D}" type="pres">
      <dgm:prSet presAssocID="{34B30AEC-0BD4-4857-8F7A-EDA8A8581854}" presName="Name56" presStyleLbl="parChTrans1D2" presStyleIdx="2" presStyleCnt="4"/>
      <dgm:spPr/>
    </dgm:pt>
    <dgm:pt modelId="{0455A739-80E6-4889-AC14-082FD29C79FD}" type="pres">
      <dgm:prSet presAssocID="{E9247513-9494-4283-8543-FFD46D64C05D}" presName="text0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</dgm:pt>
    <dgm:pt modelId="{2F6B372B-1486-429F-84F9-C0BF0968C7E4}" type="pres">
      <dgm:prSet presAssocID="{C10843AD-AE37-45EF-8D18-17E3779E600D}" presName="Name56" presStyleLbl="parChTrans1D2" presStyleIdx="3" presStyleCnt="4"/>
      <dgm:spPr/>
    </dgm:pt>
    <dgm:pt modelId="{4FE5AD10-D3A4-4841-9945-C739847BD110}" type="pres">
      <dgm:prSet presAssocID="{E84FA6DE-4C56-4773-A2E8-908127A372A8}" presName="text0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DF0E1763-D93C-4CF5-BCDE-3AFDC3962B7F}" srcId="{AF448C82-8DFE-4F1B-8F56-97B2ECFBFE52}" destId="{697DA8E6-8F8C-43E2-90B9-FC8A4CE6E4AA}" srcOrd="0" destOrd="0" parTransId="{40DB4D2C-9A71-4816-84E7-74B667DEFA9A}" sibTransId="{F7C3C255-0E1E-4418-82DF-6F1BAA8E4F4F}"/>
    <dgm:cxn modelId="{C365147B-EAAD-41A4-B763-2B37090ABBE0}" type="presOf" srcId="{94D9C764-8A07-40F6-AD99-D7E267DB84D0}" destId="{7D61563E-209C-4931-B0A6-A934EB017237}" srcOrd="0" destOrd="0" presId="urn:microsoft.com/office/officeart/2008/layout/RadialCluster"/>
    <dgm:cxn modelId="{F1661F07-2AEB-4287-860D-1A69588B835E}" type="presOf" srcId="{697DA8E6-8F8C-43E2-90B9-FC8A4CE6E4AA}" destId="{D0A0A480-493B-46F2-9CB5-4BC2897DA3CE}" srcOrd="0" destOrd="0" presId="urn:microsoft.com/office/officeart/2008/layout/RadialCluster"/>
    <dgm:cxn modelId="{A3BE9076-8C64-4164-8F16-FAA2B6340AAF}" type="presOf" srcId="{AF448C82-8DFE-4F1B-8F56-97B2ECFBFE52}" destId="{72B37A8B-6DE8-47C0-9776-5FE569D5DF9B}" srcOrd="0" destOrd="0" presId="urn:microsoft.com/office/officeart/2008/layout/RadialCluster"/>
    <dgm:cxn modelId="{C75D4D10-42AE-40D1-8392-A0223890A85D}" type="presOf" srcId="{04768C86-0E58-44CA-A8A9-F649A79A80C6}" destId="{DCC3036A-DEF7-4655-9FD2-369711203049}" srcOrd="0" destOrd="0" presId="urn:microsoft.com/office/officeart/2008/layout/RadialCluster"/>
    <dgm:cxn modelId="{7D5381DA-1890-45A3-B6CB-FC37CF39B178}" type="presOf" srcId="{34B30AEC-0BD4-4857-8F7A-EDA8A8581854}" destId="{3B1AA418-8EA3-484C-8E67-617B4C965F5D}" srcOrd="0" destOrd="0" presId="urn:microsoft.com/office/officeart/2008/layout/RadialCluster"/>
    <dgm:cxn modelId="{2545A03F-62EA-4E88-9030-80A5F2F0EF3A}" type="presOf" srcId="{E9247513-9494-4283-8543-FFD46D64C05D}" destId="{0455A739-80E6-4889-AC14-082FD29C79FD}" srcOrd="0" destOrd="0" presId="urn:microsoft.com/office/officeart/2008/layout/RadialCluster"/>
    <dgm:cxn modelId="{F24E8BA6-3324-4861-8DD8-AAE9E69C7CE5}" type="presOf" srcId="{C10843AD-AE37-45EF-8D18-17E3779E600D}" destId="{2F6B372B-1486-429F-84F9-C0BF0968C7E4}" srcOrd="0" destOrd="0" presId="urn:microsoft.com/office/officeart/2008/layout/RadialCluster"/>
    <dgm:cxn modelId="{0D00DE3D-ECF3-4C82-9151-71CD403C52D5}" srcId="{697DA8E6-8F8C-43E2-90B9-FC8A4CE6E4AA}" destId="{E84FA6DE-4C56-4773-A2E8-908127A372A8}" srcOrd="3" destOrd="0" parTransId="{C10843AD-AE37-45EF-8D18-17E3779E600D}" sibTransId="{A5748F01-6A9F-470C-AB00-7DAF56901DB4}"/>
    <dgm:cxn modelId="{2725BA88-3389-480D-83F3-7593550662ED}" srcId="{697DA8E6-8F8C-43E2-90B9-FC8A4CE6E4AA}" destId="{E9247513-9494-4283-8543-FFD46D64C05D}" srcOrd="2" destOrd="0" parTransId="{34B30AEC-0BD4-4857-8F7A-EDA8A8581854}" sibTransId="{7FD0D1FF-E4F7-4985-98CE-E0FD63D0E45B}"/>
    <dgm:cxn modelId="{30641085-5303-4663-BAF1-3B3D47189B14}" type="presOf" srcId="{4D746ADE-9958-4FCC-AE85-391C04D5F8F0}" destId="{21B04076-3512-477F-9586-6FEF1A33E82F}" srcOrd="0" destOrd="0" presId="urn:microsoft.com/office/officeart/2008/layout/RadialCluster"/>
    <dgm:cxn modelId="{AC9AD641-9F50-4DB1-B0FA-DD04134DB5EB}" srcId="{697DA8E6-8F8C-43E2-90B9-FC8A4CE6E4AA}" destId="{94D9C764-8A07-40F6-AD99-D7E267DB84D0}" srcOrd="0" destOrd="0" parTransId="{04768C86-0E58-44CA-A8A9-F649A79A80C6}" sibTransId="{E26DDD27-73A5-4795-9788-EA1DEEA53F58}"/>
    <dgm:cxn modelId="{FE285EA5-D6D2-4404-9C00-63A323003068}" srcId="{697DA8E6-8F8C-43E2-90B9-FC8A4CE6E4AA}" destId="{74BD151D-6B96-4492-87EC-649DACF537C0}" srcOrd="1" destOrd="0" parTransId="{4D746ADE-9958-4FCC-AE85-391C04D5F8F0}" sibTransId="{C09DB594-35AC-41C5-8171-DC1A5E3B3FCE}"/>
    <dgm:cxn modelId="{889C01A2-CA38-438A-B547-15752B5EF153}" type="presOf" srcId="{E84FA6DE-4C56-4773-A2E8-908127A372A8}" destId="{4FE5AD10-D3A4-4841-9945-C739847BD110}" srcOrd="0" destOrd="0" presId="urn:microsoft.com/office/officeart/2008/layout/RadialCluster"/>
    <dgm:cxn modelId="{78BB12F6-F14A-465D-9F85-FAA022586BC2}" type="presOf" srcId="{74BD151D-6B96-4492-87EC-649DACF537C0}" destId="{76AB3E57-5E8D-4570-9224-1A51343B072F}" srcOrd="0" destOrd="0" presId="urn:microsoft.com/office/officeart/2008/layout/RadialCluster"/>
    <dgm:cxn modelId="{B7550A55-FF75-49DB-872F-8B73FB769288}" type="presParOf" srcId="{72B37A8B-6DE8-47C0-9776-5FE569D5DF9B}" destId="{C511F63C-ECCE-4601-A7B4-DD7D506DB6FD}" srcOrd="0" destOrd="0" presId="urn:microsoft.com/office/officeart/2008/layout/RadialCluster"/>
    <dgm:cxn modelId="{5DFAB599-FE99-4340-8E80-CF97B31F32B2}" type="presParOf" srcId="{C511F63C-ECCE-4601-A7B4-DD7D506DB6FD}" destId="{D0A0A480-493B-46F2-9CB5-4BC2897DA3CE}" srcOrd="0" destOrd="0" presId="urn:microsoft.com/office/officeart/2008/layout/RadialCluster"/>
    <dgm:cxn modelId="{0304AF76-9930-4127-81CC-003871EC4B3E}" type="presParOf" srcId="{C511F63C-ECCE-4601-A7B4-DD7D506DB6FD}" destId="{DCC3036A-DEF7-4655-9FD2-369711203049}" srcOrd="1" destOrd="0" presId="urn:microsoft.com/office/officeart/2008/layout/RadialCluster"/>
    <dgm:cxn modelId="{0A7CCF9B-8290-4FF8-BC23-76DF3BFEA2A3}" type="presParOf" srcId="{C511F63C-ECCE-4601-A7B4-DD7D506DB6FD}" destId="{7D61563E-209C-4931-B0A6-A934EB017237}" srcOrd="2" destOrd="0" presId="urn:microsoft.com/office/officeart/2008/layout/RadialCluster"/>
    <dgm:cxn modelId="{88106482-8034-4538-AADD-234C341936AB}" type="presParOf" srcId="{C511F63C-ECCE-4601-A7B4-DD7D506DB6FD}" destId="{21B04076-3512-477F-9586-6FEF1A33E82F}" srcOrd="3" destOrd="0" presId="urn:microsoft.com/office/officeart/2008/layout/RadialCluster"/>
    <dgm:cxn modelId="{2A0321B2-9990-4DEE-B0F5-9CA22AD77C7F}" type="presParOf" srcId="{C511F63C-ECCE-4601-A7B4-DD7D506DB6FD}" destId="{76AB3E57-5E8D-4570-9224-1A51343B072F}" srcOrd="4" destOrd="0" presId="urn:microsoft.com/office/officeart/2008/layout/RadialCluster"/>
    <dgm:cxn modelId="{D77D6C4A-88C4-44C8-87C4-B120AE023D3A}" type="presParOf" srcId="{C511F63C-ECCE-4601-A7B4-DD7D506DB6FD}" destId="{3B1AA418-8EA3-484C-8E67-617B4C965F5D}" srcOrd="5" destOrd="0" presId="urn:microsoft.com/office/officeart/2008/layout/RadialCluster"/>
    <dgm:cxn modelId="{F046BD62-D35B-48E5-9AB7-F71E2EDAE4E7}" type="presParOf" srcId="{C511F63C-ECCE-4601-A7B4-DD7D506DB6FD}" destId="{0455A739-80E6-4889-AC14-082FD29C79FD}" srcOrd="6" destOrd="0" presId="urn:microsoft.com/office/officeart/2008/layout/RadialCluster"/>
    <dgm:cxn modelId="{26151316-C0FD-4B77-887F-F84225B0BDDB}" type="presParOf" srcId="{C511F63C-ECCE-4601-A7B4-DD7D506DB6FD}" destId="{2F6B372B-1486-429F-84F9-C0BF0968C7E4}" srcOrd="7" destOrd="0" presId="urn:microsoft.com/office/officeart/2008/layout/RadialCluster"/>
    <dgm:cxn modelId="{281DE854-CF90-4220-BFD0-3860F29351F7}" type="presParOf" srcId="{C511F63C-ECCE-4601-A7B4-DD7D506DB6FD}" destId="{4FE5AD10-D3A4-4841-9945-C739847BD110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0A480-493B-46F2-9CB5-4BC2897DA3CE}">
      <dsp:nvSpPr>
        <dsp:cNvPr id="0" name=""/>
        <dsp:cNvSpPr/>
      </dsp:nvSpPr>
      <dsp:spPr>
        <a:xfrm>
          <a:off x="3251199" y="2006450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USER</a:t>
          </a:r>
        </a:p>
      </dsp:txBody>
      <dsp:txXfrm>
        <a:off x="3330554" y="2085805"/>
        <a:ext cx="1466890" cy="1466890"/>
      </dsp:txXfrm>
    </dsp:sp>
    <dsp:sp modelId="{DCC3036A-DEF7-4655-9FD2-369711203049}">
      <dsp:nvSpPr>
        <dsp:cNvPr id="0" name=""/>
        <dsp:cNvSpPr/>
      </dsp:nvSpPr>
      <dsp:spPr>
        <a:xfrm rot="16200000">
          <a:off x="3632760" y="1575211"/>
          <a:ext cx="8624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247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563E-209C-4931-B0A6-A934EB017237}">
      <dsp:nvSpPr>
        <dsp:cNvPr id="0" name=""/>
        <dsp:cNvSpPr/>
      </dsp:nvSpPr>
      <dsp:spPr>
        <a:xfrm>
          <a:off x="3519423" y="54820"/>
          <a:ext cx="1089152" cy="1089152"/>
        </a:xfrm>
        <a:prstGeom prst="ellips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Username</a:t>
          </a:r>
        </a:p>
      </dsp:txBody>
      <dsp:txXfrm>
        <a:off x="3678926" y="214323"/>
        <a:ext cx="770146" cy="770146"/>
      </dsp:txXfrm>
    </dsp:sp>
    <dsp:sp modelId="{21B04076-3512-477F-9586-6FEF1A33E82F}">
      <dsp:nvSpPr>
        <dsp:cNvPr id="0" name=""/>
        <dsp:cNvSpPr/>
      </dsp:nvSpPr>
      <dsp:spPr>
        <a:xfrm rot="19285714">
          <a:off x="4824035" y="2020271"/>
          <a:ext cx="48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3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3E57-5E8D-4570-9224-1A51343B072F}">
      <dsp:nvSpPr>
        <dsp:cNvPr id="0" name=""/>
        <dsp:cNvSpPr/>
      </dsp:nvSpPr>
      <dsp:spPr>
        <a:xfrm>
          <a:off x="5254975" y="890618"/>
          <a:ext cx="1089152" cy="1089152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Password</a:t>
          </a:r>
        </a:p>
      </dsp:txBody>
      <dsp:txXfrm>
        <a:off x="5414478" y="1050121"/>
        <a:ext cx="770146" cy="770146"/>
      </dsp:txXfrm>
    </dsp:sp>
    <dsp:sp modelId="{3B1AA418-8EA3-484C-8E67-617B4C965F5D}">
      <dsp:nvSpPr>
        <dsp:cNvPr id="0" name=""/>
        <dsp:cNvSpPr/>
      </dsp:nvSpPr>
      <dsp:spPr>
        <a:xfrm rot="771429">
          <a:off x="4866425" y="3096843"/>
          <a:ext cx="827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7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A739-80E6-4889-AC14-082FD29C79FD}">
      <dsp:nvSpPr>
        <dsp:cNvPr id="0" name=""/>
        <dsp:cNvSpPr/>
      </dsp:nvSpPr>
      <dsp:spPr>
        <a:xfrm>
          <a:off x="5683621" y="2768638"/>
          <a:ext cx="1089152" cy="1089152"/>
        </a:xfrm>
        <a:prstGeom prst="ellips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Nickname</a:t>
          </a:r>
        </a:p>
      </dsp:txBody>
      <dsp:txXfrm>
        <a:off x="5843124" y="2928141"/>
        <a:ext cx="770146" cy="770146"/>
      </dsp:txXfrm>
    </dsp:sp>
    <dsp:sp modelId="{2F6B372B-1486-429F-84F9-C0BF0968C7E4}">
      <dsp:nvSpPr>
        <dsp:cNvPr id="0" name=""/>
        <dsp:cNvSpPr/>
      </dsp:nvSpPr>
      <dsp:spPr>
        <a:xfrm rot="3857143">
          <a:off x="4253524" y="3953372"/>
          <a:ext cx="713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8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5AD10-D3A4-4841-9945-C739847BD110}">
      <dsp:nvSpPr>
        <dsp:cNvPr id="0" name=""/>
        <dsp:cNvSpPr/>
      </dsp:nvSpPr>
      <dsp:spPr>
        <a:xfrm>
          <a:off x="4482582" y="4274694"/>
          <a:ext cx="1089152" cy="1089152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Description</a:t>
          </a:r>
        </a:p>
      </dsp:txBody>
      <dsp:txXfrm>
        <a:off x="4642085" y="4434197"/>
        <a:ext cx="770146" cy="770146"/>
      </dsp:txXfrm>
    </dsp:sp>
    <dsp:sp modelId="{AB12F408-691D-4BFD-BD49-92BD3F227805}">
      <dsp:nvSpPr>
        <dsp:cNvPr id="0" name=""/>
        <dsp:cNvSpPr/>
      </dsp:nvSpPr>
      <dsp:spPr>
        <a:xfrm rot="6942857">
          <a:off x="3161195" y="3953372"/>
          <a:ext cx="713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8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25D71-6FAE-40A6-839D-3051604DD9AA}">
      <dsp:nvSpPr>
        <dsp:cNvPr id="0" name=""/>
        <dsp:cNvSpPr/>
      </dsp:nvSpPr>
      <dsp:spPr>
        <a:xfrm>
          <a:off x="2556265" y="4274694"/>
          <a:ext cx="1089152" cy="1089152"/>
        </a:xfrm>
        <a:prstGeom prst="ellips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Photo URL</a:t>
          </a:r>
        </a:p>
      </dsp:txBody>
      <dsp:txXfrm>
        <a:off x="2715768" y="4434197"/>
        <a:ext cx="770146" cy="770146"/>
      </dsp:txXfrm>
    </dsp:sp>
    <dsp:sp modelId="{6C2ADA9A-DA03-410E-A05C-6A0FF040CB23}">
      <dsp:nvSpPr>
        <dsp:cNvPr id="0" name=""/>
        <dsp:cNvSpPr/>
      </dsp:nvSpPr>
      <dsp:spPr>
        <a:xfrm rot="10028571">
          <a:off x="2434003" y="3096843"/>
          <a:ext cx="827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7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A0C7-3F9E-40B0-A499-6756114520BB}">
      <dsp:nvSpPr>
        <dsp:cNvPr id="0" name=""/>
        <dsp:cNvSpPr/>
      </dsp:nvSpPr>
      <dsp:spPr>
        <a:xfrm>
          <a:off x="1355226" y="2768638"/>
          <a:ext cx="1089152" cy="1089152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Last Seen</a:t>
          </a:r>
        </a:p>
      </dsp:txBody>
      <dsp:txXfrm>
        <a:off x="1514729" y="2928141"/>
        <a:ext cx="770146" cy="770146"/>
      </dsp:txXfrm>
    </dsp:sp>
    <dsp:sp modelId="{05F67AFA-84F6-438D-AC22-88DBB157F970}">
      <dsp:nvSpPr>
        <dsp:cNvPr id="0" name=""/>
        <dsp:cNvSpPr/>
      </dsp:nvSpPr>
      <dsp:spPr>
        <a:xfrm rot="13114286">
          <a:off x="2820259" y="2020271"/>
          <a:ext cx="48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3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2B28E-0643-4166-8E56-A49637D0854F}">
      <dsp:nvSpPr>
        <dsp:cNvPr id="0" name=""/>
        <dsp:cNvSpPr/>
      </dsp:nvSpPr>
      <dsp:spPr>
        <a:xfrm>
          <a:off x="1783871" y="890618"/>
          <a:ext cx="1089152" cy="108915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Status</a:t>
          </a:r>
        </a:p>
      </dsp:txBody>
      <dsp:txXfrm>
        <a:off x="1943374" y="1050121"/>
        <a:ext cx="770146" cy="770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0A480-493B-46F2-9CB5-4BC2897DA3C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CHANNEL</a:t>
          </a:r>
        </a:p>
      </dsp:txBody>
      <dsp:txXfrm>
        <a:off x="3330554" y="1975888"/>
        <a:ext cx="1466890" cy="1466890"/>
      </dsp:txXfrm>
    </dsp:sp>
    <dsp:sp modelId="{DCC3036A-DEF7-4655-9FD2-369711203049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563E-209C-4931-B0A6-A934EB017237}">
      <dsp:nvSpPr>
        <dsp:cNvPr id="0" name=""/>
        <dsp:cNvSpPr/>
      </dsp:nvSpPr>
      <dsp:spPr>
        <a:xfrm>
          <a:off x="3519423" y="465"/>
          <a:ext cx="1089152" cy="1089152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Name</a:t>
          </a:r>
        </a:p>
      </dsp:txBody>
      <dsp:txXfrm>
        <a:off x="3678926" y="159968"/>
        <a:ext cx="770146" cy="770146"/>
      </dsp:txXfrm>
    </dsp:sp>
    <dsp:sp modelId="{21B04076-3512-477F-9586-6FEF1A33E82F}">
      <dsp:nvSpPr>
        <dsp:cNvPr id="0" name=""/>
        <dsp:cNvSpPr/>
      </dsp:nvSpPr>
      <dsp:spPr>
        <a:xfrm>
          <a:off x="4876800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3E57-5E8D-4570-9224-1A51343B072F}">
      <dsp:nvSpPr>
        <dsp:cNvPr id="0" name=""/>
        <dsp:cNvSpPr/>
      </dsp:nvSpPr>
      <dsp:spPr>
        <a:xfrm>
          <a:off x="5683715" y="2164757"/>
          <a:ext cx="1089152" cy="1089152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Description</a:t>
          </a:r>
        </a:p>
      </dsp:txBody>
      <dsp:txXfrm>
        <a:off x="5843218" y="2324260"/>
        <a:ext cx="770146" cy="770146"/>
      </dsp:txXfrm>
    </dsp:sp>
    <dsp:sp modelId="{3B1AA418-8EA3-484C-8E67-617B4C965F5D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A739-80E6-4889-AC14-082FD29C79FD}">
      <dsp:nvSpPr>
        <dsp:cNvPr id="0" name=""/>
        <dsp:cNvSpPr/>
      </dsp:nvSpPr>
      <dsp:spPr>
        <a:xfrm>
          <a:off x="3519423" y="4329049"/>
          <a:ext cx="1089152" cy="1089152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Created By</a:t>
          </a:r>
        </a:p>
      </dsp:txBody>
      <dsp:txXfrm>
        <a:off x="3678926" y="4488552"/>
        <a:ext cx="770146" cy="770146"/>
      </dsp:txXfrm>
    </dsp:sp>
    <dsp:sp modelId="{2F6B372B-1486-429F-84F9-C0BF0968C7E4}">
      <dsp:nvSpPr>
        <dsp:cNvPr id="0" name=""/>
        <dsp:cNvSpPr/>
      </dsp:nvSpPr>
      <dsp:spPr>
        <a:xfrm rot="10800000">
          <a:off x="2444284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5AD10-D3A4-4841-9945-C739847BD110}">
      <dsp:nvSpPr>
        <dsp:cNvPr id="0" name=""/>
        <dsp:cNvSpPr/>
      </dsp:nvSpPr>
      <dsp:spPr>
        <a:xfrm>
          <a:off x="1355132" y="2164757"/>
          <a:ext cx="1089152" cy="108915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Created Time</a:t>
          </a:r>
        </a:p>
      </dsp:txBody>
      <dsp:txXfrm>
        <a:off x="1514635" y="2324260"/>
        <a:ext cx="770146" cy="770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0A480-493B-46F2-9CB5-4BC2897DA3CE}">
      <dsp:nvSpPr>
        <dsp:cNvPr id="0" name=""/>
        <dsp:cNvSpPr/>
      </dsp:nvSpPr>
      <dsp:spPr>
        <a:xfrm>
          <a:off x="3251199" y="2006450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MESSAGE</a:t>
          </a:r>
        </a:p>
      </dsp:txBody>
      <dsp:txXfrm>
        <a:off x="3330554" y="2085805"/>
        <a:ext cx="1466890" cy="1466890"/>
      </dsp:txXfrm>
    </dsp:sp>
    <dsp:sp modelId="{DCC3036A-DEF7-4655-9FD2-369711203049}">
      <dsp:nvSpPr>
        <dsp:cNvPr id="0" name=""/>
        <dsp:cNvSpPr/>
      </dsp:nvSpPr>
      <dsp:spPr>
        <a:xfrm rot="16200000">
          <a:off x="3632760" y="1575211"/>
          <a:ext cx="8624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247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563E-209C-4931-B0A6-A934EB017237}">
      <dsp:nvSpPr>
        <dsp:cNvPr id="0" name=""/>
        <dsp:cNvSpPr/>
      </dsp:nvSpPr>
      <dsp:spPr>
        <a:xfrm>
          <a:off x="3519423" y="54820"/>
          <a:ext cx="1089152" cy="1089152"/>
        </a:xfrm>
        <a:prstGeom prst="ellips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</a:t>
          </a:r>
        </a:p>
      </dsp:txBody>
      <dsp:txXfrm>
        <a:off x="3678926" y="214323"/>
        <a:ext cx="770146" cy="770146"/>
      </dsp:txXfrm>
    </dsp:sp>
    <dsp:sp modelId="{21B04076-3512-477F-9586-6FEF1A33E82F}">
      <dsp:nvSpPr>
        <dsp:cNvPr id="0" name=""/>
        <dsp:cNvSpPr/>
      </dsp:nvSpPr>
      <dsp:spPr>
        <a:xfrm rot="19285714">
          <a:off x="4824035" y="2020271"/>
          <a:ext cx="48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3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3E57-5E8D-4570-9224-1A51343B072F}">
      <dsp:nvSpPr>
        <dsp:cNvPr id="0" name=""/>
        <dsp:cNvSpPr/>
      </dsp:nvSpPr>
      <dsp:spPr>
        <a:xfrm>
          <a:off x="5254975" y="890618"/>
          <a:ext cx="1089152" cy="1089152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Parent ID</a:t>
          </a:r>
        </a:p>
      </dsp:txBody>
      <dsp:txXfrm>
        <a:off x="5414478" y="1050121"/>
        <a:ext cx="770146" cy="770146"/>
      </dsp:txXfrm>
    </dsp:sp>
    <dsp:sp modelId="{3B1AA418-8EA3-484C-8E67-617B4C965F5D}">
      <dsp:nvSpPr>
        <dsp:cNvPr id="0" name=""/>
        <dsp:cNvSpPr/>
      </dsp:nvSpPr>
      <dsp:spPr>
        <a:xfrm rot="771429">
          <a:off x="4866425" y="3096843"/>
          <a:ext cx="827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7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A739-80E6-4889-AC14-082FD29C79FD}">
      <dsp:nvSpPr>
        <dsp:cNvPr id="0" name=""/>
        <dsp:cNvSpPr/>
      </dsp:nvSpPr>
      <dsp:spPr>
        <a:xfrm>
          <a:off x="5683621" y="2768638"/>
          <a:ext cx="1089152" cy="1089152"/>
        </a:xfrm>
        <a:prstGeom prst="ellips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Sent Time</a:t>
          </a:r>
        </a:p>
      </dsp:txBody>
      <dsp:txXfrm>
        <a:off x="5843124" y="2928141"/>
        <a:ext cx="770146" cy="770146"/>
      </dsp:txXfrm>
    </dsp:sp>
    <dsp:sp modelId="{2F6B372B-1486-429F-84F9-C0BF0968C7E4}">
      <dsp:nvSpPr>
        <dsp:cNvPr id="0" name=""/>
        <dsp:cNvSpPr/>
      </dsp:nvSpPr>
      <dsp:spPr>
        <a:xfrm rot="3857143">
          <a:off x="4253524" y="3953372"/>
          <a:ext cx="713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8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5AD10-D3A4-4841-9945-C739847BD110}">
      <dsp:nvSpPr>
        <dsp:cNvPr id="0" name=""/>
        <dsp:cNvSpPr/>
      </dsp:nvSpPr>
      <dsp:spPr>
        <a:xfrm>
          <a:off x="4482582" y="4274694"/>
          <a:ext cx="1089152" cy="1089152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Last Update</a:t>
          </a:r>
        </a:p>
      </dsp:txBody>
      <dsp:txXfrm>
        <a:off x="4642085" y="4434197"/>
        <a:ext cx="770146" cy="770146"/>
      </dsp:txXfrm>
    </dsp:sp>
    <dsp:sp modelId="{AB12F408-691D-4BFD-BD49-92BD3F227805}">
      <dsp:nvSpPr>
        <dsp:cNvPr id="0" name=""/>
        <dsp:cNvSpPr/>
      </dsp:nvSpPr>
      <dsp:spPr>
        <a:xfrm rot="6942857">
          <a:off x="3161195" y="3953372"/>
          <a:ext cx="713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8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25D71-6FAE-40A6-839D-3051604DD9AA}">
      <dsp:nvSpPr>
        <dsp:cNvPr id="0" name=""/>
        <dsp:cNvSpPr/>
      </dsp:nvSpPr>
      <dsp:spPr>
        <a:xfrm>
          <a:off x="2556265" y="4274694"/>
          <a:ext cx="1089152" cy="1089152"/>
        </a:xfrm>
        <a:prstGeom prst="ellips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</a:t>
          </a:r>
        </a:p>
      </dsp:txBody>
      <dsp:txXfrm>
        <a:off x="2715768" y="4434197"/>
        <a:ext cx="770146" cy="770146"/>
      </dsp:txXfrm>
    </dsp:sp>
    <dsp:sp modelId="{6C2ADA9A-DA03-410E-A05C-6A0FF040CB23}">
      <dsp:nvSpPr>
        <dsp:cNvPr id="0" name=""/>
        <dsp:cNvSpPr/>
      </dsp:nvSpPr>
      <dsp:spPr>
        <a:xfrm rot="10028571">
          <a:off x="2434003" y="3096843"/>
          <a:ext cx="827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7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A0C7-3F9E-40B0-A499-6756114520BB}">
      <dsp:nvSpPr>
        <dsp:cNvPr id="0" name=""/>
        <dsp:cNvSpPr/>
      </dsp:nvSpPr>
      <dsp:spPr>
        <a:xfrm>
          <a:off x="1355226" y="2768638"/>
          <a:ext cx="1089152" cy="1089152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Receiver</a:t>
          </a:r>
        </a:p>
      </dsp:txBody>
      <dsp:txXfrm>
        <a:off x="1514729" y="2928141"/>
        <a:ext cx="770146" cy="770146"/>
      </dsp:txXfrm>
    </dsp:sp>
    <dsp:sp modelId="{05F67AFA-84F6-438D-AC22-88DBB157F970}">
      <dsp:nvSpPr>
        <dsp:cNvPr id="0" name=""/>
        <dsp:cNvSpPr/>
      </dsp:nvSpPr>
      <dsp:spPr>
        <a:xfrm rot="13114286">
          <a:off x="2820259" y="2020271"/>
          <a:ext cx="48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3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2B28E-0643-4166-8E56-A49637D0854F}">
      <dsp:nvSpPr>
        <dsp:cNvPr id="0" name=""/>
        <dsp:cNvSpPr/>
      </dsp:nvSpPr>
      <dsp:spPr>
        <a:xfrm>
          <a:off x="1783871" y="890618"/>
          <a:ext cx="1089152" cy="108915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Sender</a:t>
          </a:r>
        </a:p>
      </dsp:txBody>
      <dsp:txXfrm>
        <a:off x="1943374" y="1050121"/>
        <a:ext cx="770146" cy="770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0A480-493B-46F2-9CB5-4BC2897DA3C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SUBSCRIPTION</a:t>
          </a:r>
        </a:p>
      </dsp:txBody>
      <dsp:txXfrm>
        <a:off x="3330554" y="1975888"/>
        <a:ext cx="1466890" cy="1466890"/>
      </dsp:txXfrm>
    </dsp:sp>
    <dsp:sp modelId="{DCC3036A-DEF7-4655-9FD2-369711203049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563E-209C-4931-B0A6-A934EB017237}">
      <dsp:nvSpPr>
        <dsp:cNvPr id="0" name=""/>
        <dsp:cNvSpPr/>
      </dsp:nvSpPr>
      <dsp:spPr>
        <a:xfrm>
          <a:off x="3519423" y="465"/>
          <a:ext cx="1089152" cy="1089152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</a:t>
          </a:r>
        </a:p>
      </dsp:txBody>
      <dsp:txXfrm>
        <a:off x="3678926" y="159968"/>
        <a:ext cx="770146" cy="770146"/>
      </dsp:txXfrm>
    </dsp:sp>
    <dsp:sp modelId="{21B04076-3512-477F-9586-6FEF1A33E82F}">
      <dsp:nvSpPr>
        <dsp:cNvPr id="0" name=""/>
        <dsp:cNvSpPr/>
      </dsp:nvSpPr>
      <dsp:spPr>
        <a:xfrm>
          <a:off x="4876800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3E57-5E8D-4570-9224-1A51343B072F}">
      <dsp:nvSpPr>
        <dsp:cNvPr id="0" name=""/>
        <dsp:cNvSpPr/>
      </dsp:nvSpPr>
      <dsp:spPr>
        <a:xfrm>
          <a:off x="5683715" y="2164757"/>
          <a:ext cx="1089152" cy="1089152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Nickname</a:t>
          </a:r>
        </a:p>
      </dsp:txBody>
      <dsp:txXfrm>
        <a:off x="5843218" y="2324260"/>
        <a:ext cx="770146" cy="770146"/>
      </dsp:txXfrm>
    </dsp:sp>
    <dsp:sp modelId="{3B1AA418-8EA3-484C-8E67-617B4C965F5D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A739-80E6-4889-AC14-082FD29C79FD}">
      <dsp:nvSpPr>
        <dsp:cNvPr id="0" name=""/>
        <dsp:cNvSpPr/>
      </dsp:nvSpPr>
      <dsp:spPr>
        <a:xfrm>
          <a:off x="3519423" y="4329049"/>
          <a:ext cx="1089152" cy="1089152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Channel</a:t>
          </a:r>
        </a:p>
      </dsp:txBody>
      <dsp:txXfrm>
        <a:off x="3678926" y="4488552"/>
        <a:ext cx="770146" cy="770146"/>
      </dsp:txXfrm>
    </dsp:sp>
    <dsp:sp modelId="{2F6B372B-1486-429F-84F9-C0BF0968C7E4}">
      <dsp:nvSpPr>
        <dsp:cNvPr id="0" name=""/>
        <dsp:cNvSpPr/>
      </dsp:nvSpPr>
      <dsp:spPr>
        <a:xfrm rot="10800000">
          <a:off x="2444284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5AD10-D3A4-4841-9945-C739847BD110}">
      <dsp:nvSpPr>
        <dsp:cNvPr id="0" name=""/>
        <dsp:cNvSpPr/>
      </dsp:nvSpPr>
      <dsp:spPr>
        <a:xfrm>
          <a:off x="1355132" y="2164757"/>
          <a:ext cx="1089152" cy="108915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Last Read</a:t>
          </a:r>
        </a:p>
      </dsp:txBody>
      <dsp:txXfrm>
        <a:off x="1514635" y="2324260"/>
        <a:ext cx="770146" cy="77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705C-14F1-4086-8B78-10914F2CB9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A978-69F1-4751-A491-1D156F1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Entity Relationship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Authors:</a:t>
            </a:r>
          </a:p>
          <a:p>
            <a:r>
              <a:rPr lang="en-US" dirty="0"/>
              <a:t>Ahmad Hakroosh</a:t>
            </a:r>
          </a:p>
          <a:p>
            <a:r>
              <a:rPr lang="en-US" dirty="0"/>
              <a:t>Mohammad Dahamshi</a:t>
            </a:r>
          </a:p>
        </p:txBody>
      </p:sp>
    </p:spTree>
    <p:extLst>
      <p:ext uri="{BB962C8B-B14F-4D97-AF65-F5344CB8AC3E}">
        <p14:creationId xmlns:p14="http://schemas.microsoft.com/office/powerpoint/2010/main" val="348463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03994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3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204067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6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8733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5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47130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37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27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אחמד חכרוש</dc:creator>
  <cp:lastModifiedBy>אחמד חכרוש</cp:lastModifiedBy>
  <cp:revision>7</cp:revision>
  <dcterms:created xsi:type="dcterms:W3CDTF">2017-02-12T12:32:23Z</dcterms:created>
  <dcterms:modified xsi:type="dcterms:W3CDTF">2017-02-12T16:05:03Z</dcterms:modified>
</cp:coreProperties>
</file>