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  <p:sldId id="261" r:id="rId9"/>
    <p:sldId id="265" r:id="rId10"/>
    <p:sldId id="262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24702B-FB2B-40DB-A902-0A7530DE3DC7}" v="3" dt="2022-12-24T10:44:57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ad Hammad" userId="98694a780c47fd9a" providerId="LiveId" clId="{F5570EF8-FA34-4E9D-B684-77D0243237B9}"/>
    <pc:docChg chg="undo redo custSel addSld modSld">
      <pc:chgData name="Ahmad Hammad" userId="98694a780c47fd9a" providerId="LiveId" clId="{F5570EF8-FA34-4E9D-B684-77D0243237B9}" dt="2022-12-18T07:44:55.259" v="308" actId="20577"/>
      <pc:docMkLst>
        <pc:docMk/>
      </pc:docMkLst>
      <pc:sldChg chg="modSp new mod">
        <pc:chgData name="Ahmad Hammad" userId="98694a780c47fd9a" providerId="LiveId" clId="{F5570EF8-FA34-4E9D-B684-77D0243237B9}" dt="2022-12-18T07:40:25.897" v="306" actId="20577"/>
        <pc:sldMkLst>
          <pc:docMk/>
          <pc:sldMk cId="3669526969" sldId="256"/>
        </pc:sldMkLst>
        <pc:spChg chg="mod">
          <ac:chgData name="Ahmad Hammad" userId="98694a780c47fd9a" providerId="LiveId" clId="{F5570EF8-FA34-4E9D-B684-77D0243237B9}" dt="2022-12-18T07:40:25.897" v="306" actId="20577"/>
          <ac:spMkLst>
            <pc:docMk/>
            <pc:sldMk cId="3669526969" sldId="256"/>
            <ac:spMk id="2" creationId="{1FDB632A-5EEC-432C-CB4A-398C4ED93D61}"/>
          </ac:spMkLst>
        </pc:spChg>
      </pc:sldChg>
      <pc:sldChg chg="modSp new mod">
        <pc:chgData name="Ahmad Hammad" userId="98694a780c47fd9a" providerId="LiveId" clId="{F5570EF8-FA34-4E9D-B684-77D0243237B9}" dt="2022-12-18T07:44:55.259" v="308" actId="20577"/>
        <pc:sldMkLst>
          <pc:docMk/>
          <pc:sldMk cId="3876892239" sldId="257"/>
        </pc:sldMkLst>
        <pc:spChg chg="mod">
          <ac:chgData name="Ahmad Hammad" userId="98694a780c47fd9a" providerId="LiveId" clId="{F5570EF8-FA34-4E9D-B684-77D0243237B9}" dt="2022-12-18T07:44:55.259" v="308" actId="20577"/>
          <ac:spMkLst>
            <pc:docMk/>
            <pc:sldMk cId="3876892239" sldId="257"/>
            <ac:spMk id="2" creationId="{AF6D5ABD-5680-360C-3579-9FEDAD0FC4D2}"/>
          </ac:spMkLst>
        </pc:spChg>
        <pc:spChg chg="mod">
          <ac:chgData name="Ahmad Hammad" userId="98694a780c47fd9a" providerId="LiveId" clId="{F5570EF8-FA34-4E9D-B684-77D0243237B9}" dt="2022-12-18T07:39:57.819" v="289" actId="20577"/>
          <ac:spMkLst>
            <pc:docMk/>
            <pc:sldMk cId="3876892239" sldId="257"/>
            <ac:spMk id="3" creationId="{B80F7BE8-CEB7-0E2D-6B75-E68CA2365127}"/>
          </ac:spMkLst>
        </pc:spChg>
      </pc:sldChg>
    </pc:docChg>
  </pc:docChgLst>
  <pc:docChgLst>
    <pc:chgData name="Ahmad Hammad" userId="98694a780c47fd9a" providerId="LiveId" clId="{2024702B-FB2B-40DB-A902-0A7530DE3DC7}"/>
    <pc:docChg chg="custSel addSld modSld">
      <pc:chgData name="Ahmad Hammad" userId="98694a780c47fd9a" providerId="LiveId" clId="{2024702B-FB2B-40DB-A902-0A7530DE3DC7}" dt="2022-12-24T10:53:37.952" v="79" actId="1076"/>
      <pc:docMkLst>
        <pc:docMk/>
      </pc:docMkLst>
      <pc:sldChg chg="addSp delSp modSp new mod">
        <pc:chgData name="Ahmad Hammad" userId="98694a780c47fd9a" providerId="LiveId" clId="{2024702B-FB2B-40DB-A902-0A7530DE3DC7}" dt="2022-12-24T10:44:25.387" v="13" actId="27614"/>
        <pc:sldMkLst>
          <pc:docMk/>
          <pc:sldMk cId="2882018683" sldId="258"/>
        </pc:sldMkLst>
        <pc:spChg chg="mod">
          <ac:chgData name="Ahmad Hammad" userId="98694a780c47fd9a" providerId="LiveId" clId="{2024702B-FB2B-40DB-A902-0A7530DE3DC7}" dt="2022-12-24T10:44:10.717" v="10" actId="20577"/>
          <ac:spMkLst>
            <pc:docMk/>
            <pc:sldMk cId="2882018683" sldId="258"/>
            <ac:spMk id="2" creationId="{0F190394-A8AC-7818-FCD5-486E7581EE62}"/>
          </ac:spMkLst>
        </pc:spChg>
        <pc:spChg chg="del">
          <ac:chgData name="Ahmad Hammad" userId="98694a780c47fd9a" providerId="LiveId" clId="{2024702B-FB2B-40DB-A902-0A7530DE3DC7}" dt="2022-12-24T10:44:21.513" v="11"/>
          <ac:spMkLst>
            <pc:docMk/>
            <pc:sldMk cId="2882018683" sldId="258"/>
            <ac:spMk id="3" creationId="{9858A598-DBA2-9053-4D32-E6BFE52E8C14}"/>
          </ac:spMkLst>
        </pc:spChg>
        <pc:picChg chg="add mod">
          <ac:chgData name="Ahmad Hammad" userId="98694a780c47fd9a" providerId="LiveId" clId="{2024702B-FB2B-40DB-A902-0A7530DE3DC7}" dt="2022-12-24T10:44:25.387" v="13" actId="27614"/>
          <ac:picMkLst>
            <pc:docMk/>
            <pc:sldMk cId="2882018683" sldId="258"/>
            <ac:picMk id="5" creationId="{B436A680-1390-4172-A8C6-4B990EC4FB8E}"/>
          </ac:picMkLst>
        </pc:picChg>
      </pc:sldChg>
      <pc:sldChg chg="addSp delSp modSp add mod">
        <pc:chgData name="Ahmad Hammad" userId="98694a780c47fd9a" providerId="LiveId" clId="{2024702B-FB2B-40DB-A902-0A7530DE3DC7}" dt="2022-12-24T10:44:40.003" v="17" actId="962"/>
        <pc:sldMkLst>
          <pc:docMk/>
          <pc:sldMk cId="3125632358" sldId="259"/>
        </pc:sldMkLst>
        <pc:spChg chg="add del mod">
          <ac:chgData name="Ahmad Hammad" userId="98694a780c47fd9a" providerId="LiveId" clId="{2024702B-FB2B-40DB-A902-0A7530DE3DC7}" dt="2022-12-24T10:44:38.703" v="15"/>
          <ac:spMkLst>
            <pc:docMk/>
            <pc:sldMk cId="3125632358" sldId="259"/>
            <ac:spMk id="4" creationId="{9861C6A2-4148-3035-3B76-E0B5BDFE9AE3}"/>
          </ac:spMkLst>
        </pc:spChg>
        <pc:picChg chg="del">
          <ac:chgData name="Ahmad Hammad" userId="98694a780c47fd9a" providerId="LiveId" clId="{2024702B-FB2B-40DB-A902-0A7530DE3DC7}" dt="2022-12-24T10:44:30.253" v="14" actId="478"/>
          <ac:picMkLst>
            <pc:docMk/>
            <pc:sldMk cId="3125632358" sldId="259"/>
            <ac:picMk id="5" creationId="{B436A680-1390-4172-A8C6-4B990EC4FB8E}"/>
          </ac:picMkLst>
        </pc:picChg>
        <pc:picChg chg="add mod">
          <ac:chgData name="Ahmad Hammad" userId="98694a780c47fd9a" providerId="LiveId" clId="{2024702B-FB2B-40DB-A902-0A7530DE3DC7}" dt="2022-12-24T10:44:40.003" v="17" actId="962"/>
          <ac:picMkLst>
            <pc:docMk/>
            <pc:sldMk cId="3125632358" sldId="259"/>
            <ac:picMk id="7" creationId="{E670A81D-E1FA-D592-B4E6-3617471235DF}"/>
          </ac:picMkLst>
        </pc:picChg>
      </pc:sldChg>
      <pc:sldChg chg="addSp delSp modSp add mod">
        <pc:chgData name="Ahmad Hammad" userId="98694a780c47fd9a" providerId="LiveId" clId="{2024702B-FB2B-40DB-A902-0A7530DE3DC7}" dt="2022-12-24T10:45:06.653" v="25" actId="478"/>
        <pc:sldMkLst>
          <pc:docMk/>
          <pc:sldMk cId="3733304899" sldId="260"/>
        </pc:sldMkLst>
        <pc:spChg chg="add del mod">
          <ac:chgData name="Ahmad Hammad" userId="98694a780c47fd9a" providerId="LiveId" clId="{2024702B-FB2B-40DB-A902-0A7530DE3DC7}" dt="2022-12-24T10:45:06.653" v="25" actId="478"/>
          <ac:spMkLst>
            <pc:docMk/>
            <pc:sldMk cId="3733304899" sldId="260"/>
            <ac:spMk id="6" creationId="{4014C140-C91C-CB4D-082A-6B192AFDAA63}"/>
          </ac:spMkLst>
        </pc:spChg>
        <pc:picChg chg="add mod">
          <ac:chgData name="Ahmad Hammad" userId="98694a780c47fd9a" providerId="LiveId" clId="{2024702B-FB2B-40DB-A902-0A7530DE3DC7}" dt="2022-12-24T10:45:01.719" v="23" actId="1076"/>
          <ac:picMkLst>
            <pc:docMk/>
            <pc:sldMk cId="3733304899" sldId="260"/>
            <ac:picMk id="4" creationId="{2935B79E-B25D-FC14-F231-0F63CD284B9D}"/>
          </ac:picMkLst>
        </pc:picChg>
        <pc:picChg chg="del mod">
          <ac:chgData name="Ahmad Hammad" userId="98694a780c47fd9a" providerId="LiveId" clId="{2024702B-FB2B-40DB-A902-0A7530DE3DC7}" dt="2022-12-24T10:44:59.029" v="22" actId="478"/>
          <ac:picMkLst>
            <pc:docMk/>
            <pc:sldMk cId="3733304899" sldId="260"/>
            <ac:picMk id="7" creationId="{E670A81D-E1FA-D592-B4E6-3617471235DF}"/>
          </ac:picMkLst>
        </pc:picChg>
      </pc:sldChg>
      <pc:sldChg chg="addSp delSp modSp add mod">
        <pc:chgData name="Ahmad Hammad" userId="98694a780c47fd9a" providerId="LiveId" clId="{2024702B-FB2B-40DB-A902-0A7530DE3DC7}" dt="2022-12-24T10:45:36.963" v="39" actId="22"/>
        <pc:sldMkLst>
          <pc:docMk/>
          <pc:sldMk cId="130760845" sldId="261"/>
        </pc:sldMkLst>
        <pc:spChg chg="mod">
          <ac:chgData name="Ahmad Hammad" userId="98694a780c47fd9a" providerId="LiveId" clId="{2024702B-FB2B-40DB-A902-0A7530DE3DC7}" dt="2022-12-24T10:45:17.989" v="37" actId="20577"/>
          <ac:spMkLst>
            <pc:docMk/>
            <pc:sldMk cId="130760845" sldId="261"/>
            <ac:spMk id="2" creationId="{0F190394-A8AC-7818-FCD5-486E7581EE62}"/>
          </ac:spMkLst>
        </pc:spChg>
        <pc:picChg chg="del">
          <ac:chgData name="Ahmad Hammad" userId="98694a780c47fd9a" providerId="LiveId" clId="{2024702B-FB2B-40DB-A902-0A7530DE3DC7}" dt="2022-12-24T10:45:20.162" v="38" actId="478"/>
          <ac:picMkLst>
            <pc:docMk/>
            <pc:sldMk cId="130760845" sldId="261"/>
            <ac:picMk id="4" creationId="{2935B79E-B25D-FC14-F231-0F63CD284B9D}"/>
          </ac:picMkLst>
        </pc:picChg>
        <pc:picChg chg="add">
          <ac:chgData name="Ahmad Hammad" userId="98694a780c47fd9a" providerId="LiveId" clId="{2024702B-FB2B-40DB-A902-0A7530DE3DC7}" dt="2022-12-24T10:45:36.963" v="39" actId="22"/>
          <ac:picMkLst>
            <pc:docMk/>
            <pc:sldMk cId="130760845" sldId="261"/>
            <ac:picMk id="5" creationId="{5453DB35-D580-C5A9-9892-B5A5AF593F2F}"/>
          </ac:picMkLst>
        </pc:picChg>
      </pc:sldChg>
      <pc:sldChg chg="addSp delSp modSp add mod">
        <pc:chgData name="Ahmad Hammad" userId="98694a780c47fd9a" providerId="LiveId" clId="{2024702B-FB2B-40DB-A902-0A7530DE3DC7}" dt="2022-12-24T10:46:04.726" v="56" actId="1076"/>
        <pc:sldMkLst>
          <pc:docMk/>
          <pc:sldMk cId="734912269" sldId="262"/>
        </pc:sldMkLst>
        <pc:spChg chg="mod">
          <ac:chgData name="Ahmad Hammad" userId="98694a780c47fd9a" providerId="LiveId" clId="{2024702B-FB2B-40DB-A902-0A7530DE3DC7}" dt="2022-12-24T10:45:45.600" v="53" actId="20577"/>
          <ac:spMkLst>
            <pc:docMk/>
            <pc:sldMk cId="734912269" sldId="262"/>
            <ac:spMk id="2" creationId="{0F190394-A8AC-7818-FCD5-486E7581EE62}"/>
          </ac:spMkLst>
        </pc:spChg>
        <pc:picChg chg="add mod">
          <ac:chgData name="Ahmad Hammad" userId="98694a780c47fd9a" providerId="LiveId" clId="{2024702B-FB2B-40DB-A902-0A7530DE3DC7}" dt="2022-12-24T10:46:04.726" v="56" actId="1076"/>
          <ac:picMkLst>
            <pc:docMk/>
            <pc:sldMk cId="734912269" sldId="262"/>
            <ac:picMk id="4" creationId="{C5831688-8009-F43D-2162-9D43AAC943BA}"/>
          </ac:picMkLst>
        </pc:picChg>
        <pc:picChg chg="del">
          <ac:chgData name="Ahmad Hammad" userId="98694a780c47fd9a" providerId="LiveId" clId="{2024702B-FB2B-40DB-A902-0A7530DE3DC7}" dt="2022-12-24T10:45:46.937" v="54" actId="478"/>
          <ac:picMkLst>
            <pc:docMk/>
            <pc:sldMk cId="734912269" sldId="262"/>
            <ac:picMk id="5" creationId="{5453DB35-D580-C5A9-9892-B5A5AF593F2F}"/>
          </ac:picMkLst>
        </pc:picChg>
      </pc:sldChg>
      <pc:sldChg chg="addSp delSp modSp add mod">
        <pc:chgData name="Ahmad Hammad" userId="98694a780c47fd9a" providerId="LiveId" clId="{2024702B-FB2B-40DB-A902-0A7530DE3DC7}" dt="2022-12-24T10:47:05.454" v="64" actId="1076"/>
        <pc:sldMkLst>
          <pc:docMk/>
          <pc:sldMk cId="951400067" sldId="263"/>
        </pc:sldMkLst>
        <pc:spChg chg="mod">
          <ac:chgData name="Ahmad Hammad" userId="98694a780c47fd9a" providerId="LiveId" clId="{2024702B-FB2B-40DB-A902-0A7530DE3DC7}" dt="2022-12-24T10:47:00.414" v="60" actId="20577"/>
          <ac:spMkLst>
            <pc:docMk/>
            <pc:sldMk cId="951400067" sldId="263"/>
            <ac:spMk id="2" creationId="{0F190394-A8AC-7818-FCD5-486E7581EE62}"/>
          </ac:spMkLst>
        </pc:spChg>
        <pc:picChg chg="del">
          <ac:chgData name="Ahmad Hammad" userId="98694a780c47fd9a" providerId="LiveId" clId="{2024702B-FB2B-40DB-A902-0A7530DE3DC7}" dt="2022-12-24T10:47:01.908" v="61" actId="478"/>
          <ac:picMkLst>
            <pc:docMk/>
            <pc:sldMk cId="951400067" sldId="263"/>
            <ac:picMk id="4" creationId="{C5831688-8009-F43D-2162-9D43AAC943BA}"/>
          </ac:picMkLst>
        </pc:picChg>
        <pc:picChg chg="add mod">
          <ac:chgData name="Ahmad Hammad" userId="98694a780c47fd9a" providerId="LiveId" clId="{2024702B-FB2B-40DB-A902-0A7530DE3DC7}" dt="2022-12-24T10:47:05.454" v="64" actId="1076"/>
          <ac:picMkLst>
            <pc:docMk/>
            <pc:sldMk cId="951400067" sldId="263"/>
            <ac:picMk id="5" creationId="{C7589F34-4395-9F76-1CF6-7E85CBEE93CC}"/>
          </ac:picMkLst>
        </pc:picChg>
      </pc:sldChg>
      <pc:sldChg chg="addSp delSp add mod">
        <pc:chgData name="Ahmad Hammad" userId="98694a780c47fd9a" providerId="LiveId" clId="{2024702B-FB2B-40DB-A902-0A7530DE3DC7}" dt="2022-12-24T10:51:38.078" v="67" actId="22"/>
        <pc:sldMkLst>
          <pc:docMk/>
          <pc:sldMk cId="3768639837" sldId="264"/>
        </pc:sldMkLst>
        <pc:picChg chg="del">
          <ac:chgData name="Ahmad Hammad" userId="98694a780c47fd9a" providerId="LiveId" clId="{2024702B-FB2B-40DB-A902-0A7530DE3DC7}" dt="2022-12-24T10:51:37.704" v="66" actId="478"/>
          <ac:picMkLst>
            <pc:docMk/>
            <pc:sldMk cId="3768639837" sldId="264"/>
            <ac:picMk id="4" creationId="{2935B79E-B25D-FC14-F231-0F63CD284B9D}"/>
          </ac:picMkLst>
        </pc:picChg>
        <pc:picChg chg="add">
          <ac:chgData name="Ahmad Hammad" userId="98694a780c47fd9a" providerId="LiveId" clId="{2024702B-FB2B-40DB-A902-0A7530DE3DC7}" dt="2022-12-24T10:51:38.078" v="67" actId="22"/>
          <ac:picMkLst>
            <pc:docMk/>
            <pc:sldMk cId="3768639837" sldId="264"/>
            <ac:picMk id="5" creationId="{16BCAAF3-A12A-C6E6-8384-CB50E1F6361B}"/>
          </ac:picMkLst>
        </pc:picChg>
      </pc:sldChg>
      <pc:sldChg chg="addSp delSp modSp add mod">
        <pc:chgData name="Ahmad Hammad" userId="98694a780c47fd9a" providerId="LiveId" clId="{2024702B-FB2B-40DB-A902-0A7530DE3DC7}" dt="2022-12-24T10:52:29.906" v="71" actId="1076"/>
        <pc:sldMkLst>
          <pc:docMk/>
          <pc:sldMk cId="2681227749" sldId="265"/>
        </pc:sldMkLst>
        <pc:picChg chg="add mod">
          <ac:chgData name="Ahmad Hammad" userId="98694a780c47fd9a" providerId="LiveId" clId="{2024702B-FB2B-40DB-A902-0A7530DE3DC7}" dt="2022-12-24T10:52:29.906" v="71" actId="1076"/>
          <ac:picMkLst>
            <pc:docMk/>
            <pc:sldMk cId="2681227749" sldId="265"/>
            <ac:picMk id="4" creationId="{877EC6C2-1B1E-AE91-A17B-359E43D48659}"/>
          </ac:picMkLst>
        </pc:picChg>
        <pc:picChg chg="del">
          <ac:chgData name="Ahmad Hammad" userId="98694a780c47fd9a" providerId="LiveId" clId="{2024702B-FB2B-40DB-A902-0A7530DE3DC7}" dt="2022-12-24T10:51:44.359" v="69" actId="478"/>
          <ac:picMkLst>
            <pc:docMk/>
            <pc:sldMk cId="2681227749" sldId="265"/>
            <ac:picMk id="5" creationId="{5453DB35-D580-C5A9-9892-B5A5AF593F2F}"/>
          </ac:picMkLst>
        </pc:picChg>
      </pc:sldChg>
      <pc:sldChg chg="addSp delSp modSp add mod">
        <pc:chgData name="Ahmad Hammad" userId="98694a780c47fd9a" providerId="LiveId" clId="{2024702B-FB2B-40DB-A902-0A7530DE3DC7}" dt="2022-12-24T10:52:52.689" v="75" actId="1076"/>
        <pc:sldMkLst>
          <pc:docMk/>
          <pc:sldMk cId="484015751" sldId="266"/>
        </pc:sldMkLst>
        <pc:picChg chg="del">
          <ac:chgData name="Ahmad Hammad" userId="98694a780c47fd9a" providerId="LiveId" clId="{2024702B-FB2B-40DB-A902-0A7530DE3DC7}" dt="2022-12-24T10:52:51.361" v="73" actId="478"/>
          <ac:picMkLst>
            <pc:docMk/>
            <pc:sldMk cId="484015751" sldId="266"/>
            <ac:picMk id="4" creationId="{C5831688-8009-F43D-2162-9D43AAC943BA}"/>
          </ac:picMkLst>
        </pc:picChg>
        <pc:picChg chg="add mod">
          <ac:chgData name="Ahmad Hammad" userId="98694a780c47fd9a" providerId="LiveId" clId="{2024702B-FB2B-40DB-A902-0A7530DE3DC7}" dt="2022-12-24T10:52:52.689" v="75" actId="1076"/>
          <ac:picMkLst>
            <pc:docMk/>
            <pc:sldMk cId="484015751" sldId="266"/>
            <ac:picMk id="5" creationId="{4F984A30-6580-6ECC-4846-45D6E1532D48}"/>
          </ac:picMkLst>
        </pc:picChg>
      </pc:sldChg>
      <pc:sldChg chg="addSp delSp modSp add mod">
        <pc:chgData name="Ahmad Hammad" userId="98694a780c47fd9a" providerId="LiveId" clId="{2024702B-FB2B-40DB-A902-0A7530DE3DC7}" dt="2022-12-24T10:53:37.952" v="79" actId="1076"/>
        <pc:sldMkLst>
          <pc:docMk/>
          <pc:sldMk cId="625252111" sldId="267"/>
        </pc:sldMkLst>
        <pc:picChg chg="add mod">
          <ac:chgData name="Ahmad Hammad" userId="98694a780c47fd9a" providerId="LiveId" clId="{2024702B-FB2B-40DB-A902-0A7530DE3DC7}" dt="2022-12-24T10:53:37.952" v="79" actId="1076"/>
          <ac:picMkLst>
            <pc:docMk/>
            <pc:sldMk cId="625252111" sldId="267"/>
            <ac:picMk id="4" creationId="{D42925AB-23C5-9ED3-9769-C90F830138A5}"/>
          </ac:picMkLst>
        </pc:picChg>
        <pc:picChg chg="del">
          <ac:chgData name="Ahmad Hammad" userId="98694a780c47fd9a" providerId="LiveId" clId="{2024702B-FB2B-40DB-A902-0A7530DE3DC7}" dt="2022-12-24T10:53:35.870" v="77" actId="478"/>
          <ac:picMkLst>
            <pc:docMk/>
            <pc:sldMk cId="625252111" sldId="267"/>
            <ac:picMk id="5" creationId="{16BCAAF3-A12A-C6E6-8384-CB50E1F6361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2599-DA7E-4099-8293-7B2247049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E6CB3-9489-77D4-7080-EEAB071A8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26298-7167-07DC-6368-262776B9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4ED1-75A0-44CF-B30E-36C5B2E1550D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C2BCF-2A1F-EECF-008C-017D07A1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5022C-72B3-8FB2-6E8F-44ECE860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30B0-774B-4564-9256-A21143F5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8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9541-D6F5-2FEB-417F-FE169744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384D4-0009-FF3E-86FA-BF35B2E0C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84F1-20EC-A90F-8D8A-8564B8E9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4ED1-75A0-44CF-B30E-36C5B2E1550D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2A21E-A018-D77B-B7B2-B27B8C90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19D88-3E6A-A327-E8E5-9F7FC5A0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30B0-774B-4564-9256-A21143F5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6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04B8AB-17C8-5183-FD54-7C63EB9D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C4C47-6436-2C84-3B17-D4C068704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0545D-1F2F-D8B7-5607-05084CD9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4ED1-75A0-44CF-B30E-36C5B2E1550D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C2161-E9C9-1B84-51D6-3DDAFCB0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2975A-25AD-F3FD-AEED-F065400A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30B0-774B-4564-9256-A21143F5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56CC8-CCBC-0BC8-39F4-410583AA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D366B-5A7D-18A2-D83A-AAC6E7D69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09DE9-39B4-5DB3-F5EB-7469E4E3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4ED1-75A0-44CF-B30E-36C5B2E1550D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355D4-A304-C2F5-4118-77ADDE0B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AF165-346F-6336-12AC-38C5E33D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30B0-774B-4564-9256-A21143F5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8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EF61-1D2F-7064-66FB-69C7087F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BCEE7-92BA-2EF9-FA62-CCB8EF3C3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969C1-7387-72FB-DD34-498FEB139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4ED1-75A0-44CF-B30E-36C5B2E1550D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7DE94-5D4B-BC97-F775-D074A01F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1E57B-633A-D383-00C1-B11DE10A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30B0-774B-4564-9256-A21143F5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3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3C85F-BA34-FDEA-B445-A4D639D2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625EF-B129-485D-FDB9-C0BE8BA80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C43FC-1E68-C0D9-D8F8-72D0C4D17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B841A-5C74-FA17-05DB-1D2483BF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4ED1-75A0-44CF-B30E-36C5B2E1550D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3E52F-F430-7DC9-3728-6E50E7AC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EB028-C3E3-6D08-47DF-50E9D4FC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30B0-774B-4564-9256-A21143F5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6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B83B-D3E9-D040-E9EA-5EFCA7E1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3C562-27EB-94E4-6B01-E28B87EA4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E6C42-AE44-28A6-3F44-B33BA887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A12DB-07CB-3184-2840-7A0A571DB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82614-663F-2DBC-068A-45DEFC74F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3FB89D-525F-097A-23D9-35767105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4ED1-75A0-44CF-B30E-36C5B2E1550D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58972D-C426-DCDF-6988-B38CAE75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9291F2-897B-1F2A-140E-98CC4587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30B0-774B-4564-9256-A21143F5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0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81CF-5E60-6F4F-55D1-E19F62A9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ADD3A-4E7B-6875-F9D0-CD7FA11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4ED1-75A0-44CF-B30E-36C5B2E1550D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A7F6-4FDB-42CF-FB35-D01404FE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A1345-84DB-A5B1-3C56-E215E553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30B0-774B-4564-9256-A21143F5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6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A11E5-A459-18C5-B138-E452F60A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4ED1-75A0-44CF-B30E-36C5B2E1550D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7509D-CC17-B348-2126-07481714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CB30-989F-6199-6D9B-A7F5278A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30B0-774B-4564-9256-A21143F5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0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D0C0-087B-0DFF-9F52-3E99C994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98EA3-EDAD-379B-0F3C-4E9F3A44D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347C1-39A8-1910-83B0-A403209CD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C505A-6EFC-6667-9DF7-B77E6CB2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4ED1-75A0-44CF-B30E-36C5B2E1550D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5E0FD-56A7-5A9C-EC36-CF0BEA0D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E3C7F-C2A0-A512-E44E-3E908E6A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30B0-774B-4564-9256-A21143F5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6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0AA4-46AF-4471-7C47-A60A662C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62987F-604D-CF6B-32CE-F8CB3CF8A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68EA2-86EB-1822-BC90-1FCB50250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24C29-1A16-DAC7-F4C1-DBD4ADCD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4ED1-75A0-44CF-B30E-36C5B2E1550D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4CD7A-2CD4-179B-EF04-952F0637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42F25-AE03-F7CE-2557-33FF582D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30B0-774B-4564-9256-A21143F5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8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3395DC-0570-F306-4023-E0DEBD048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7F9C0-863C-8669-F1EF-24DFE0F3C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9614D-DAD2-EB97-F200-57AE56EFE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54ED1-75A0-44CF-B30E-36C5B2E1550D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9F3EC-4C18-4057-9622-C6EFD7E7D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BB58A-DFA6-8C93-8211-3CF40E8D2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F30B0-774B-4564-9256-A21143F5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0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632A-5EEC-432C-CB4A-398C4ED93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Skin Permeation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86058-C9DE-4934-F228-051AFC59A1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26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0394-A8AC-7818-FCD5-486E7581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&amp; Descriptors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31688-8009-F43D-2162-9D43AAC94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6982"/>
            <a:ext cx="11991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12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0394-A8AC-7818-FCD5-486E7581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&amp; Descriptors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84A30-6580-6ECC-4846-45D6E1532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864" y="1393566"/>
            <a:ext cx="69437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1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0394-A8AC-7818-FCD5-486E7581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589F34-4395-9F76-1CF6-7E85CBEE9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264" y="2231410"/>
            <a:ext cx="6673417" cy="208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0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5ABD-5680-360C-3579-9FEDAD0F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F7BE8-CEB7-0E2D-6B75-E68CA2365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replaced null values in HY column ‘Kier 3’ with 0.</a:t>
            </a:r>
          </a:p>
          <a:p>
            <a:r>
              <a:rPr lang="en-US" dirty="0"/>
              <a:t>We dropped column M ‘</a:t>
            </a:r>
            <a:r>
              <a:rPr lang="en-US" dirty="0" err="1"/>
              <a:t>MVh</a:t>
            </a:r>
            <a:r>
              <a:rPr lang="en-US" dirty="0"/>
              <a:t>’.</a:t>
            </a:r>
          </a:p>
          <a:p>
            <a:r>
              <a:rPr lang="en-US" dirty="0"/>
              <a:t>For Properties we dropped 'No', 'Compound', 'SMILES', 'CAS No',</a:t>
            </a:r>
          </a:p>
          <a:p>
            <a:r>
              <a:rPr lang="en-US" dirty="0"/>
              <a:t> '</a:t>
            </a:r>
            <a:r>
              <a:rPr lang="en-US" dirty="0" err="1"/>
              <a:t>MVh</a:t>
            </a:r>
            <a:r>
              <a:rPr lang="en-US" dirty="0"/>
              <a:t>', 'Skin Integrity </a:t>
            </a:r>
            <a:r>
              <a:rPr lang="en-US" dirty="0" err="1"/>
              <a:t>testk</a:t>
            </a:r>
            <a:r>
              <a:rPr lang="en-US" dirty="0"/>
              <a:t>', 'Skin Selection criteria', '</a:t>
            </a:r>
            <a:r>
              <a:rPr lang="en-US" dirty="0" err="1"/>
              <a:t>logkpl</a:t>
            </a:r>
            <a:r>
              <a:rPr lang="en-US" dirty="0"/>
              <a:t>’.</a:t>
            </a:r>
          </a:p>
          <a:p>
            <a:r>
              <a:rPr lang="en-US" dirty="0"/>
              <a:t>For Descriptors we dropped 'SMILES.1', 'Reference’.</a:t>
            </a:r>
          </a:p>
          <a:p>
            <a:endParaRPr lang="en-US" dirty="0"/>
          </a:p>
          <a:p>
            <a:r>
              <a:rPr lang="en-US" dirty="0"/>
              <a:t>For set column we used one hot encoding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89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0394-A8AC-7818-FCD5-486E7581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pic>
        <p:nvPicPr>
          <p:cNvPr id="5" name="Content Placeholder 4" descr="Graphical user interface, text, table&#10;&#10;Description automatically generated with medium confidence">
            <a:extLst>
              <a:ext uri="{FF2B5EF4-FFF2-40B4-BE49-F238E27FC236}">
                <a16:creationId xmlns:a16="http://schemas.microsoft.com/office/drawing/2014/main" id="{B436A680-1390-4172-A8C6-4B990EC4F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1214"/>
            <a:ext cx="10515600" cy="3980159"/>
          </a:xfrm>
        </p:spPr>
      </p:pic>
    </p:spTree>
    <p:extLst>
      <p:ext uri="{BB962C8B-B14F-4D97-AF65-F5344CB8AC3E}">
        <p14:creationId xmlns:p14="http://schemas.microsoft.com/office/powerpoint/2010/main" val="288201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0394-A8AC-7818-FCD5-486E7581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pic>
        <p:nvPicPr>
          <p:cNvPr id="7" name="Content Placeholder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670A81D-E1FA-D592-B4E6-361747123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55" y="1996001"/>
            <a:ext cx="10488489" cy="4010585"/>
          </a:xfrm>
        </p:spPr>
      </p:pic>
    </p:spTree>
    <p:extLst>
      <p:ext uri="{BB962C8B-B14F-4D97-AF65-F5344CB8AC3E}">
        <p14:creationId xmlns:p14="http://schemas.microsoft.com/office/powerpoint/2010/main" val="3125632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0394-A8AC-7818-FCD5-486E7581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935B79E-B25D-FC14-F231-0F63CD284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412278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0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0394-A8AC-7818-FCD5-486E7581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CAAF3-A12A-C6E6-8384-CB50E1F63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825" y="1062037"/>
            <a:ext cx="43243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3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0394-A8AC-7818-FCD5-486E7581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925AB-23C5-9ED3-9769-C90F83013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149" y="1690688"/>
            <a:ext cx="72485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52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0394-A8AC-7818-FCD5-486E7581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3DB35-D580-C5A9-9892-B5A5AF593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7360"/>
            <a:ext cx="12192000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0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0394-A8AC-7818-FCD5-486E7581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7EC6C2-1B1E-AE91-A17B-359E43D48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739" y="1272657"/>
            <a:ext cx="70199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2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83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Skin Permeation</vt:lpstr>
      <vt:lpstr>Data Preparation</vt:lpstr>
      <vt:lpstr>Properties</vt:lpstr>
      <vt:lpstr>Properties</vt:lpstr>
      <vt:lpstr>Properties</vt:lpstr>
      <vt:lpstr>Properties</vt:lpstr>
      <vt:lpstr>Properties</vt:lpstr>
      <vt:lpstr>Descriptors</vt:lpstr>
      <vt:lpstr>Descriptors</vt:lpstr>
      <vt:lpstr>Properties &amp; Descriptors</vt:lpstr>
      <vt:lpstr>Properties &amp; Descriptors</vt:lpstr>
      <vt:lpstr>ANN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Hammad</dc:creator>
  <cp:lastModifiedBy>Ahmad Hammad</cp:lastModifiedBy>
  <cp:revision>1</cp:revision>
  <dcterms:created xsi:type="dcterms:W3CDTF">2022-12-17T13:55:30Z</dcterms:created>
  <dcterms:modified xsi:type="dcterms:W3CDTF">2022-12-24T10:53:38Z</dcterms:modified>
</cp:coreProperties>
</file>