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ad Hammad" userId="98694a780c47fd9a" providerId="LiveId" clId="{F5570EF8-FA34-4E9D-B684-77D0243237B9}"/>
    <pc:docChg chg="addSld">
      <pc:chgData name="Ahmad Hammad" userId="98694a780c47fd9a" providerId="LiveId" clId="{F5570EF8-FA34-4E9D-B684-77D0243237B9}" dt="2022-12-17T13:55:32.689" v="0" actId="680"/>
      <pc:docMkLst>
        <pc:docMk/>
      </pc:docMkLst>
      <pc:sldChg chg="new">
        <pc:chgData name="Ahmad Hammad" userId="98694a780c47fd9a" providerId="LiveId" clId="{F5570EF8-FA34-4E9D-B684-77D0243237B9}" dt="2022-12-17T13:55:32.689" v="0" actId="680"/>
        <pc:sldMkLst>
          <pc:docMk/>
          <pc:sldMk cId="3669526969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2599-DA7E-4099-8293-7B2247049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E6CB3-9489-77D4-7080-EEAB071A8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26298-7167-07DC-6368-262776B9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4ED1-75A0-44CF-B30E-36C5B2E1550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2BCF-2A1F-EECF-008C-017D07A1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022C-72B3-8FB2-6E8F-44ECE860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30B0-774B-4564-9256-A21143F5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8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9541-D6F5-2FEB-417F-FE169744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384D4-0009-FF3E-86FA-BF35B2E0C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84F1-20EC-A90F-8D8A-8564B8E9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4ED1-75A0-44CF-B30E-36C5B2E1550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A21E-A018-D77B-B7B2-B27B8C90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19D88-3E6A-A327-E8E5-9F7FC5A0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30B0-774B-4564-9256-A21143F5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6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4B8AB-17C8-5183-FD54-7C63EB9D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C4C47-6436-2C84-3B17-D4C068704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545D-1F2F-D8B7-5607-05084CD9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4ED1-75A0-44CF-B30E-36C5B2E1550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C2161-E9C9-1B84-51D6-3DDAFCB0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2975A-25AD-F3FD-AEED-F065400A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30B0-774B-4564-9256-A21143F5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6CC8-CCBC-0BC8-39F4-410583AA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D366B-5A7D-18A2-D83A-AAC6E7D6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09DE9-39B4-5DB3-F5EB-7469E4E3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4ED1-75A0-44CF-B30E-36C5B2E1550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55D4-A304-C2F5-4118-77ADDE0B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AF165-346F-6336-12AC-38C5E33D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30B0-774B-4564-9256-A21143F5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8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EF61-1D2F-7064-66FB-69C7087F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BCEE7-92BA-2EF9-FA62-CCB8EF3C3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69C1-7387-72FB-DD34-498FEB13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4ED1-75A0-44CF-B30E-36C5B2E1550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7DE94-5D4B-BC97-F775-D074A01F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E57B-633A-D383-00C1-B11DE10A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30B0-774B-4564-9256-A21143F5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C85F-BA34-FDEA-B445-A4D639D2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625EF-B129-485D-FDB9-C0BE8BA80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C43FC-1E68-C0D9-D8F8-72D0C4D17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B841A-5C74-FA17-05DB-1D2483BF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4ED1-75A0-44CF-B30E-36C5B2E1550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3E52F-F430-7DC9-3728-6E50E7AC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EB028-C3E3-6D08-47DF-50E9D4FC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30B0-774B-4564-9256-A21143F5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6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B83B-D3E9-D040-E9EA-5EFCA7E1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3C562-27EB-94E4-6B01-E28B87EA4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E6C42-AE44-28A6-3F44-B33BA887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A12DB-07CB-3184-2840-7A0A571DB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82614-663F-2DBC-068A-45DEFC74F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FB89D-525F-097A-23D9-35767105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4ED1-75A0-44CF-B30E-36C5B2E1550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58972D-C426-DCDF-6988-B38CAE75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291F2-897B-1F2A-140E-98CC4587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30B0-774B-4564-9256-A21143F5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1CF-5E60-6F4F-55D1-E19F62A9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ADD3A-4E7B-6875-F9D0-CD7FA11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4ED1-75A0-44CF-B30E-36C5B2E1550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A7F6-4FDB-42CF-FB35-D01404FE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A1345-84DB-A5B1-3C56-E215E553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30B0-774B-4564-9256-A21143F5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6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A11E5-A459-18C5-B138-E452F60A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4ED1-75A0-44CF-B30E-36C5B2E1550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7509D-CC17-B348-2126-07481714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CB30-989F-6199-6D9B-A7F5278A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30B0-774B-4564-9256-A21143F5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0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D0C0-087B-0DFF-9F52-3E99C994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98EA3-EDAD-379B-0F3C-4E9F3A44D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347C1-39A8-1910-83B0-A403209CD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C505A-6EFC-6667-9DF7-B77E6CB2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4ED1-75A0-44CF-B30E-36C5B2E1550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5E0FD-56A7-5A9C-EC36-CF0BEA0D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E3C7F-C2A0-A512-E44E-3E908E6A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30B0-774B-4564-9256-A21143F5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6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0AA4-46AF-4471-7C47-A60A662C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2987F-604D-CF6B-32CE-F8CB3CF8A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68EA2-86EB-1822-BC90-1FCB50250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24C29-1A16-DAC7-F4C1-DBD4ADCD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4ED1-75A0-44CF-B30E-36C5B2E1550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4CD7A-2CD4-179B-EF04-952F0637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42F25-AE03-F7CE-2557-33FF582D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30B0-774B-4564-9256-A21143F5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8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395DC-0570-F306-4023-E0DEBD048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7F9C0-863C-8669-F1EF-24DFE0F3C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9614D-DAD2-EB97-F200-57AE56EFE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54ED1-75A0-44CF-B30E-36C5B2E1550D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9F3EC-4C18-4057-9622-C6EFD7E7D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BB58A-DFA6-8C93-8211-3CF40E8D2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F30B0-774B-4564-9256-A21143F5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632A-5EEC-432C-CB4A-398C4ED93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86058-C9DE-4934-F228-051AFC59A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2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Hammad</dc:creator>
  <cp:lastModifiedBy>Ahmad Hammad</cp:lastModifiedBy>
  <cp:revision>1</cp:revision>
  <dcterms:created xsi:type="dcterms:W3CDTF">2022-12-17T13:55:30Z</dcterms:created>
  <dcterms:modified xsi:type="dcterms:W3CDTF">2022-12-17T13:55:39Z</dcterms:modified>
</cp:coreProperties>
</file>