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B10F-4B4A-B192-8777-74FC0C19F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30CED-F4D2-EFBA-6D50-F4BBEB71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7703-079B-A13B-6979-DDC5EEA6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3819-6BCA-3C79-79F6-E2A579F6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03CC-07E1-F369-4007-A29778C1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9660-D089-14B4-1CE8-A3728E74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9C488-08BF-9B94-9BF2-059547D81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85F4F-A611-C436-9CE0-611A7508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6C56-DABC-04D7-0194-5B52068D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6A30-111B-9DE5-7785-883585AF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42064-1AFA-FC96-1EE7-52A482C07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4D00B-6E5A-419B-EB67-75ADFFBC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8F16-0EC2-22CC-2779-36353863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8F81-63FF-13DF-095E-F474168D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D5C7-F0C6-11FE-3080-775DD160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15B5-57A9-77A1-525F-4F6DAF33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208D-F299-4AFB-CC94-C47BBB48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27416-CFF6-4FDC-EDA2-59F578B6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BCF8-7AFB-B1F9-B4D8-8EB01702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5EB5-7136-E8E9-BDC3-9B6B41D9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6C6-142B-C52A-C9D2-0E9101D6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138C6-235C-3136-D65E-76A715A3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2253-3439-7F3D-316A-B0520F6F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CB77-F89A-0209-87E8-B5514D7F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4833-943E-1098-50D3-9BF66040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57FF-F3B5-9F48-F3E6-416B7B36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CA13-B42F-ED4C-8634-EB9F3AE67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5FF91-256C-9F4D-703A-2F8EE245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8B830-D8E2-855A-5CDF-13C930F1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64DC1-A195-30B1-4529-67E39BBE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8050C-D02A-552A-6EEE-08D8CB6F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6E6-B21B-33D0-2596-E1BAE933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161BD-A555-3E15-87DE-6DDF422D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380E-D0DD-71A1-B504-9E761ED1C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B5D0E-C3B3-9D29-14E3-B364F64FC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25DAA-FA6C-E496-3018-B2096F5E1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E1CC6-8A0A-B8EC-6100-037AFC36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E9113-CEEF-59FC-E685-981494F6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C824B-D9B4-F8E4-0CB7-BB8AE5C9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CA9A-F106-8CFA-8FC8-3D05D083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D222A-95E5-EB9C-0200-D1F0756E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02CCF-1F12-4CA0-B317-AC34FE88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B0BEC-51D9-7024-73FB-F35539B2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9355C-87DC-2F54-21CB-542DB7CA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ED0A0-F528-4F45-063C-B9BB7FB8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69736-E65B-CDCB-5328-0B83652F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1307-9ED7-620C-FC6B-13DB6159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27E9-1461-A850-66CC-46C7F52C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A846D-4542-B041-5E19-6D3F429B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E57E7-4307-3D3E-A5A0-E89C139F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A8251-822A-45CA-24C3-5583990C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90E1B-1C32-DF4A-1209-A4B7195D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0224-A97A-E4D8-3139-26F8CA7C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3D6C3-F69A-7D38-F4A1-D4CAF4DCC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7CC9C-8E76-CB7B-6ED0-34383A90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64731-0E5E-3704-B02B-44A2EAC2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4C068-8D72-35C8-557F-EA6C7F71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6B99-3891-1FF4-770F-063E3223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4477B-6644-E59E-457B-50DB44F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02606-DB37-BC1E-0B8D-7E468988A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08A9-EB96-96DC-0F82-6238002B0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6CFC-58A4-4A50-8786-F67A3DA7E22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5E8A-F18C-8220-5EF2-D696C6A7C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F86F-C9B1-7B9B-4AD7-F2839FD22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7A3E-99DF-4621-8FC9-58394DE47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3474-86D9-70B0-0016-11D6E9D89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Skin Permeation </a:t>
            </a:r>
          </a:p>
        </p:txBody>
      </p:sp>
    </p:spTree>
    <p:extLst>
      <p:ext uri="{BB962C8B-B14F-4D97-AF65-F5344CB8AC3E}">
        <p14:creationId xmlns:p14="http://schemas.microsoft.com/office/powerpoint/2010/main" val="339404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4B50-5651-B733-E844-8EE6991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A6FE-284D-59DC-95E6-E3FF800D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&amp; Preprocessing.</a:t>
            </a:r>
          </a:p>
          <a:p>
            <a:r>
              <a:rPr lang="en-US" dirty="0"/>
              <a:t>Removing multicollinearity.</a:t>
            </a:r>
          </a:p>
          <a:p>
            <a:r>
              <a:rPr lang="en-US" dirty="0"/>
              <a:t>Modeling.</a:t>
            </a:r>
          </a:p>
          <a:p>
            <a:r>
              <a:rPr lang="en-US" dirty="0"/>
              <a:t>Model Explanation: feature importance, and rule based for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379611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4B50-5651-B733-E844-8EE6991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6A5E7-A751-9972-3768-5696BC128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815" y="2060725"/>
            <a:ext cx="7316369" cy="27365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F4770-1CC0-1C91-42FF-D26F45F3AAE5}"/>
              </a:ext>
            </a:extLst>
          </p:cNvPr>
          <p:cNvSpPr txBox="1"/>
          <p:nvPr/>
        </p:nvSpPr>
        <p:spPr>
          <a:xfrm>
            <a:off x="932156" y="5539666"/>
            <a:ext cx="67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GNN is not performing good</a:t>
            </a:r>
          </a:p>
        </p:txBody>
      </p:sp>
    </p:spTree>
    <p:extLst>
      <p:ext uri="{BB962C8B-B14F-4D97-AF65-F5344CB8AC3E}">
        <p14:creationId xmlns:p14="http://schemas.microsoft.com/office/powerpoint/2010/main" val="219012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4B50-5651-B733-E844-8EE6991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FE446-4421-5407-5D6B-997DA3DE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K-means.</a:t>
            </a:r>
          </a:p>
          <a:p>
            <a:r>
              <a:rPr lang="en-US" dirty="0"/>
              <a:t>Explaining clusters by using features.</a:t>
            </a:r>
          </a:p>
        </p:txBody>
      </p:sp>
    </p:spTree>
    <p:extLst>
      <p:ext uri="{BB962C8B-B14F-4D97-AF65-F5344CB8AC3E}">
        <p14:creationId xmlns:p14="http://schemas.microsoft.com/office/powerpoint/2010/main" val="55224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4B50-5651-B733-E844-8EE6991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01DCB-63CD-7B9E-9D67-F566158D8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804" y="2010284"/>
            <a:ext cx="7515225" cy="3714750"/>
          </a:xfrm>
        </p:spPr>
      </p:pic>
    </p:spTree>
    <p:extLst>
      <p:ext uri="{BB962C8B-B14F-4D97-AF65-F5344CB8AC3E}">
        <p14:creationId xmlns:p14="http://schemas.microsoft.com/office/powerpoint/2010/main" val="388186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4B50-5651-B733-E844-8EE6991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93E48-A6BA-9D6F-AE54-66DE2DFC2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467" y="1690688"/>
            <a:ext cx="5286375" cy="4000500"/>
          </a:xfrm>
        </p:spPr>
      </p:pic>
    </p:spTree>
    <p:extLst>
      <p:ext uri="{BB962C8B-B14F-4D97-AF65-F5344CB8AC3E}">
        <p14:creationId xmlns:p14="http://schemas.microsoft.com/office/powerpoint/2010/main" val="399287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4B50-5651-B733-E844-8EE6991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3DBB16-7CF7-4840-35D0-EA290D773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37" y="2494503"/>
            <a:ext cx="10515600" cy="2528389"/>
          </a:xfrm>
        </p:spPr>
      </p:pic>
    </p:spTree>
    <p:extLst>
      <p:ext uri="{BB962C8B-B14F-4D97-AF65-F5344CB8AC3E}">
        <p14:creationId xmlns:p14="http://schemas.microsoft.com/office/powerpoint/2010/main" val="4626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Skin Permeation </vt:lpstr>
      <vt:lpstr>Regression Prediction</vt:lpstr>
      <vt:lpstr>Regression Prediction</vt:lpstr>
      <vt:lpstr>Cluster Analysis </vt:lpstr>
      <vt:lpstr>Cluster Analysis </vt:lpstr>
      <vt:lpstr>Cluster Analysis </vt:lpstr>
      <vt:lpstr>Cluster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Permeation </dc:title>
  <dc:creator>Ahmad Hammad</dc:creator>
  <cp:lastModifiedBy>Ahmad Hammad</cp:lastModifiedBy>
  <cp:revision>8</cp:revision>
  <dcterms:created xsi:type="dcterms:W3CDTF">2023-05-19T14:06:50Z</dcterms:created>
  <dcterms:modified xsi:type="dcterms:W3CDTF">2023-05-19T20:12:42Z</dcterms:modified>
</cp:coreProperties>
</file>