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7"/>
  </p:notesMasterIdLst>
  <p:sldIdLst>
    <p:sldId id="256" r:id="rId2"/>
    <p:sldId id="258" r:id="rId3"/>
    <p:sldId id="308" r:id="rId4"/>
    <p:sldId id="270" r:id="rId5"/>
    <p:sldId id="262" r:id="rId6"/>
    <p:sldId id="309" r:id="rId7"/>
    <p:sldId id="311" r:id="rId8"/>
    <p:sldId id="312" r:id="rId9"/>
    <p:sldId id="313" r:id="rId10"/>
    <p:sldId id="314" r:id="rId11"/>
    <p:sldId id="305" r:id="rId12"/>
    <p:sldId id="315" r:id="rId13"/>
    <p:sldId id="316" r:id="rId14"/>
    <p:sldId id="318" r:id="rId15"/>
    <p:sldId id="317" r:id="rId16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8"/>
      <p:bold r:id="rId19"/>
      <p:italic r:id="rId20"/>
      <p:boldItalic r:id="rId21"/>
    </p:embeddedFont>
    <p:embeddedFont>
      <p:font typeface="Raleway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EEBB56A-B268-4A93-8BF1-2B0899FA351D}">
  <a:tblStyle styleId="{FEEBB56A-B268-4A93-8BF1-2B0899FA351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98915A-0CDE-45E7-9D8B-D7710209CCF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907" y="6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19CA6667-C08F-F217-081A-57A769C2C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9A5E5382-45C9-2A34-54BA-4A062A4F29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3D8DAC82-3CE0-EBDC-9B7A-51736D78D1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66904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03F0CD7D-DEEA-C61B-CE31-7E470E3D4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B36E1CBC-AAE7-6047-689C-A6ABB55550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651D3E68-8CE7-7469-5BDB-F4C50C72E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001885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B47CAA6D-369E-6D1E-33BE-F15CAD7B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0D554502-2EF6-717D-CBF0-6555DDB5D6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C9CEC2EA-018D-DF54-B982-351BEF9D6C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10535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CAB54C82-8E54-2F24-FE1C-A32FE7256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FE74E6C1-B62F-F5F3-00A6-7080A5ADB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023FF006-74C1-8DF1-9D1E-A330832EF3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942104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593939C5-7062-B4B4-C79C-3EAD9BA56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310FA8DE-1595-2292-DF6F-A90A4482F2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ADB0CFCF-A9FE-621F-5530-42A62CB1B6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48593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4C16119E-DDA1-D79F-CA76-990FC20F9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1CA5BA01-80CF-07C7-2CB9-A5BF5DBC16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E079ACC6-D81B-B76C-48C3-4161A6A3B0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4660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1e34c710420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1e34c710420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4">
          <a:extLst>
            <a:ext uri="{FF2B5EF4-FFF2-40B4-BE49-F238E27FC236}">
              <a16:creationId xmlns:a16="http://schemas.microsoft.com/office/drawing/2014/main" id="{DD81F0D0-C600-7E70-500B-91AA63231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1e34c710420_0_105:notes">
            <a:extLst>
              <a:ext uri="{FF2B5EF4-FFF2-40B4-BE49-F238E27FC236}">
                <a16:creationId xmlns:a16="http://schemas.microsoft.com/office/drawing/2014/main" id="{F8E4159A-1914-35B3-A33A-6405057087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1e34c710420_0_105:notes">
            <a:extLst>
              <a:ext uri="{FF2B5EF4-FFF2-40B4-BE49-F238E27FC236}">
                <a16:creationId xmlns:a16="http://schemas.microsoft.com/office/drawing/2014/main" id="{59D69425-ED93-B18F-C31C-CE0AFE60A6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7395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g1e34c710420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4" name="Google Shape;644;g1e34c710420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4406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e34c71042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1e34c71042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A216B692-5C80-4645-4EEA-D9C975DD2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2951A142-DB4B-0119-97E9-F3AFE1EB6B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4823589C-1AF7-16BC-654F-106B709BC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198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>
          <a:extLst>
            <a:ext uri="{FF2B5EF4-FFF2-40B4-BE49-F238E27FC236}">
              <a16:creationId xmlns:a16="http://schemas.microsoft.com/office/drawing/2014/main" id="{11EFB992-8E31-7C93-0130-E47D94426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4c710420_0_76:notes">
            <a:extLst>
              <a:ext uri="{FF2B5EF4-FFF2-40B4-BE49-F238E27FC236}">
                <a16:creationId xmlns:a16="http://schemas.microsoft.com/office/drawing/2014/main" id="{83E7227F-D13A-098F-58FC-65DD9B1535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4c710420_0_76:notes">
            <a:extLst>
              <a:ext uri="{FF2B5EF4-FFF2-40B4-BE49-F238E27FC236}">
                <a16:creationId xmlns:a16="http://schemas.microsoft.com/office/drawing/2014/main" id="{6F160CB5-D0F6-6DCE-4565-60190BD55B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36636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>
          <a:extLst>
            <a:ext uri="{FF2B5EF4-FFF2-40B4-BE49-F238E27FC236}">
              <a16:creationId xmlns:a16="http://schemas.microsoft.com/office/drawing/2014/main" id="{7F33A75F-9DE9-839F-E9EE-747E01BB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e34c710420_0_76:notes">
            <a:extLst>
              <a:ext uri="{FF2B5EF4-FFF2-40B4-BE49-F238E27FC236}">
                <a16:creationId xmlns:a16="http://schemas.microsoft.com/office/drawing/2014/main" id="{AA177AF9-6C96-B9FD-1A6D-761789B4C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e34c710420_0_76:notes">
            <a:extLst>
              <a:ext uri="{FF2B5EF4-FFF2-40B4-BE49-F238E27FC236}">
                <a16:creationId xmlns:a16="http://schemas.microsoft.com/office/drawing/2014/main" id="{2C951DF4-CAF4-F359-B635-EF9B14B4FD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2495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>
          <a:extLst>
            <a:ext uri="{FF2B5EF4-FFF2-40B4-BE49-F238E27FC236}">
              <a16:creationId xmlns:a16="http://schemas.microsoft.com/office/drawing/2014/main" id="{26873668-8029-7776-4B55-51DD71752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e346297974_0_300:notes">
            <a:extLst>
              <a:ext uri="{FF2B5EF4-FFF2-40B4-BE49-F238E27FC236}">
                <a16:creationId xmlns:a16="http://schemas.microsoft.com/office/drawing/2014/main" id="{9EC7743B-E195-5041-9CAF-6891517D39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e346297974_0_300:notes">
            <a:extLst>
              <a:ext uri="{FF2B5EF4-FFF2-40B4-BE49-F238E27FC236}">
                <a16:creationId xmlns:a16="http://schemas.microsoft.com/office/drawing/2014/main" id="{6D35AC94-A0E7-9656-87E1-B0D57D530F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4158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 rot="-588">
            <a:off x="4869324" y="3555644"/>
            <a:ext cx="35061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869325" y="1161263"/>
            <a:ext cx="3506100" cy="246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3237325" y="46978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70100" y="2362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6503050" y="4752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8592700" y="40705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7864625" y="4725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652800" y="5064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" name="Google Shape;17;p2"/>
          <p:cNvCxnSpPr>
            <a:stCxn id="15" idx="2"/>
            <a:endCxn id="13" idx="6"/>
          </p:cNvCxnSpPr>
          <p:nvPr/>
        </p:nvCxnSpPr>
        <p:spPr>
          <a:xfrm rot="10800000">
            <a:off x="6570125" y="4785750"/>
            <a:ext cx="129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18;p2"/>
          <p:cNvGrpSpPr/>
          <p:nvPr/>
        </p:nvGrpSpPr>
        <p:grpSpPr>
          <a:xfrm>
            <a:off x="8055650" y="246475"/>
            <a:ext cx="795275" cy="714400"/>
            <a:chOff x="7864625" y="364925"/>
            <a:chExt cx="795275" cy="714400"/>
          </a:xfrm>
        </p:grpSpPr>
        <p:cxnSp>
          <p:nvCxnSpPr>
            <p:cNvPr id="19" name="Google Shape;19;p2"/>
            <p:cNvCxnSpPr>
              <a:stCxn id="20" idx="1"/>
              <a:endCxn id="21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4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24"/>
          <p:cNvSpPr txBox="1">
            <a:spLocks noGrp="1"/>
          </p:cNvSpPr>
          <p:nvPr>
            <p:ph type="title" idx="2"/>
          </p:nvPr>
        </p:nvSpPr>
        <p:spPr>
          <a:xfrm>
            <a:off x="150880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6" name="Google Shape;206;p24"/>
          <p:cNvSpPr txBox="1">
            <a:spLocks noGrp="1"/>
          </p:cNvSpPr>
          <p:nvPr>
            <p:ph type="subTitle" idx="1"/>
          </p:nvPr>
        </p:nvSpPr>
        <p:spPr>
          <a:xfrm>
            <a:off x="1508813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24"/>
          <p:cNvSpPr txBox="1">
            <a:spLocks noGrp="1"/>
          </p:cNvSpPr>
          <p:nvPr>
            <p:ph type="title" idx="3"/>
          </p:nvPr>
        </p:nvSpPr>
        <p:spPr>
          <a:xfrm>
            <a:off x="5294530" y="1441800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8" name="Google Shape;208;p24"/>
          <p:cNvSpPr txBox="1">
            <a:spLocks noGrp="1"/>
          </p:cNvSpPr>
          <p:nvPr>
            <p:ph type="subTitle" idx="4"/>
          </p:nvPr>
        </p:nvSpPr>
        <p:spPr>
          <a:xfrm>
            <a:off x="5294538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9" name="Google Shape;209;p24"/>
          <p:cNvSpPr txBox="1">
            <a:spLocks noGrp="1"/>
          </p:cNvSpPr>
          <p:nvPr>
            <p:ph type="title" idx="5"/>
          </p:nvPr>
        </p:nvSpPr>
        <p:spPr>
          <a:xfrm>
            <a:off x="150878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0" name="Google Shape;210;p24"/>
          <p:cNvSpPr txBox="1">
            <a:spLocks noGrp="1"/>
          </p:cNvSpPr>
          <p:nvPr>
            <p:ph type="subTitle" idx="6"/>
          </p:nvPr>
        </p:nvSpPr>
        <p:spPr>
          <a:xfrm>
            <a:off x="1508813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24"/>
          <p:cNvSpPr txBox="1">
            <a:spLocks noGrp="1"/>
          </p:cNvSpPr>
          <p:nvPr>
            <p:ph type="title" idx="7"/>
          </p:nvPr>
        </p:nvSpPr>
        <p:spPr>
          <a:xfrm>
            <a:off x="5294518" y="3266925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12" name="Google Shape;212;p24"/>
          <p:cNvSpPr txBox="1">
            <a:spLocks noGrp="1"/>
          </p:cNvSpPr>
          <p:nvPr>
            <p:ph type="subTitle" idx="8"/>
          </p:nvPr>
        </p:nvSpPr>
        <p:spPr>
          <a:xfrm>
            <a:off x="5294538" y="3670800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24"/>
          <p:cNvSpPr/>
          <p:nvPr/>
        </p:nvSpPr>
        <p:spPr>
          <a:xfrm>
            <a:off x="522988" y="26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4"/>
          <p:cNvSpPr/>
          <p:nvPr/>
        </p:nvSpPr>
        <p:spPr>
          <a:xfrm>
            <a:off x="255138" y="18926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5" name="Google Shape;215;p24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16" name="Google Shape;216;p24"/>
            <p:cNvCxnSpPr>
              <a:stCxn id="217" idx="1"/>
              <a:endCxn id="218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17" name="Google Shape;217;p24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4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9" name="Google Shape;219;p24"/>
          <p:cNvSpPr/>
          <p:nvPr/>
        </p:nvSpPr>
        <p:spPr>
          <a:xfrm>
            <a:off x="8765300" y="30727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>
            <a:off x="8552563" y="37946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8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8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8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8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28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8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77" name="Google Shape;277;p28"/>
          <p:cNvCxnSpPr>
            <a:stCxn id="276" idx="0"/>
            <a:endCxn id="275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/>
          <p:nvPr/>
        </p:nvSpPr>
        <p:spPr>
          <a:xfrm>
            <a:off x="8776725" y="39437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0" name="Google Shape;280;p29"/>
          <p:cNvSpPr/>
          <p:nvPr/>
        </p:nvSpPr>
        <p:spPr>
          <a:xfrm>
            <a:off x="8545375" y="25381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1" name="Google Shape;281;p29"/>
          <p:cNvSpPr/>
          <p:nvPr/>
        </p:nvSpPr>
        <p:spPr>
          <a:xfrm rot="1539014">
            <a:off x="6576323" y="623578"/>
            <a:ext cx="67225" cy="67225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2" name="Google Shape;282;p29"/>
          <p:cNvSpPr/>
          <p:nvPr/>
        </p:nvSpPr>
        <p:spPr>
          <a:xfrm rot="-1205519">
            <a:off x="5571410" y="311949"/>
            <a:ext cx="121387" cy="121387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29"/>
          <p:cNvSpPr/>
          <p:nvPr/>
        </p:nvSpPr>
        <p:spPr>
          <a:xfrm>
            <a:off x="1623325" y="2446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9"/>
          <p:cNvSpPr/>
          <p:nvPr/>
        </p:nvSpPr>
        <p:spPr>
          <a:xfrm rot="-675265">
            <a:off x="8749604" y="1662081"/>
            <a:ext cx="121435" cy="12143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5" name="Google Shape;285;p29"/>
          <p:cNvCxnSpPr>
            <a:stCxn id="284" idx="3"/>
            <a:endCxn id="280" idx="0"/>
          </p:cNvCxnSpPr>
          <p:nvPr/>
        </p:nvCxnSpPr>
        <p:spPr>
          <a:xfrm flipH="1">
            <a:off x="8578892" y="1773286"/>
            <a:ext cx="197700" cy="7650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86" name="Google Shape;286;p29"/>
          <p:cNvCxnSpPr>
            <a:stCxn id="280" idx="4"/>
            <a:endCxn id="279" idx="0"/>
          </p:cNvCxnSpPr>
          <p:nvPr/>
        </p:nvCxnSpPr>
        <p:spPr>
          <a:xfrm>
            <a:off x="8578975" y="2605350"/>
            <a:ext cx="231300" cy="1338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7" name="Google Shape;287;p29"/>
          <p:cNvSpPr/>
          <p:nvPr/>
        </p:nvSpPr>
        <p:spPr>
          <a:xfrm>
            <a:off x="2280550" y="48962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88" name="Google Shape;288;p29"/>
          <p:cNvCxnSpPr>
            <a:stCxn id="282" idx="5"/>
            <a:endCxn id="281" idx="2"/>
          </p:cNvCxnSpPr>
          <p:nvPr/>
        </p:nvCxnSpPr>
        <p:spPr>
          <a:xfrm>
            <a:off x="5687152" y="398204"/>
            <a:ext cx="892500" cy="244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9" name="Google Shape;289;p29"/>
          <p:cNvSpPr/>
          <p:nvPr/>
        </p:nvSpPr>
        <p:spPr>
          <a:xfrm rot="1271060">
            <a:off x="7633692" y="244642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0" name="Google Shape;290;p29"/>
          <p:cNvSpPr/>
          <p:nvPr/>
        </p:nvSpPr>
        <p:spPr>
          <a:xfrm rot="1271060">
            <a:off x="432792" y="2121917"/>
            <a:ext cx="67244" cy="67244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1" name="Google Shape;291;p29"/>
          <p:cNvSpPr/>
          <p:nvPr/>
        </p:nvSpPr>
        <p:spPr>
          <a:xfrm rot="1186654">
            <a:off x="206562" y="2693118"/>
            <a:ext cx="121465" cy="121465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92" name="Google Shape;292;p29"/>
          <p:cNvCxnSpPr>
            <a:stCxn id="290" idx="4"/>
            <a:endCxn id="291" idx="0"/>
          </p:cNvCxnSpPr>
          <p:nvPr/>
        </p:nvCxnSpPr>
        <p:spPr>
          <a:xfrm flipH="1">
            <a:off x="287764" y="2186889"/>
            <a:ext cx="166500" cy="5097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17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17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8" name="Google Shape;148;p17"/>
          <p:cNvCxnSpPr>
            <a:stCxn id="147" idx="0"/>
            <a:endCxn id="146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9" name="Google Shape;149;p17"/>
          <p:cNvSpPr/>
          <p:nvPr/>
        </p:nvSpPr>
        <p:spPr>
          <a:xfrm>
            <a:off x="8627525" y="12337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8371975" y="21911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292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929550" y="2324100"/>
            <a:ext cx="3791100" cy="17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title" idx="2" hasCustomPrompt="1"/>
          </p:nvPr>
        </p:nvSpPr>
        <p:spPr>
          <a:xfrm>
            <a:off x="1183801" y="876075"/>
            <a:ext cx="7974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5" name="Google Shape;25;p3"/>
          <p:cNvSpPr>
            <a:spLocks noGrp="1"/>
          </p:cNvSpPr>
          <p:nvPr>
            <p:ph type="pic" idx="3"/>
          </p:nvPr>
        </p:nvSpPr>
        <p:spPr>
          <a:xfrm>
            <a:off x="5353050" y="0"/>
            <a:ext cx="37911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" name="Google Shape;26;p3"/>
          <p:cNvSpPr/>
          <p:nvPr/>
        </p:nvSpPr>
        <p:spPr>
          <a:xfrm>
            <a:off x="389638" y="48163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" name="Google Shape;27;p3"/>
          <p:cNvGrpSpPr/>
          <p:nvPr/>
        </p:nvGrpSpPr>
        <p:grpSpPr>
          <a:xfrm>
            <a:off x="322350" y="4101900"/>
            <a:ext cx="795275" cy="714400"/>
            <a:chOff x="7864625" y="364925"/>
            <a:chExt cx="795275" cy="714400"/>
          </a:xfrm>
        </p:grpSpPr>
        <p:cxnSp>
          <p:nvCxnSpPr>
            <p:cNvPr id="28" name="Google Shape;28;p3"/>
            <p:cNvCxnSpPr>
              <a:stCxn id="29" idx="1"/>
              <a:endCxn id="30" idx="5"/>
            </p:cNvCxnSpPr>
            <p:nvPr/>
          </p:nvCxnSpPr>
          <p:spPr>
            <a:xfrm rot="10800000">
              <a:off x="7968341" y="468766"/>
              <a:ext cx="634200" cy="553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" name="Google Shape;29;p3"/>
            <p:cNvSpPr/>
            <p:nvPr/>
          </p:nvSpPr>
          <p:spPr>
            <a:xfrm>
              <a:off x="8592700" y="10121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7864625" y="3649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"/>
          <p:cNvSpPr txBox="1">
            <a:spLocks noGrp="1"/>
          </p:cNvSpPr>
          <p:nvPr>
            <p:ph type="title"/>
          </p:nvPr>
        </p:nvSpPr>
        <p:spPr>
          <a:xfrm>
            <a:off x="5869838" y="540000"/>
            <a:ext cx="2247900" cy="107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subTitle" idx="1"/>
          </p:nvPr>
        </p:nvSpPr>
        <p:spPr>
          <a:xfrm rot="-459">
            <a:off x="5869837" y="1515875"/>
            <a:ext cx="2247900" cy="107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"/>
          <p:cNvSpPr/>
          <p:nvPr/>
        </p:nvSpPr>
        <p:spPr>
          <a:xfrm>
            <a:off x="8798625" y="2028388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7"/>
          <p:cNvSpPr/>
          <p:nvPr/>
        </p:nvSpPr>
        <p:spPr>
          <a:xfrm>
            <a:off x="8265938" y="11955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7"/>
          <p:cNvSpPr/>
          <p:nvPr/>
        </p:nvSpPr>
        <p:spPr>
          <a:xfrm>
            <a:off x="8825775" y="54000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4" name="Google Shape;84;p7"/>
          <p:cNvCxnSpPr>
            <a:stCxn id="81" idx="1"/>
            <a:endCxn id="82" idx="5"/>
          </p:cNvCxnSpPr>
          <p:nvPr/>
        </p:nvCxnSpPr>
        <p:spPr>
          <a:xfrm rot="10800000">
            <a:off x="8323218" y="1252981"/>
            <a:ext cx="493200" cy="7932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7"/>
          <p:cNvCxnSpPr>
            <a:stCxn id="82" idx="7"/>
            <a:endCxn id="83" idx="3"/>
          </p:cNvCxnSpPr>
          <p:nvPr/>
        </p:nvCxnSpPr>
        <p:spPr>
          <a:xfrm rot="10800000" flipH="1">
            <a:off x="8323296" y="597279"/>
            <a:ext cx="512400" cy="608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0" y="0"/>
            <a:ext cx="3558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7"/>
          <p:cNvSpPr>
            <a:spLocks noGrp="1"/>
          </p:cNvSpPr>
          <p:nvPr>
            <p:ph type="pic" idx="3"/>
          </p:nvPr>
        </p:nvSpPr>
        <p:spPr>
          <a:xfrm>
            <a:off x="3690375" y="0"/>
            <a:ext cx="1873200" cy="2810700"/>
          </a:xfrm>
          <a:prstGeom prst="rect">
            <a:avLst/>
          </a:prstGeom>
          <a:noFill/>
          <a:ln>
            <a:noFill/>
          </a:ln>
        </p:spPr>
      </p:sp>
      <p:sp>
        <p:nvSpPr>
          <p:cNvPr id="88" name="Google Shape;88;p7"/>
          <p:cNvSpPr>
            <a:spLocks noGrp="1"/>
          </p:cNvSpPr>
          <p:nvPr>
            <p:ph type="pic" idx="4"/>
          </p:nvPr>
        </p:nvSpPr>
        <p:spPr>
          <a:xfrm>
            <a:off x="3690375" y="2972925"/>
            <a:ext cx="5453700" cy="2170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8"/>
          <p:cNvSpPr txBox="1">
            <a:spLocks noGrp="1"/>
          </p:cNvSpPr>
          <p:nvPr>
            <p:ph type="title"/>
          </p:nvPr>
        </p:nvSpPr>
        <p:spPr>
          <a:xfrm>
            <a:off x="1789200" y="919200"/>
            <a:ext cx="5565600" cy="136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0"/>
          <p:cNvSpPr txBox="1">
            <a:spLocks noGrp="1"/>
          </p:cNvSpPr>
          <p:nvPr>
            <p:ph type="title"/>
          </p:nvPr>
        </p:nvSpPr>
        <p:spPr>
          <a:xfrm>
            <a:off x="720000" y="4000500"/>
            <a:ext cx="7704000" cy="6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 txBox="1">
            <a:spLocks noGrp="1"/>
          </p:cNvSpPr>
          <p:nvPr>
            <p:ph type="title" hasCustomPrompt="1"/>
          </p:nvPr>
        </p:nvSpPr>
        <p:spPr>
          <a:xfrm rot="350">
            <a:off x="1625221" y="1694478"/>
            <a:ext cx="5893500" cy="15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02" name="Google Shape;102;p11"/>
          <p:cNvSpPr txBox="1">
            <a:spLocks noGrp="1"/>
          </p:cNvSpPr>
          <p:nvPr>
            <p:ph type="subTitle" idx="1"/>
          </p:nvPr>
        </p:nvSpPr>
        <p:spPr>
          <a:xfrm>
            <a:off x="2458275" y="3176113"/>
            <a:ext cx="4227300" cy="44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2" hasCustomPrompt="1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3" hasCustomPrompt="1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4" hasCustomPrompt="1"/>
          </p:nvPr>
        </p:nvSpPr>
        <p:spPr>
          <a:xfrm>
            <a:off x="898226" y="2659663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9" name="Google Shape;109;p13"/>
          <p:cNvSpPr txBox="1">
            <a:spLocks noGrp="1"/>
          </p:cNvSpPr>
          <p:nvPr>
            <p:ph type="title" idx="5"/>
          </p:nvPr>
        </p:nvSpPr>
        <p:spPr>
          <a:xfrm>
            <a:off x="1724719" y="2637764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title" idx="6"/>
          </p:nvPr>
        </p:nvSpPr>
        <p:spPr>
          <a:xfrm>
            <a:off x="1724719" y="3808677"/>
            <a:ext cx="2733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title" idx="7"/>
          </p:nvPr>
        </p:nvSpPr>
        <p:spPr>
          <a:xfrm>
            <a:off x="5658576" y="3801352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title" idx="9"/>
          </p:nvPr>
        </p:nvSpPr>
        <p:spPr>
          <a:xfrm>
            <a:off x="5658576" y="1474175"/>
            <a:ext cx="2732100" cy="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14" name="Google Shape;114;p13"/>
          <p:cNvSpPr txBox="1">
            <a:spLocks noGrp="1"/>
          </p:cNvSpPr>
          <p:nvPr>
            <p:ph type="title" idx="13" hasCustomPrompt="1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5" name="Google Shape;115;p13"/>
          <p:cNvSpPr txBox="1">
            <a:spLocks noGrp="1"/>
          </p:cNvSpPr>
          <p:nvPr>
            <p:ph type="title" idx="14" hasCustomPrompt="1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6" name="Google Shape;116;p13"/>
          <p:cNvSpPr txBox="1">
            <a:spLocks noGrp="1"/>
          </p:cNvSpPr>
          <p:nvPr>
            <p:ph type="title" idx="15" hasCustomPrompt="1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17" name="Google Shape;117;p13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3"/>
          <p:cNvSpPr/>
          <p:nvPr/>
        </p:nvSpPr>
        <p:spPr>
          <a:xfrm>
            <a:off x="659250" y="48026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3"/>
          <p:cNvSpPr/>
          <p:nvPr/>
        </p:nvSpPr>
        <p:spPr>
          <a:xfrm>
            <a:off x="277375" y="427902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3"/>
          <p:cNvSpPr/>
          <p:nvPr/>
        </p:nvSpPr>
        <p:spPr>
          <a:xfrm>
            <a:off x="8498050" y="335647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13"/>
          <p:cNvSpPr/>
          <p:nvPr/>
        </p:nvSpPr>
        <p:spPr>
          <a:xfrm>
            <a:off x="8263275" y="4098175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3"/>
          <p:cNvSpPr/>
          <p:nvPr/>
        </p:nvSpPr>
        <p:spPr>
          <a:xfrm>
            <a:off x="8725500" y="46056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3" name="Google Shape;123;p13"/>
          <p:cNvCxnSpPr>
            <a:stCxn id="122" idx="1"/>
            <a:endCxn id="121" idx="5"/>
          </p:cNvCxnSpPr>
          <p:nvPr/>
        </p:nvCxnSpPr>
        <p:spPr>
          <a:xfrm rot="10800000">
            <a:off x="8320741" y="4155616"/>
            <a:ext cx="414600" cy="4599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24" name="Google Shape;124;p13"/>
          <p:cNvSpPr/>
          <p:nvPr/>
        </p:nvSpPr>
        <p:spPr>
          <a:xfrm flipH="1">
            <a:off x="8171325" y="2993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3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3"/>
          <p:cNvSpPr txBox="1">
            <a:spLocks noGrp="1"/>
          </p:cNvSpPr>
          <p:nvPr>
            <p:ph type="title" idx="2"/>
          </p:nvPr>
        </p:nvSpPr>
        <p:spPr>
          <a:xfrm>
            <a:off x="72000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1" name="Google Shape;191;p23"/>
          <p:cNvSpPr txBox="1">
            <a:spLocks noGrp="1"/>
          </p:cNvSpPr>
          <p:nvPr>
            <p:ph type="subTitle" idx="1"/>
          </p:nvPr>
        </p:nvSpPr>
        <p:spPr>
          <a:xfrm>
            <a:off x="72000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23"/>
          <p:cNvSpPr txBox="1">
            <a:spLocks noGrp="1"/>
          </p:cNvSpPr>
          <p:nvPr>
            <p:ph type="title" idx="3"/>
          </p:nvPr>
        </p:nvSpPr>
        <p:spPr>
          <a:xfrm>
            <a:off x="3409639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3" name="Google Shape;193;p23"/>
          <p:cNvSpPr txBox="1">
            <a:spLocks noGrp="1"/>
          </p:cNvSpPr>
          <p:nvPr>
            <p:ph type="subTitle" idx="4"/>
          </p:nvPr>
        </p:nvSpPr>
        <p:spPr>
          <a:xfrm>
            <a:off x="3407389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23"/>
          <p:cNvSpPr txBox="1">
            <a:spLocks noGrp="1"/>
          </p:cNvSpPr>
          <p:nvPr>
            <p:ph type="title" idx="5"/>
          </p:nvPr>
        </p:nvSpPr>
        <p:spPr>
          <a:xfrm>
            <a:off x="6087650" y="2020213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95" name="Google Shape;195;p23"/>
          <p:cNvSpPr txBox="1">
            <a:spLocks noGrp="1"/>
          </p:cNvSpPr>
          <p:nvPr>
            <p:ph type="subTitle" idx="6"/>
          </p:nvPr>
        </p:nvSpPr>
        <p:spPr>
          <a:xfrm>
            <a:off x="6083150" y="2473275"/>
            <a:ext cx="2340900" cy="123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23"/>
          <p:cNvSpPr/>
          <p:nvPr/>
        </p:nvSpPr>
        <p:spPr>
          <a:xfrm>
            <a:off x="7820025" y="4201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3"/>
          <p:cNvSpPr/>
          <p:nvPr/>
        </p:nvSpPr>
        <p:spPr>
          <a:xfrm>
            <a:off x="8598950" y="15915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3"/>
          <p:cNvSpPr/>
          <p:nvPr/>
        </p:nvSpPr>
        <p:spPr>
          <a:xfrm>
            <a:off x="6910725" y="45699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3"/>
          <p:cNvSpPr/>
          <p:nvPr/>
        </p:nvSpPr>
        <p:spPr>
          <a:xfrm>
            <a:off x="5321475" y="46371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3"/>
          <p:cNvSpPr/>
          <p:nvPr/>
        </p:nvSpPr>
        <p:spPr>
          <a:xfrm>
            <a:off x="369350" y="36870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3"/>
          <p:cNvSpPr/>
          <p:nvPr/>
        </p:nvSpPr>
        <p:spPr>
          <a:xfrm>
            <a:off x="396500" y="47819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" name="Google Shape;202;p23"/>
          <p:cNvCxnSpPr>
            <a:stCxn id="201" idx="0"/>
            <a:endCxn id="200" idx="4"/>
          </p:cNvCxnSpPr>
          <p:nvPr/>
        </p:nvCxnSpPr>
        <p:spPr>
          <a:xfrm rot="10800000">
            <a:off x="430100" y="3808475"/>
            <a:ext cx="0" cy="973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237083"/>
            <a:ext cx="7704000" cy="3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●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aleway"/>
              <a:buChar char="■"/>
              <a:defRPr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9" r:id="rId9"/>
    <p:sldLayoutId id="2147483670" r:id="rId10"/>
    <p:sldLayoutId id="2147483674" r:id="rId11"/>
    <p:sldLayoutId id="2147483675" r:id="rId12"/>
    <p:sldLayoutId id="2147483680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54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06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288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dk2"/>
            </a:gs>
            <a:gs pos="100000">
              <a:srgbClr val="0C0223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3"/>
          <p:cNvSpPr txBox="1">
            <a:spLocks noGrp="1"/>
          </p:cNvSpPr>
          <p:nvPr>
            <p:ph type="subTitle" idx="1"/>
          </p:nvPr>
        </p:nvSpPr>
        <p:spPr>
          <a:xfrm rot="-588">
            <a:off x="4310887" y="4434400"/>
            <a:ext cx="35061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By Ahmad Hudhud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304" name="Google Shape;304;p33"/>
          <p:cNvSpPr txBox="1">
            <a:spLocks noGrp="1"/>
          </p:cNvSpPr>
          <p:nvPr>
            <p:ph type="ctrTitle"/>
          </p:nvPr>
        </p:nvSpPr>
        <p:spPr>
          <a:xfrm>
            <a:off x="4669213" y="1534534"/>
            <a:ext cx="5561290" cy="140288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l">
              <a:buSzPts val="1100"/>
            </a:pPr>
            <a:r>
              <a:rPr lang="en-US" sz="3200" dirty="0"/>
              <a:t>Brain Tumor Classification in MRI Images</a:t>
            </a:r>
            <a:br>
              <a:rPr lang="en-US" sz="3200" dirty="0"/>
            </a:br>
            <a:endParaRPr lang="en-US" sz="3200" dirty="0">
              <a:solidFill>
                <a:schemeClr val="accent6"/>
              </a:solidFill>
            </a:endParaRPr>
          </a:p>
        </p:txBody>
      </p:sp>
      <p:sp>
        <p:nvSpPr>
          <p:cNvPr id="305" name="Google Shape;305;p33"/>
          <p:cNvSpPr/>
          <p:nvPr/>
        </p:nvSpPr>
        <p:spPr>
          <a:xfrm flipH="1">
            <a:off x="564487" y="160675"/>
            <a:ext cx="4090137" cy="5143451"/>
          </a:xfrm>
          <a:custGeom>
            <a:avLst/>
            <a:gdLst/>
            <a:ahLst/>
            <a:cxnLst/>
            <a:rect l="l" t="t" r="r" b="b"/>
            <a:pathLst>
              <a:path w="43452" h="54642" extrusionOk="0">
                <a:moveTo>
                  <a:pt x="10622" y="6323"/>
                </a:moveTo>
                <a:cubicBezTo>
                  <a:pt x="7539" y="8772"/>
                  <a:pt x="4779" y="13102"/>
                  <a:pt x="4248" y="15567"/>
                </a:cubicBezTo>
                <a:cubicBezTo>
                  <a:pt x="3717" y="18031"/>
                  <a:pt x="3806" y="19792"/>
                  <a:pt x="4160" y="22169"/>
                </a:cubicBezTo>
                <a:cubicBezTo>
                  <a:pt x="4514" y="24546"/>
                  <a:pt x="3983" y="26747"/>
                  <a:pt x="2479" y="28595"/>
                </a:cubicBezTo>
                <a:cubicBezTo>
                  <a:pt x="974" y="30445"/>
                  <a:pt x="0" y="31501"/>
                  <a:pt x="1504" y="32556"/>
                </a:cubicBezTo>
                <a:cubicBezTo>
                  <a:pt x="3008" y="33612"/>
                  <a:pt x="4337" y="33790"/>
                  <a:pt x="3894" y="34670"/>
                </a:cubicBezTo>
                <a:cubicBezTo>
                  <a:pt x="3451" y="35550"/>
                  <a:pt x="3280" y="35926"/>
                  <a:pt x="3592" y="36472"/>
                </a:cubicBezTo>
                <a:cubicBezTo>
                  <a:pt x="3907" y="37019"/>
                  <a:pt x="4141" y="37251"/>
                  <a:pt x="4141" y="37251"/>
                </a:cubicBezTo>
                <a:cubicBezTo>
                  <a:pt x="4141" y="37251"/>
                  <a:pt x="3279" y="38422"/>
                  <a:pt x="3749" y="39045"/>
                </a:cubicBezTo>
                <a:cubicBezTo>
                  <a:pt x="4220" y="39670"/>
                  <a:pt x="5160" y="39045"/>
                  <a:pt x="5317" y="40371"/>
                </a:cubicBezTo>
                <a:cubicBezTo>
                  <a:pt x="5475" y="41697"/>
                  <a:pt x="4769" y="43336"/>
                  <a:pt x="6415" y="44272"/>
                </a:cubicBezTo>
                <a:cubicBezTo>
                  <a:pt x="8063" y="45209"/>
                  <a:pt x="12219" y="44272"/>
                  <a:pt x="13867" y="43881"/>
                </a:cubicBezTo>
                <a:cubicBezTo>
                  <a:pt x="15515" y="43490"/>
                  <a:pt x="17162" y="43490"/>
                  <a:pt x="18653" y="47391"/>
                </a:cubicBezTo>
                <a:cubicBezTo>
                  <a:pt x="19612" y="49903"/>
                  <a:pt x="20603" y="52382"/>
                  <a:pt x="20791" y="54642"/>
                </a:cubicBezTo>
                <a:lnTo>
                  <a:pt x="40379" y="54642"/>
                </a:lnTo>
                <a:cubicBezTo>
                  <a:pt x="38522" y="50254"/>
                  <a:pt x="34803" y="41740"/>
                  <a:pt x="35677" y="38265"/>
                </a:cubicBezTo>
                <a:cubicBezTo>
                  <a:pt x="36618" y="34520"/>
                  <a:pt x="40723" y="32937"/>
                  <a:pt x="42087" y="25964"/>
                </a:cubicBezTo>
                <a:cubicBezTo>
                  <a:pt x="43452" y="18991"/>
                  <a:pt x="42953" y="8606"/>
                  <a:pt x="34010" y="4303"/>
                </a:cubicBezTo>
                <a:cubicBezTo>
                  <a:pt x="25068" y="0"/>
                  <a:pt x="15330" y="2582"/>
                  <a:pt x="10622" y="6323"/>
                </a:cubicBezTo>
                <a:close/>
              </a:path>
            </a:pathLst>
          </a:custGeom>
          <a:solidFill>
            <a:srgbClr val="00DBF6">
              <a:alpha val="18350"/>
            </a:srgbClr>
          </a:solidFill>
          <a:ln>
            <a:noFill/>
          </a:ln>
          <a:effectLst>
            <a:outerShdw blurRad="228600" dist="19050" dir="5400000" algn="bl" rotWithShape="0">
              <a:schemeClr val="accent3">
                <a:alpha val="79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06" name="Google Shape;306;p33"/>
          <p:cNvGrpSpPr/>
          <p:nvPr/>
        </p:nvGrpSpPr>
        <p:grpSpPr>
          <a:xfrm>
            <a:off x="806673" y="728978"/>
            <a:ext cx="2991294" cy="2549009"/>
            <a:chOff x="930854" y="1021197"/>
            <a:chExt cx="4016237" cy="3422408"/>
          </a:xfrm>
        </p:grpSpPr>
        <p:sp>
          <p:nvSpPr>
            <p:cNvPr id="307" name="Google Shape;307;p33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33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33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33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3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33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33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33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FF003A">
                <a:alpha val="240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33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3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3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3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3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3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3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FF275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3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3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3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3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3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3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33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33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33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33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33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33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" name="Google Shape;334;p33"/>
          <p:cNvSpPr/>
          <p:nvPr/>
        </p:nvSpPr>
        <p:spPr>
          <a:xfrm>
            <a:off x="625650" y="140520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5" name="Google Shape;335;p33"/>
          <p:cNvSpPr/>
          <p:nvPr/>
        </p:nvSpPr>
        <p:spPr>
          <a:xfrm>
            <a:off x="437300" y="4043425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>
            <a:off x="1973800" y="486100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>
            <a:off x="3985700" y="661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8" name="Google Shape;338;p33"/>
          <p:cNvGrpSpPr/>
          <p:nvPr/>
        </p:nvGrpSpPr>
        <p:grpSpPr>
          <a:xfrm>
            <a:off x="3628175" y="25500"/>
            <a:ext cx="1961600" cy="1029000"/>
            <a:chOff x="4501725" y="419225"/>
            <a:chExt cx="1961600" cy="1029000"/>
          </a:xfrm>
        </p:grpSpPr>
        <p:sp>
          <p:nvSpPr>
            <p:cNvPr id="339" name="Google Shape;339;p33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33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33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42" name="Google Shape;342;p33"/>
            <p:cNvCxnSpPr>
              <a:stCxn id="339" idx="2"/>
              <a:endCxn id="341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3" name="Google Shape;343;p33"/>
            <p:cNvCxnSpPr>
              <a:stCxn id="340" idx="3"/>
              <a:endCxn id="339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344" name="Google Shape;344;p33"/>
          <p:cNvCxnSpPr>
            <a:stCxn id="335" idx="5"/>
            <a:endCxn id="336" idx="2"/>
          </p:cNvCxnSpPr>
          <p:nvPr/>
        </p:nvCxnSpPr>
        <p:spPr>
          <a:xfrm>
            <a:off x="541007" y="4147132"/>
            <a:ext cx="1432800" cy="7476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Google Shape;304;p33">
            <a:extLst>
              <a:ext uri="{FF2B5EF4-FFF2-40B4-BE49-F238E27FC236}">
                <a16:creationId xmlns:a16="http://schemas.microsoft.com/office/drawing/2014/main" id="{C997759B-D73D-4FBF-97A0-A14FB7E530F9}"/>
              </a:ext>
            </a:extLst>
          </p:cNvPr>
          <p:cNvSpPr txBox="1">
            <a:spLocks/>
          </p:cNvSpPr>
          <p:nvPr/>
        </p:nvSpPr>
        <p:spPr>
          <a:xfrm>
            <a:off x="4787409" y="2406959"/>
            <a:ext cx="5561290" cy="1402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Montserrat"/>
              <a:buNone/>
              <a:defRPr sz="52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algn="l">
              <a:buSzPts val="1100"/>
            </a:pPr>
            <a:br>
              <a:rPr lang="en-US" sz="1600" dirty="0"/>
            </a:br>
            <a:r>
              <a:rPr lang="en-US" sz="1600" dirty="0">
                <a:solidFill>
                  <a:schemeClr val="accent6"/>
                </a:solidFill>
              </a:rPr>
              <a:t>Using Transfer Learning</a:t>
            </a:r>
          </a:p>
          <a:p>
            <a:pPr algn="l">
              <a:buSzPts val="1100"/>
            </a:pPr>
            <a:r>
              <a:rPr lang="en-US" sz="1600" dirty="0">
                <a:solidFill>
                  <a:schemeClr val="accent6"/>
                </a:solidFill>
              </a:rPr>
              <a:t>Techniques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64C0D560-A862-CC1D-D264-D90A1D2C7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4;p36">
            <a:extLst>
              <a:ext uri="{FF2B5EF4-FFF2-40B4-BE49-F238E27FC236}">
                <a16:creationId xmlns:a16="http://schemas.microsoft.com/office/drawing/2014/main" id="{17275D6E-6831-30FD-3E68-F9F52BADD55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4272" y="189066"/>
            <a:ext cx="8076005" cy="68625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MobileNetV3Small </a:t>
            </a:r>
            <a:r>
              <a:rPr lang="en" sz="3200" dirty="0">
                <a:solidFill>
                  <a:srgbClr val="FF2758"/>
                </a:solidFill>
              </a:rPr>
              <a:t>Performance</a:t>
            </a:r>
            <a:endParaRPr sz="2900" dirty="0">
              <a:solidFill>
                <a:schemeClr val="accent6"/>
              </a:solidFill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BED13D2-AD3A-477B-C265-A68BDC0F82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6661222"/>
              </p:ext>
            </p:extLst>
          </p:nvPr>
        </p:nvGraphicFramePr>
        <p:xfrm>
          <a:off x="528734" y="1008184"/>
          <a:ext cx="8076004" cy="3813387"/>
        </p:xfrm>
        <a:graphic>
          <a:graphicData uri="http://schemas.openxmlformats.org/drawingml/2006/table">
            <a:tbl>
              <a:tblPr/>
              <a:tblGrid>
                <a:gridCol w="2019001">
                  <a:extLst>
                    <a:ext uri="{9D8B030D-6E8A-4147-A177-3AD203B41FA5}">
                      <a16:colId xmlns:a16="http://schemas.microsoft.com/office/drawing/2014/main" val="3172718473"/>
                    </a:ext>
                  </a:extLst>
                </a:gridCol>
                <a:gridCol w="2019001">
                  <a:extLst>
                    <a:ext uri="{9D8B030D-6E8A-4147-A177-3AD203B41FA5}">
                      <a16:colId xmlns:a16="http://schemas.microsoft.com/office/drawing/2014/main" val="440772611"/>
                    </a:ext>
                  </a:extLst>
                </a:gridCol>
                <a:gridCol w="2019001">
                  <a:extLst>
                    <a:ext uri="{9D8B030D-6E8A-4147-A177-3AD203B41FA5}">
                      <a16:colId xmlns:a16="http://schemas.microsoft.com/office/drawing/2014/main" val="3196947599"/>
                    </a:ext>
                  </a:extLst>
                </a:gridCol>
                <a:gridCol w="2019001">
                  <a:extLst>
                    <a:ext uri="{9D8B030D-6E8A-4147-A177-3AD203B41FA5}">
                      <a16:colId xmlns:a16="http://schemas.microsoft.com/office/drawing/2014/main" val="1966999489"/>
                    </a:ext>
                  </a:extLst>
                </a:gridCol>
              </a:tblGrid>
              <a:tr h="282527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Montserrat" panose="00000500000000000000" pitchFamily="2" charset="0"/>
                        </a:rPr>
                        <a:t>Fine-Tuning Strategy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Head Architecture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Test Accuracy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Key Finding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4185060"/>
                  </a:ext>
                </a:extLst>
              </a:tr>
              <a:tr h="882715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Fine-Tune (Top 30 Layers)</a:t>
                      </a:r>
                      <a:endParaRPr lang="en-US" sz="1200" dirty="0">
                        <a:latin typeface="Montserrat" panose="00000500000000000000" pitchFamily="2" charset="0"/>
                      </a:endParaRP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Montserrat" panose="00000500000000000000" pitchFamily="2" charset="0"/>
                        </a:rPr>
                        <a:t>Simple</a:t>
                      </a:r>
                      <a:endParaRPr lang="en-US" sz="1200">
                        <a:latin typeface="Montserrat" panose="00000500000000000000" pitchFamily="2" charset="0"/>
                      </a:endParaRP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Montserrat" panose="00000500000000000000" pitchFamily="2" charset="0"/>
                        </a:rPr>
                        <a:t>89.7%</a:t>
                      </a:r>
                      <a:endParaRPr lang="en-US" sz="1200">
                        <a:latin typeface="Montserrat" panose="00000500000000000000" pitchFamily="2" charset="0"/>
                      </a:endParaRP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WINNER:</a:t>
                      </a:r>
                      <a:r>
                        <a:rPr lang="en-US" sz="1200" dirty="0">
                          <a:latin typeface="Montserrat" panose="00000500000000000000" pitchFamily="2" charset="0"/>
                        </a:rPr>
                        <a:t> Optimal balance of performance and generalization.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0287190"/>
                  </a:ext>
                </a:extLst>
              </a:tr>
              <a:tr h="882715"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Fine-Tune (Top 57 Layers)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Simple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88.1%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Good, but deeper fine-tuning led to slightly more overfitting.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2865302"/>
                  </a:ext>
                </a:extLst>
              </a:tr>
              <a:tr h="882715"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Fine-Tune (Top 57 Layers)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Montserrat" panose="00000500000000000000" pitchFamily="2" charset="0"/>
                        </a:rPr>
                        <a:t>Deeper</a:t>
                      </a:r>
                      <a:endParaRPr lang="en-US" sz="1200">
                        <a:latin typeface="Montserrat" panose="00000500000000000000" pitchFamily="2" charset="0"/>
                      </a:endParaRP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79.4%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Montserrat" panose="00000500000000000000" pitchFamily="2" charset="0"/>
                        </a:rPr>
                        <a:t>FAILURE:</a:t>
                      </a:r>
                      <a:r>
                        <a:rPr lang="en-US" sz="1200">
                          <a:latin typeface="Montserrat" panose="00000500000000000000" pitchFamily="2" charset="0"/>
                        </a:rPr>
                        <a:t> A complex head caused catastrophic overfitting.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208993"/>
                  </a:ext>
                </a:extLst>
              </a:tr>
              <a:tr h="882715">
                <a:tc>
                  <a:txBody>
                    <a:bodyPr/>
                    <a:lstStyle/>
                    <a:p>
                      <a:r>
                        <a:rPr lang="en-US" sz="1200" b="1">
                          <a:latin typeface="Montserrat" panose="00000500000000000000" pitchFamily="2" charset="0"/>
                        </a:rPr>
                        <a:t>Frozen</a:t>
                      </a:r>
                      <a:r>
                        <a:rPr lang="en-US" sz="1200">
                          <a:latin typeface="Montserrat" panose="00000500000000000000" pitchFamily="2" charset="0"/>
                        </a:rPr>
                        <a:t> Backbone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Simple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>
                          <a:latin typeface="Montserrat" panose="00000500000000000000" pitchFamily="2" charset="0"/>
                        </a:rPr>
                        <a:t>~56% - 74% (Val)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Montserrat" panose="00000500000000000000" pitchFamily="2" charset="0"/>
                        </a:rPr>
                        <a:t>INSUFFICIENT:</a:t>
                      </a:r>
                      <a:r>
                        <a:rPr lang="en-US" sz="1200" dirty="0">
                          <a:latin typeface="Montserrat" panose="00000500000000000000" pitchFamily="2" charset="0"/>
                        </a:rPr>
                        <a:t> Proved that fine-tuning is essential for good results.</a:t>
                      </a:r>
                    </a:p>
                  </a:txBody>
                  <a:tcPr marL="75383" marR="75383" marT="37691" marB="3769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9568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858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B9796482-BD73-6142-3A48-6BE14FC71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84;p36">
            <a:extLst>
              <a:ext uri="{FF2B5EF4-FFF2-40B4-BE49-F238E27FC236}">
                <a16:creationId xmlns:a16="http://schemas.microsoft.com/office/drawing/2014/main" id="{8E4C0E10-EA86-C577-6DD8-C69F72E27A29}"/>
              </a:ext>
            </a:extLst>
          </p:cNvPr>
          <p:cNvSpPr txBox="1">
            <a:spLocks/>
          </p:cNvSpPr>
          <p:nvPr/>
        </p:nvSpPr>
        <p:spPr>
          <a:xfrm>
            <a:off x="348980" y="275035"/>
            <a:ext cx="80760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EfficientNetV3B2 </a:t>
            </a:r>
            <a:r>
              <a:rPr lang="en-US" sz="2800" dirty="0">
                <a:solidFill>
                  <a:srgbClr val="FF2758"/>
                </a:solidFill>
              </a:rPr>
              <a:t>The Champion</a:t>
            </a:r>
            <a:endParaRPr lang="en-US" sz="2800" dirty="0">
              <a:solidFill>
                <a:schemeClr val="accent6"/>
              </a:solidFill>
            </a:endParaRPr>
          </a:p>
          <a:p>
            <a:r>
              <a:rPr lang="en-US" dirty="0"/>
              <a:t> </a:t>
            </a:r>
            <a:endParaRPr lang="en-US" sz="3200" dirty="0">
              <a:solidFill>
                <a:srgbClr val="FF2758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4E63A3-FD48-EA42-357B-EDE57B35929D}"/>
              </a:ext>
            </a:extLst>
          </p:cNvPr>
          <p:cNvSpPr txBox="1"/>
          <p:nvPr/>
        </p:nvSpPr>
        <p:spPr>
          <a:xfrm>
            <a:off x="348980" y="1073128"/>
            <a:ext cx="457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i="0" dirty="0">
                <a:solidFill>
                  <a:srgbClr val="E2E2E5"/>
                </a:solidFill>
                <a:effectLst/>
                <a:latin typeface="Montserrat" panose="00000500000000000000" pitchFamily="2" charset="0"/>
              </a:rPr>
              <a:t>Maximum Accuracy : </a:t>
            </a:r>
            <a:r>
              <a:rPr lang="en-US" sz="1600" dirty="0">
                <a:solidFill>
                  <a:srgbClr val="E2E2E5"/>
                </a:solidFill>
                <a:latin typeface="Montserrat" panose="00000500000000000000" pitchFamily="2" charset="0"/>
              </a:rPr>
              <a:t>Deep fine-tuning (unfreezing ~100+ layers) combined with a carefully designed, progressively regularized classification head. (This was the 94.48% result).</a:t>
            </a:r>
            <a:endParaRPr lang="en-US" sz="1600" dirty="0">
              <a:latin typeface="Montserrat" panose="00000500000000000000" pitchFamily="2" charset="0"/>
            </a:endParaRPr>
          </a:p>
        </p:txBody>
      </p:sp>
      <p:sp>
        <p:nvSpPr>
          <p:cNvPr id="21" name="Google Shape;460;p40">
            <a:extLst>
              <a:ext uri="{FF2B5EF4-FFF2-40B4-BE49-F238E27FC236}">
                <a16:creationId xmlns:a16="http://schemas.microsoft.com/office/drawing/2014/main" id="{A334BFAB-AF1A-A2F7-AD29-114F6A58B24B}"/>
              </a:ext>
            </a:extLst>
          </p:cNvPr>
          <p:cNvSpPr txBox="1">
            <a:spLocks/>
          </p:cNvSpPr>
          <p:nvPr/>
        </p:nvSpPr>
        <p:spPr>
          <a:xfrm>
            <a:off x="411503" y="2609885"/>
            <a:ext cx="4634523" cy="1323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600" b="1" dirty="0">
                <a:solidFill>
                  <a:schemeClr val="tx1"/>
                </a:solidFill>
                <a:latin typeface="Montserrat" panose="00000500000000000000" pitchFamily="2" charset="0"/>
              </a:rPr>
              <a:t>High Efficiency: </a:t>
            </a: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Keeping the backbone completely frozen but training the classification head with a significantly higher learning rate (e.g., 0.02) achieved a strong 92.99% Test Accuracy.</a:t>
            </a:r>
          </a:p>
        </p:txBody>
      </p:sp>
      <p:grpSp>
        <p:nvGrpSpPr>
          <p:cNvPr id="24" name="Google Shape;528;p42">
            <a:extLst>
              <a:ext uri="{FF2B5EF4-FFF2-40B4-BE49-F238E27FC236}">
                <a16:creationId xmlns:a16="http://schemas.microsoft.com/office/drawing/2014/main" id="{EB1EA2B5-4F82-DA5B-A963-244C51216DAD}"/>
              </a:ext>
            </a:extLst>
          </p:cNvPr>
          <p:cNvGrpSpPr/>
          <p:nvPr/>
        </p:nvGrpSpPr>
        <p:grpSpPr>
          <a:xfrm>
            <a:off x="5448217" y="1157241"/>
            <a:ext cx="2481231" cy="2114363"/>
            <a:chOff x="930854" y="1021197"/>
            <a:chExt cx="4016237" cy="3422408"/>
          </a:xfrm>
        </p:grpSpPr>
        <p:sp>
          <p:nvSpPr>
            <p:cNvPr id="25" name="Google Shape;529;p42">
              <a:extLst>
                <a:ext uri="{FF2B5EF4-FFF2-40B4-BE49-F238E27FC236}">
                  <a16:creationId xmlns:a16="http://schemas.microsoft.com/office/drawing/2014/main" id="{5DD846F7-5B9E-DB45-6ADF-6C3CB46D01AE}"/>
                </a:ext>
              </a:extLst>
            </p:cNvPr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530;p42">
              <a:extLst>
                <a:ext uri="{FF2B5EF4-FFF2-40B4-BE49-F238E27FC236}">
                  <a16:creationId xmlns:a16="http://schemas.microsoft.com/office/drawing/2014/main" id="{446EFD75-1EF8-B6BD-5231-F1FE45945540}"/>
                </a:ext>
              </a:extLst>
            </p:cNvPr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531;p42">
              <a:extLst>
                <a:ext uri="{FF2B5EF4-FFF2-40B4-BE49-F238E27FC236}">
                  <a16:creationId xmlns:a16="http://schemas.microsoft.com/office/drawing/2014/main" id="{9E8D6741-4085-0F5B-A5ED-9FF000402D0C}"/>
                </a:ext>
              </a:extLst>
            </p:cNvPr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532;p42">
              <a:extLst>
                <a:ext uri="{FF2B5EF4-FFF2-40B4-BE49-F238E27FC236}">
                  <a16:creationId xmlns:a16="http://schemas.microsoft.com/office/drawing/2014/main" id="{514D071F-24B2-2AC7-0975-364E06425B1D}"/>
                </a:ext>
              </a:extLst>
            </p:cNvPr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533;p42">
              <a:extLst>
                <a:ext uri="{FF2B5EF4-FFF2-40B4-BE49-F238E27FC236}">
                  <a16:creationId xmlns:a16="http://schemas.microsoft.com/office/drawing/2014/main" id="{C71C94A6-B44D-40C0-C4E5-403559A39345}"/>
                </a:ext>
              </a:extLst>
            </p:cNvPr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534;p42">
              <a:extLst>
                <a:ext uri="{FF2B5EF4-FFF2-40B4-BE49-F238E27FC236}">
                  <a16:creationId xmlns:a16="http://schemas.microsoft.com/office/drawing/2014/main" id="{8DCD1B3D-C232-082D-6830-A54127DB59E3}"/>
                </a:ext>
              </a:extLst>
            </p:cNvPr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535;p42">
              <a:extLst>
                <a:ext uri="{FF2B5EF4-FFF2-40B4-BE49-F238E27FC236}">
                  <a16:creationId xmlns:a16="http://schemas.microsoft.com/office/drawing/2014/main" id="{55D168A5-1337-ACF3-C6CB-5FD9F6DBC605}"/>
                </a:ext>
              </a:extLst>
            </p:cNvPr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536;p42">
              <a:extLst>
                <a:ext uri="{FF2B5EF4-FFF2-40B4-BE49-F238E27FC236}">
                  <a16:creationId xmlns:a16="http://schemas.microsoft.com/office/drawing/2014/main" id="{186B48CB-DC2B-B4DF-25FD-012664BD62DC}"/>
                </a:ext>
              </a:extLst>
            </p:cNvPr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537;p42">
              <a:extLst>
                <a:ext uri="{FF2B5EF4-FFF2-40B4-BE49-F238E27FC236}">
                  <a16:creationId xmlns:a16="http://schemas.microsoft.com/office/drawing/2014/main" id="{CE8B96D3-3E29-8BDF-C762-5E6436C5480B}"/>
                </a:ext>
              </a:extLst>
            </p:cNvPr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538;p42">
              <a:extLst>
                <a:ext uri="{FF2B5EF4-FFF2-40B4-BE49-F238E27FC236}">
                  <a16:creationId xmlns:a16="http://schemas.microsoft.com/office/drawing/2014/main" id="{0DF03B0C-8FD4-1837-59E0-3CBD047264CE}"/>
                </a:ext>
              </a:extLst>
            </p:cNvPr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539;p42">
              <a:extLst>
                <a:ext uri="{FF2B5EF4-FFF2-40B4-BE49-F238E27FC236}">
                  <a16:creationId xmlns:a16="http://schemas.microsoft.com/office/drawing/2014/main" id="{43465BD9-76CA-2246-61B9-F577BDEFB8BD}"/>
                </a:ext>
              </a:extLst>
            </p:cNvPr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540;p42">
              <a:extLst>
                <a:ext uri="{FF2B5EF4-FFF2-40B4-BE49-F238E27FC236}">
                  <a16:creationId xmlns:a16="http://schemas.microsoft.com/office/drawing/2014/main" id="{D270620B-224C-859D-730E-63F1778C55C2}"/>
                </a:ext>
              </a:extLst>
            </p:cNvPr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541;p42">
              <a:extLst>
                <a:ext uri="{FF2B5EF4-FFF2-40B4-BE49-F238E27FC236}">
                  <a16:creationId xmlns:a16="http://schemas.microsoft.com/office/drawing/2014/main" id="{C1CB4825-E8AC-73E0-6D93-B901D915A5E6}"/>
                </a:ext>
              </a:extLst>
            </p:cNvPr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542;p42">
              <a:extLst>
                <a:ext uri="{FF2B5EF4-FFF2-40B4-BE49-F238E27FC236}">
                  <a16:creationId xmlns:a16="http://schemas.microsoft.com/office/drawing/2014/main" id="{56A32BA7-69F5-A74F-AC48-6D627FDB3A78}"/>
                </a:ext>
              </a:extLst>
            </p:cNvPr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543;p42">
              <a:extLst>
                <a:ext uri="{FF2B5EF4-FFF2-40B4-BE49-F238E27FC236}">
                  <a16:creationId xmlns:a16="http://schemas.microsoft.com/office/drawing/2014/main" id="{FAF5ADB5-728D-5CCB-9E50-CF6999CE3F4C}"/>
                </a:ext>
              </a:extLst>
            </p:cNvPr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544;p42">
              <a:extLst>
                <a:ext uri="{FF2B5EF4-FFF2-40B4-BE49-F238E27FC236}">
                  <a16:creationId xmlns:a16="http://schemas.microsoft.com/office/drawing/2014/main" id="{60A3D63A-3C93-85BD-6DBE-A119C7A02F11}"/>
                </a:ext>
              </a:extLst>
            </p:cNvPr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545;p42">
              <a:extLst>
                <a:ext uri="{FF2B5EF4-FFF2-40B4-BE49-F238E27FC236}">
                  <a16:creationId xmlns:a16="http://schemas.microsoft.com/office/drawing/2014/main" id="{2E7F0065-756A-8F8B-4A2D-23CB0DC72F3C}"/>
                </a:ext>
              </a:extLst>
            </p:cNvPr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546;p42">
              <a:extLst>
                <a:ext uri="{FF2B5EF4-FFF2-40B4-BE49-F238E27FC236}">
                  <a16:creationId xmlns:a16="http://schemas.microsoft.com/office/drawing/2014/main" id="{43309804-B34E-12AD-D882-7226B0DFE7FC}"/>
                </a:ext>
              </a:extLst>
            </p:cNvPr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547;p42">
              <a:extLst>
                <a:ext uri="{FF2B5EF4-FFF2-40B4-BE49-F238E27FC236}">
                  <a16:creationId xmlns:a16="http://schemas.microsoft.com/office/drawing/2014/main" id="{177316A5-012E-C49D-4F1E-3B330A8200D5}"/>
                </a:ext>
              </a:extLst>
            </p:cNvPr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548;p42">
              <a:extLst>
                <a:ext uri="{FF2B5EF4-FFF2-40B4-BE49-F238E27FC236}">
                  <a16:creationId xmlns:a16="http://schemas.microsoft.com/office/drawing/2014/main" id="{F654F4CE-C07B-05CF-CFDE-1A0565697A09}"/>
                </a:ext>
              </a:extLst>
            </p:cNvPr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549;p42">
              <a:extLst>
                <a:ext uri="{FF2B5EF4-FFF2-40B4-BE49-F238E27FC236}">
                  <a16:creationId xmlns:a16="http://schemas.microsoft.com/office/drawing/2014/main" id="{4837B21F-2F32-DD5C-21D8-1D32284B2772}"/>
                </a:ext>
              </a:extLst>
            </p:cNvPr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550;p42">
              <a:extLst>
                <a:ext uri="{FF2B5EF4-FFF2-40B4-BE49-F238E27FC236}">
                  <a16:creationId xmlns:a16="http://schemas.microsoft.com/office/drawing/2014/main" id="{7E600E5C-899B-8DDB-5E39-C9F6B90BBB8D}"/>
                </a:ext>
              </a:extLst>
            </p:cNvPr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551;p42">
              <a:extLst>
                <a:ext uri="{FF2B5EF4-FFF2-40B4-BE49-F238E27FC236}">
                  <a16:creationId xmlns:a16="http://schemas.microsoft.com/office/drawing/2014/main" id="{F7B5F257-F30B-EDA7-34A7-878DC901B36F}"/>
                </a:ext>
              </a:extLst>
            </p:cNvPr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552;p42">
              <a:extLst>
                <a:ext uri="{FF2B5EF4-FFF2-40B4-BE49-F238E27FC236}">
                  <a16:creationId xmlns:a16="http://schemas.microsoft.com/office/drawing/2014/main" id="{45C6D6BA-E9BF-3637-4C69-7FEF4B077104}"/>
                </a:ext>
              </a:extLst>
            </p:cNvPr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553;p42">
              <a:extLst>
                <a:ext uri="{FF2B5EF4-FFF2-40B4-BE49-F238E27FC236}">
                  <a16:creationId xmlns:a16="http://schemas.microsoft.com/office/drawing/2014/main" id="{5B3A2323-70BB-E4FB-1C57-85F2D44230F4}"/>
                </a:ext>
              </a:extLst>
            </p:cNvPr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54;p42">
              <a:extLst>
                <a:ext uri="{FF2B5EF4-FFF2-40B4-BE49-F238E27FC236}">
                  <a16:creationId xmlns:a16="http://schemas.microsoft.com/office/drawing/2014/main" id="{37D37E75-CDF6-B9C6-CE10-E3295D8DDBE8}"/>
                </a:ext>
              </a:extLst>
            </p:cNvPr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55;p42">
              <a:extLst>
                <a:ext uri="{FF2B5EF4-FFF2-40B4-BE49-F238E27FC236}">
                  <a16:creationId xmlns:a16="http://schemas.microsoft.com/office/drawing/2014/main" id="{8304FE3B-C5B5-8F93-C074-585796B13FB4}"/>
                </a:ext>
              </a:extLst>
            </p:cNvPr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0494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FA520DA9-B79A-17D6-F99A-10CD5EEDF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84;p36">
            <a:extLst>
              <a:ext uri="{FF2B5EF4-FFF2-40B4-BE49-F238E27FC236}">
                <a16:creationId xmlns:a16="http://schemas.microsoft.com/office/drawing/2014/main" id="{88BD9CEE-E380-E18C-C657-DB988967CE43}"/>
              </a:ext>
            </a:extLst>
          </p:cNvPr>
          <p:cNvSpPr txBox="1">
            <a:spLocks/>
          </p:cNvSpPr>
          <p:nvPr/>
        </p:nvSpPr>
        <p:spPr>
          <a:xfrm>
            <a:off x="325534" y="282850"/>
            <a:ext cx="80760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dirty="0"/>
              <a:t>Learning Curves </a:t>
            </a:r>
          </a:p>
          <a:p>
            <a:r>
              <a:rPr lang="en-US" sz="3200" dirty="0">
                <a:solidFill>
                  <a:srgbClr val="FF2758"/>
                </a:solidFill>
              </a:rPr>
              <a:t>Deep Tuned vs Base Tuned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FBE8E-9E3A-CC7D-6552-48D7CF3691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397" y="1493691"/>
            <a:ext cx="7911074" cy="29845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1631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6DF7150B-D7B5-7091-CAC9-8020555563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84;p36">
            <a:extLst>
              <a:ext uri="{FF2B5EF4-FFF2-40B4-BE49-F238E27FC236}">
                <a16:creationId xmlns:a16="http://schemas.microsoft.com/office/drawing/2014/main" id="{953DA4B2-54BC-C503-A3D9-06077A90610E}"/>
              </a:ext>
            </a:extLst>
          </p:cNvPr>
          <p:cNvSpPr txBox="1">
            <a:spLocks/>
          </p:cNvSpPr>
          <p:nvPr/>
        </p:nvSpPr>
        <p:spPr>
          <a:xfrm>
            <a:off x="325534" y="282850"/>
            <a:ext cx="80760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/>
              <a:t>EfficientNetV3B2 </a:t>
            </a:r>
          </a:p>
          <a:p>
            <a:r>
              <a:rPr lang="en-US" sz="2400" dirty="0">
                <a:solidFill>
                  <a:srgbClr val="FF2758"/>
                </a:solidFill>
              </a:rPr>
              <a:t>Best Experiment Confusion Matrix</a:t>
            </a:r>
          </a:p>
          <a:p>
            <a:r>
              <a:rPr lang="en-US" sz="2400" dirty="0">
                <a:solidFill>
                  <a:srgbClr val="FF2758"/>
                </a:solidFill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30A5262-1898-5FD4-EF32-F872F138AE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92" y="867625"/>
            <a:ext cx="9050215" cy="42320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95201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19579F74-E4A3-A358-A4C0-E6F472158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84;p36">
            <a:extLst>
              <a:ext uri="{FF2B5EF4-FFF2-40B4-BE49-F238E27FC236}">
                <a16:creationId xmlns:a16="http://schemas.microsoft.com/office/drawing/2014/main" id="{C64F3755-C18F-E302-C1DD-7321130B90F5}"/>
              </a:ext>
            </a:extLst>
          </p:cNvPr>
          <p:cNvSpPr txBox="1">
            <a:spLocks/>
          </p:cNvSpPr>
          <p:nvPr/>
        </p:nvSpPr>
        <p:spPr>
          <a:xfrm>
            <a:off x="200488" y="1877189"/>
            <a:ext cx="8005666" cy="1530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1"/>
            <a:r>
              <a:rPr lang="en-US" sz="2000" dirty="0">
                <a:solidFill>
                  <a:schemeClr val="accent6"/>
                </a:solidFill>
              </a:rPr>
              <a:t>Conclusion </a:t>
            </a:r>
          </a:p>
          <a:p>
            <a:pPr lvl="1"/>
            <a:endParaRPr lang="en-US" sz="18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Complex CNNs (</a:t>
            </a:r>
            <a:r>
              <a:rPr lang="en-US" sz="1800" dirty="0" err="1"/>
              <a:t>ResNet</a:t>
            </a:r>
            <a:r>
              <a:rPr lang="en-US" sz="1800" dirty="0"/>
              <a:t>, </a:t>
            </a:r>
            <a:r>
              <a:rPr lang="en-US" sz="1800" dirty="0" err="1"/>
              <a:t>Xception</a:t>
            </a:r>
            <a:r>
              <a:rPr lang="en-US" sz="1800" dirty="0"/>
              <a:t>, Inception, </a:t>
            </a:r>
            <a:r>
              <a:rPr lang="en-US" sz="1800" dirty="0" err="1"/>
              <a:t>DenseNet</a:t>
            </a:r>
            <a:r>
              <a:rPr lang="en-US" sz="1800" dirty="0"/>
              <a:t>):</a:t>
            </a:r>
            <a:r>
              <a:rPr lang="en-US" sz="1800" b="0" dirty="0"/>
              <a:t> Failed due to severe overfitting on this dataset.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MobileNetV3Small:</a:t>
            </a:r>
            <a:r>
              <a:rPr lang="en-US" sz="1800" b="0" dirty="0"/>
              <a:t> Promising (89.70% Acc), but sensitive to head complexity.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EfficientNetV2-B0 (Champion):</a:t>
            </a:r>
            <a:r>
              <a:rPr lang="en-US" sz="1800" b="0" dirty="0"/>
              <a:t> Achieved </a:t>
            </a:r>
            <a:r>
              <a:rPr lang="en-US" sz="1800" dirty="0"/>
              <a:t>94.48% Acc</a:t>
            </a:r>
            <a:r>
              <a:rPr lang="en-US" sz="1800" b="0" dirty="0"/>
              <a:t> (Fine-tuned) &amp; </a:t>
            </a:r>
            <a:r>
              <a:rPr lang="en-US" sz="1800" dirty="0"/>
              <a:t>92.99% Acc</a:t>
            </a:r>
            <a:r>
              <a:rPr lang="en-US" sz="1800" b="0" dirty="0"/>
              <a:t> (Frozen, High LR).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/>
              <a:t>Impact:</a:t>
            </a:r>
            <a:r>
              <a:rPr lang="en-US" sz="1800" b="0" dirty="0"/>
              <a:t> Transfer learning enables high accuracy for complex medical image classification.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endParaRPr lang="en-US" sz="1800" b="0" dirty="0"/>
          </a:p>
          <a:p>
            <a:r>
              <a:rPr lang="en-US" sz="2000" dirty="0">
                <a:solidFill>
                  <a:schemeClr val="accent6"/>
                </a:solidFill>
              </a:rPr>
              <a:t>Future Work:</a:t>
            </a:r>
          </a:p>
          <a:p>
            <a:endParaRPr lang="en-US" sz="2000" b="0" dirty="0">
              <a:solidFill>
                <a:schemeClr val="accent6"/>
              </a:solidFill>
            </a:endParaRP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/>
              <a:t>Explore Larger </a:t>
            </a:r>
            <a:r>
              <a:rPr lang="en-US" sz="1800" b="0" dirty="0" err="1"/>
              <a:t>EfficientNets</a:t>
            </a:r>
            <a:r>
              <a:rPr lang="en-US" sz="1800" b="0" dirty="0"/>
              <a:t> &amp; Vision Transformers (</a:t>
            </a:r>
            <a:r>
              <a:rPr lang="en-US" sz="1800" b="0" dirty="0" err="1"/>
              <a:t>ViTs</a:t>
            </a:r>
            <a:r>
              <a:rPr lang="en-US" sz="1800" b="0" dirty="0"/>
              <a:t>).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/>
              <a:t>Investigate more granular fine-tuning.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b="0" dirty="0"/>
              <a:t>Expand dataset for broader applicability</a:t>
            </a:r>
          </a:p>
          <a:p>
            <a:endParaRPr lang="en-US" sz="1800" dirty="0">
              <a:solidFill>
                <a:srgbClr val="FF275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665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BBF2391A-519A-98F6-D8DA-93A95BF02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384;p36">
            <a:extLst>
              <a:ext uri="{FF2B5EF4-FFF2-40B4-BE49-F238E27FC236}">
                <a16:creationId xmlns:a16="http://schemas.microsoft.com/office/drawing/2014/main" id="{1DE31EB3-4439-6893-8BC0-29A414C2DA6A}"/>
              </a:ext>
            </a:extLst>
          </p:cNvPr>
          <p:cNvSpPr txBox="1">
            <a:spLocks/>
          </p:cNvSpPr>
          <p:nvPr/>
        </p:nvSpPr>
        <p:spPr>
          <a:xfrm>
            <a:off x="372838" y="2845818"/>
            <a:ext cx="807600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rgbClr val="FF2758"/>
                </a:solidFill>
              </a:rPr>
              <a:t>By Ahmad </a:t>
            </a:r>
            <a:r>
              <a:rPr lang="en-US" sz="2400" dirty="0" err="1">
                <a:solidFill>
                  <a:srgbClr val="FF2758"/>
                </a:solidFill>
              </a:rPr>
              <a:t>Hudhud</a:t>
            </a:r>
            <a:endParaRPr lang="en-US" sz="2400" dirty="0">
              <a:solidFill>
                <a:srgbClr val="FF2758"/>
              </a:solidFill>
            </a:endParaRPr>
          </a:p>
        </p:txBody>
      </p:sp>
      <p:sp>
        <p:nvSpPr>
          <p:cNvPr id="760" name="Google Shape;760;p52"/>
          <p:cNvSpPr txBox="1">
            <a:spLocks/>
          </p:cNvSpPr>
          <p:nvPr/>
        </p:nvSpPr>
        <p:spPr>
          <a:xfrm>
            <a:off x="420600" y="796837"/>
            <a:ext cx="4347408" cy="1653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Montserrat"/>
              <a:buNone/>
              <a:defRPr sz="31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4800" dirty="0"/>
              <a:t>Thanks For Watching</a:t>
            </a:r>
          </a:p>
        </p:txBody>
      </p:sp>
      <p:grpSp>
        <p:nvGrpSpPr>
          <p:cNvPr id="774" name="Google Shape;774;p52"/>
          <p:cNvGrpSpPr/>
          <p:nvPr/>
        </p:nvGrpSpPr>
        <p:grpSpPr>
          <a:xfrm flipH="1">
            <a:off x="4377023" y="1087623"/>
            <a:ext cx="3838318" cy="3270795"/>
            <a:chOff x="930854" y="1021197"/>
            <a:chExt cx="4016237" cy="3422408"/>
          </a:xfrm>
        </p:grpSpPr>
        <p:sp>
          <p:nvSpPr>
            <p:cNvPr id="775" name="Google Shape;775;p52"/>
            <p:cNvSpPr/>
            <p:nvPr/>
          </p:nvSpPr>
          <p:spPr>
            <a:xfrm flipH="1">
              <a:off x="930854" y="1021197"/>
              <a:ext cx="4016237" cy="3422408"/>
            </a:xfrm>
            <a:custGeom>
              <a:avLst/>
              <a:gdLst/>
              <a:ahLst/>
              <a:cxnLst/>
              <a:rect l="l" t="t" r="r" b="b"/>
              <a:pathLst>
                <a:path w="74227" h="63252" extrusionOk="0">
                  <a:moveTo>
                    <a:pt x="47639" y="63252"/>
                  </a:moveTo>
                  <a:cubicBezTo>
                    <a:pt x="46692" y="63252"/>
                    <a:pt x="45808" y="62783"/>
                    <a:pt x="45280" y="61996"/>
                  </a:cubicBezTo>
                  <a:cubicBezTo>
                    <a:pt x="43561" y="59440"/>
                    <a:pt x="41020" y="56302"/>
                    <a:pt x="39040" y="55163"/>
                  </a:cubicBezTo>
                  <a:cubicBezTo>
                    <a:pt x="36635" y="53780"/>
                    <a:pt x="34836" y="52057"/>
                    <a:pt x="33855" y="51000"/>
                  </a:cubicBezTo>
                  <a:cubicBezTo>
                    <a:pt x="32394" y="51269"/>
                    <a:pt x="30253" y="51406"/>
                    <a:pt x="27478" y="51406"/>
                  </a:cubicBezTo>
                  <a:cubicBezTo>
                    <a:pt x="27129" y="51406"/>
                    <a:pt x="26764" y="51403"/>
                    <a:pt x="26383" y="51400"/>
                  </a:cubicBezTo>
                  <a:cubicBezTo>
                    <a:pt x="20239" y="51325"/>
                    <a:pt x="16169" y="47548"/>
                    <a:pt x="15145" y="41010"/>
                  </a:cubicBezTo>
                  <a:cubicBezTo>
                    <a:pt x="9965" y="40936"/>
                    <a:pt x="6019" y="39322"/>
                    <a:pt x="3411" y="36210"/>
                  </a:cubicBezTo>
                  <a:cubicBezTo>
                    <a:pt x="1319" y="33714"/>
                    <a:pt x="203" y="30396"/>
                    <a:pt x="91" y="26347"/>
                  </a:cubicBezTo>
                  <a:cubicBezTo>
                    <a:pt x="1" y="23064"/>
                    <a:pt x="1460" y="15852"/>
                    <a:pt x="7495" y="9650"/>
                  </a:cubicBezTo>
                  <a:cubicBezTo>
                    <a:pt x="13637" y="3337"/>
                    <a:pt x="22820" y="0"/>
                    <a:pt x="34051" y="0"/>
                  </a:cubicBezTo>
                  <a:cubicBezTo>
                    <a:pt x="34908" y="0"/>
                    <a:pt x="35793" y="20"/>
                    <a:pt x="36679" y="58"/>
                  </a:cubicBezTo>
                  <a:cubicBezTo>
                    <a:pt x="53222" y="767"/>
                    <a:pt x="62137" y="8685"/>
                    <a:pt x="66703" y="15203"/>
                  </a:cubicBezTo>
                  <a:cubicBezTo>
                    <a:pt x="72892" y="24038"/>
                    <a:pt x="74226" y="34961"/>
                    <a:pt x="72808" y="39448"/>
                  </a:cubicBezTo>
                  <a:cubicBezTo>
                    <a:pt x="70995" y="45192"/>
                    <a:pt x="66361" y="47243"/>
                    <a:pt x="64090" y="47918"/>
                  </a:cubicBezTo>
                  <a:cubicBezTo>
                    <a:pt x="63735" y="49167"/>
                    <a:pt x="62929" y="50939"/>
                    <a:pt x="61107" y="52874"/>
                  </a:cubicBezTo>
                  <a:cubicBezTo>
                    <a:pt x="59366" y="54724"/>
                    <a:pt x="55998" y="55689"/>
                    <a:pt x="51096" y="55743"/>
                  </a:cubicBezTo>
                  <a:cubicBezTo>
                    <a:pt x="51788" y="57454"/>
                    <a:pt x="52126" y="58629"/>
                    <a:pt x="52126" y="59320"/>
                  </a:cubicBezTo>
                  <a:cubicBezTo>
                    <a:pt x="52126" y="60914"/>
                    <a:pt x="50962" y="62172"/>
                    <a:pt x="48669" y="63060"/>
                  </a:cubicBezTo>
                  <a:cubicBezTo>
                    <a:pt x="48337" y="63187"/>
                    <a:pt x="47992" y="63252"/>
                    <a:pt x="47639" y="632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52"/>
            <p:cNvSpPr/>
            <p:nvPr/>
          </p:nvSpPr>
          <p:spPr>
            <a:xfrm flipH="1">
              <a:off x="966727" y="1056475"/>
              <a:ext cx="3944978" cy="3351960"/>
            </a:xfrm>
            <a:custGeom>
              <a:avLst/>
              <a:gdLst/>
              <a:ahLst/>
              <a:cxnLst/>
              <a:rect l="l" t="t" r="r" b="b"/>
              <a:pathLst>
                <a:path w="72910" h="61950" extrusionOk="0">
                  <a:moveTo>
                    <a:pt x="46985" y="61949"/>
                  </a:moveTo>
                  <a:cubicBezTo>
                    <a:pt x="46254" y="61949"/>
                    <a:pt x="45574" y="61586"/>
                    <a:pt x="45166" y="60982"/>
                  </a:cubicBezTo>
                  <a:cubicBezTo>
                    <a:pt x="43408" y="58364"/>
                    <a:pt x="40786" y="55142"/>
                    <a:pt x="38711" y="53949"/>
                  </a:cubicBezTo>
                  <a:cubicBezTo>
                    <a:pt x="36196" y="52503"/>
                    <a:pt x="34368" y="50684"/>
                    <a:pt x="33435" y="49641"/>
                  </a:cubicBezTo>
                  <a:cubicBezTo>
                    <a:pt x="32032" y="49946"/>
                    <a:pt x="29796" y="50105"/>
                    <a:pt x="26824" y="50105"/>
                  </a:cubicBezTo>
                  <a:cubicBezTo>
                    <a:pt x="26477" y="50105"/>
                    <a:pt x="26116" y="50103"/>
                    <a:pt x="25737" y="50098"/>
                  </a:cubicBezTo>
                  <a:cubicBezTo>
                    <a:pt x="19720" y="50024"/>
                    <a:pt x="15888" y="46263"/>
                    <a:pt x="15058" y="39709"/>
                  </a:cubicBezTo>
                  <a:cubicBezTo>
                    <a:pt x="14995" y="39709"/>
                    <a:pt x="14931" y="39710"/>
                    <a:pt x="14868" y="39710"/>
                  </a:cubicBezTo>
                  <a:cubicBezTo>
                    <a:pt x="9705" y="39710"/>
                    <a:pt x="5797" y="38173"/>
                    <a:pt x="3256" y="35142"/>
                  </a:cubicBezTo>
                  <a:cubicBezTo>
                    <a:pt x="1261" y="32760"/>
                    <a:pt x="196" y="29576"/>
                    <a:pt x="88" y="25678"/>
                  </a:cubicBezTo>
                  <a:cubicBezTo>
                    <a:pt x="0" y="22496"/>
                    <a:pt x="1423" y="15500"/>
                    <a:pt x="7307" y="9453"/>
                  </a:cubicBezTo>
                  <a:cubicBezTo>
                    <a:pt x="13324" y="3269"/>
                    <a:pt x="22347" y="1"/>
                    <a:pt x="33397" y="1"/>
                  </a:cubicBezTo>
                  <a:cubicBezTo>
                    <a:pt x="34247" y="1"/>
                    <a:pt x="35122" y="20"/>
                    <a:pt x="35997" y="58"/>
                  </a:cubicBezTo>
                  <a:cubicBezTo>
                    <a:pt x="52274" y="753"/>
                    <a:pt x="61034" y="8527"/>
                    <a:pt x="65516" y="14925"/>
                  </a:cubicBezTo>
                  <a:cubicBezTo>
                    <a:pt x="71584" y="23589"/>
                    <a:pt x="72910" y="34242"/>
                    <a:pt x="71534" y="38602"/>
                  </a:cubicBezTo>
                  <a:cubicBezTo>
                    <a:pt x="69738" y="44287"/>
                    <a:pt x="65097" y="46161"/>
                    <a:pt x="62902" y="46743"/>
                  </a:cubicBezTo>
                  <a:cubicBezTo>
                    <a:pt x="62625" y="47916"/>
                    <a:pt x="61894" y="49743"/>
                    <a:pt x="59980" y="51777"/>
                  </a:cubicBezTo>
                  <a:cubicBezTo>
                    <a:pt x="58315" y="53545"/>
                    <a:pt x="54959" y="54443"/>
                    <a:pt x="50005" y="54443"/>
                  </a:cubicBezTo>
                  <a:lnTo>
                    <a:pt x="50005" y="54443"/>
                  </a:lnTo>
                  <a:cubicBezTo>
                    <a:pt x="49820" y="54443"/>
                    <a:pt x="49639" y="54441"/>
                    <a:pt x="49465" y="54439"/>
                  </a:cubicBezTo>
                  <a:cubicBezTo>
                    <a:pt x="50167" y="56074"/>
                    <a:pt x="50821" y="57827"/>
                    <a:pt x="50821" y="58670"/>
                  </a:cubicBezTo>
                  <a:cubicBezTo>
                    <a:pt x="50821" y="59968"/>
                    <a:pt x="49797" y="61021"/>
                    <a:pt x="47780" y="61803"/>
                  </a:cubicBezTo>
                  <a:cubicBezTo>
                    <a:pt x="47525" y="61900"/>
                    <a:pt x="47257" y="61949"/>
                    <a:pt x="46985" y="6194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52"/>
            <p:cNvSpPr/>
            <p:nvPr/>
          </p:nvSpPr>
          <p:spPr>
            <a:xfrm flipH="1">
              <a:off x="1007687" y="1076332"/>
              <a:ext cx="3826374" cy="3253484"/>
            </a:xfrm>
            <a:custGeom>
              <a:avLst/>
              <a:gdLst/>
              <a:ahLst/>
              <a:cxnLst/>
              <a:rect l="l" t="t" r="r" b="b"/>
              <a:pathLst>
                <a:path w="70718" h="60130" extrusionOk="0">
                  <a:moveTo>
                    <a:pt x="34497" y="1208"/>
                  </a:moveTo>
                  <a:cubicBezTo>
                    <a:pt x="6296" y="0"/>
                    <a:pt x="1" y="18973"/>
                    <a:pt x="172" y="25269"/>
                  </a:cubicBezTo>
                  <a:cubicBezTo>
                    <a:pt x="344" y="31565"/>
                    <a:pt x="3363" y="38465"/>
                    <a:pt x="15005" y="37775"/>
                  </a:cubicBezTo>
                  <a:cubicBezTo>
                    <a:pt x="15265" y="42433"/>
                    <a:pt x="17248" y="48125"/>
                    <a:pt x="24320" y="48211"/>
                  </a:cubicBezTo>
                  <a:cubicBezTo>
                    <a:pt x="31391" y="48297"/>
                    <a:pt x="32512" y="47521"/>
                    <a:pt x="32512" y="47521"/>
                  </a:cubicBezTo>
                  <a:cubicBezTo>
                    <a:pt x="32512" y="47521"/>
                    <a:pt x="34583" y="50281"/>
                    <a:pt x="38031" y="52265"/>
                  </a:cubicBezTo>
                  <a:cubicBezTo>
                    <a:pt x="40918" y="53924"/>
                    <a:pt x="44047" y="58363"/>
                    <a:pt x="44990" y="59767"/>
                  </a:cubicBezTo>
                  <a:cubicBezTo>
                    <a:pt x="45166" y="60028"/>
                    <a:pt x="45499" y="60130"/>
                    <a:pt x="45792" y="60017"/>
                  </a:cubicBezTo>
                  <a:cubicBezTo>
                    <a:pt x="46548" y="59725"/>
                    <a:pt x="47863" y="59102"/>
                    <a:pt x="47863" y="58302"/>
                  </a:cubicBezTo>
                  <a:cubicBezTo>
                    <a:pt x="47863" y="57180"/>
                    <a:pt x="45620" y="52436"/>
                    <a:pt x="45620" y="52436"/>
                  </a:cubicBezTo>
                  <a:cubicBezTo>
                    <a:pt x="45620" y="52436"/>
                    <a:pt x="54677" y="53299"/>
                    <a:pt x="57436" y="50366"/>
                  </a:cubicBezTo>
                  <a:cubicBezTo>
                    <a:pt x="60196" y="47434"/>
                    <a:pt x="60109" y="45105"/>
                    <a:pt x="60109" y="45105"/>
                  </a:cubicBezTo>
                  <a:cubicBezTo>
                    <a:pt x="60109" y="45105"/>
                    <a:pt x="66577" y="44329"/>
                    <a:pt x="68646" y="37774"/>
                  </a:cubicBezTo>
                  <a:cubicBezTo>
                    <a:pt x="70718" y="31221"/>
                    <a:pt x="66100" y="2560"/>
                    <a:pt x="34497" y="120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52"/>
            <p:cNvSpPr/>
            <p:nvPr/>
          </p:nvSpPr>
          <p:spPr>
            <a:xfrm flipH="1">
              <a:off x="1756101" y="1210194"/>
              <a:ext cx="2979267" cy="1743398"/>
            </a:xfrm>
            <a:custGeom>
              <a:avLst/>
              <a:gdLst/>
              <a:ahLst/>
              <a:cxnLst/>
              <a:rect l="l" t="t" r="r" b="b"/>
              <a:pathLst>
                <a:path w="55062" h="32221" extrusionOk="0">
                  <a:moveTo>
                    <a:pt x="11639" y="4442"/>
                  </a:moveTo>
                  <a:cubicBezTo>
                    <a:pt x="7245" y="7044"/>
                    <a:pt x="3733" y="11102"/>
                    <a:pt x="1785" y="15821"/>
                  </a:cubicBezTo>
                  <a:cubicBezTo>
                    <a:pt x="614" y="18657"/>
                    <a:pt x="0" y="21818"/>
                    <a:pt x="668" y="24813"/>
                  </a:cubicBezTo>
                  <a:cubicBezTo>
                    <a:pt x="1336" y="27808"/>
                    <a:pt x="3456" y="30583"/>
                    <a:pt x="6394" y="31472"/>
                  </a:cubicBezTo>
                  <a:cubicBezTo>
                    <a:pt x="8868" y="32220"/>
                    <a:pt x="11584" y="31576"/>
                    <a:pt x="13878" y="30384"/>
                  </a:cubicBezTo>
                  <a:cubicBezTo>
                    <a:pt x="16171" y="29190"/>
                    <a:pt x="18147" y="27481"/>
                    <a:pt x="20218" y="25933"/>
                  </a:cubicBezTo>
                  <a:cubicBezTo>
                    <a:pt x="26634" y="21131"/>
                    <a:pt x="34326" y="17736"/>
                    <a:pt x="42337" y="17556"/>
                  </a:cubicBezTo>
                  <a:cubicBezTo>
                    <a:pt x="44219" y="17514"/>
                    <a:pt x="46112" y="17647"/>
                    <a:pt x="47980" y="17410"/>
                  </a:cubicBezTo>
                  <a:cubicBezTo>
                    <a:pt x="49848" y="17172"/>
                    <a:pt x="51739" y="16514"/>
                    <a:pt x="53033" y="15147"/>
                  </a:cubicBezTo>
                  <a:cubicBezTo>
                    <a:pt x="54679" y="13406"/>
                    <a:pt x="55061" y="10590"/>
                    <a:pt x="53939" y="8473"/>
                  </a:cubicBezTo>
                  <a:cubicBezTo>
                    <a:pt x="52925" y="6563"/>
                    <a:pt x="50946" y="5384"/>
                    <a:pt x="48997" y="4450"/>
                  </a:cubicBezTo>
                  <a:cubicBezTo>
                    <a:pt x="44165" y="2135"/>
                    <a:pt x="38895" y="743"/>
                    <a:pt x="33552" y="335"/>
                  </a:cubicBezTo>
                  <a:cubicBezTo>
                    <a:pt x="31169" y="153"/>
                    <a:pt x="28645" y="0"/>
                    <a:pt x="26313" y="604"/>
                  </a:cubicBezTo>
                  <a:cubicBezTo>
                    <a:pt x="24209" y="1146"/>
                    <a:pt x="22102" y="1092"/>
                    <a:pt x="19965" y="1439"/>
                  </a:cubicBezTo>
                  <a:cubicBezTo>
                    <a:pt x="17035" y="1913"/>
                    <a:pt x="14194" y="2930"/>
                    <a:pt x="11639" y="44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52"/>
            <p:cNvSpPr/>
            <p:nvPr/>
          </p:nvSpPr>
          <p:spPr>
            <a:xfrm flipH="1">
              <a:off x="1136947" y="2250684"/>
              <a:ext cx="2754126" cy="1348359"/>
            </a:xfrm>
            <a:custGeom>
              <a:avLst/>
              <a:gdLst/>
              <a:ahLst/>
              <a:cxnLst/>
              <a:rect l="l" t="t" r="r" b="b"/>
              <a:pathLst>
                <a:path w="50901" h="24920" extrusionOk="0">
                  <a:moveTo>
                    <a:pt x="16973" y="3096"/>
                  </a:moveTo>
                  <a:cubicBezTo>
                    <a:pt x="11814" y="4773"/>
                    <a:pt x="6963" y="7547"/>
                    <a:pt x="3185" y="11442"/>
                  </a:cubicBezTo>
                  <a:cubicBezTo>
                    <a:pt x="1526" y="13153"/>
                    <a:pt x="0" y="15336"/>
                    <a:pt x="249" y="17707"/>
                  </a:cubicBezTo>
                  <a:cubicBezTo>
                    <a:pt x="405" y="19178"/>
                    <a:pt x="1252" y="20516"/>
                    <a:pt x="2373" y="21481"/>
                  </a:cubicBezTo>
                  <a:cubicBezTo>
                    <a:pt x="3492" y="22445"/>
                    <a:pt x="4871" y="23066"/>
                    <a:pt x="6281" y="23511"/>
                  </a:cubicBezTo>
                  <a:cubicBezTo>
                    <a:pt x="10726" y="24920"/>
                    <a:pt x="15528" y="24686"/>
                    <a:pt x="20138" y="23986"/>
                  </a:cubicBezTo>
                  <a:cubicBezTo>
                    <a:pt x="24749" y="23285"/>
                    <a:pt x="29295" y="22134"/>
                    <a:pt x="33941" y="21740"/>
                  </a:cubicBezTo>
                  <a:cubicBezTo>
                    <a:pt x="37333" y="21453"/>
                    <a:pt x="40856" y="21552"/>
                    <a:pt x="43985" y="20210"/>
                  </a:cubicBezTo>
                  <a:cubicBezTo>
                    <a:pt x="46600" y="19089"/>
                    <a:pt x="48786" y="16946"/>
                    <a:pt x="49843" y="14304"/>
                  </a:cubicBezTo>
                  <a:cubicBezTo>
                    <a:pt x="50900" y="11662"/>
                    <a:pt x="50778" y="8547"/>
                    <a:pt x="49409" y="6054"/>
                  </a:cubicBezTo>
                  <a:cubicBezTo>
                    <a:pt x="48003" y="3490"/>
                    <a:pt x="45399" y="1717"/>
                    <a:pt x="42592" y="897"/>
                  </a:cubicBezTo>
                  <a:cubicBezTo>
                    <a:pt x="39522" y="0"/>
                    <a:pt x="36364" y="230"/>
                    <a:pt x="33242" y="660"/>
                  </a:cubicBezTo>
                  <a:cubicBezTo>
                    <a:pt x="29919" y="1119"/>
                    <a:pt x="26559" y="1027"/>
                    <a:pt x="23234" y="1580"/>
                  </a:cubicBezTo>
                  <a:cubicBezTo>
                    <a:pt x="21112" y="1934"/>
                    <a:pt x="19017" y="2432"/>
                    <a:pt x="16973" y="309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52"/>
            <p:cNvSpPr/>
            <p:nvPr/>
          </p:nvSpPr>
          <p:spPr>
            <a:xfrm flipH="1">
              <a:off x="2338027" y="1362616"/>
              <a:ext cx="2240429" cy="1375954"/>
            </a:xfrm>
            <a:custGeom>
              <a:avLst/>
              <a:gdLst/>
              <a:ahLst/>
              <a:cxnLst/>
              <a:rect l="l" t="t" r="r" b="b"/>
              <a:pathLst>
                <a:path w="41407" h="25430" extrusionOk="0">
                  <a:moveTo>
                    <a:pt x="8985" y="3694"/>
                  </a:moveTo>
                  <a:cubicBezTo>
                    <a:pt x="5229" y="6166"/>
                    <a:pt x="2356" y="9951"/>
                    <a:pt x="987" y="14233"/>
                  </a:cubicBezTo>
                  <a:cubicBezTo>
                    <a:pt x="313" y="16338"/>
                    <a:pt x="1" y="18639"/>
                    <a:pt x="640" y="20754"/>
                  </a:cubicBezTo>
                  <a:cubicBezTo>
                    <a:pt x="1278" y="22870"/>
                    <a:pt x="3027" y="24747"/>
                    <a:pt x="5217" y="25053"/>
                  </a:cubicBezTo>
                  <a:cubicBezTo>
                    <a:pt x="7919" y="25429"/>
                    <a:pt x="10348" y="23476"/>
                    <a:pt x="12287" y="21554"/>
                  </a:cubicBezTo>
                  <a:cubicBezTo>
                    <a:pt x="15679" y="18191"/>
                    <a:pt x="18784" y="14515"/>
                    <a:pt x="22511" y="11528"/>
                  </a:cubicBezTo>
                  <a:cubicBezTo>
                    <a:pt x="26237" y="8539"/>
                    <a:pt x="30749" y="6232"/>
                    <a:pt x="35524" y="6205"/>
                  </a:cubicBezTo>
                  <a:cubicBezTo>
                    <a:pt x="36746" y="6198"/>
                    <a:pt x="38000" y="6336"/>
                    <a:pt x="39167" y="5971"/>
                  </a:cubicBezTo>
                  <a:cubicBezTo>
                    <a:pt x="40333" y="5606"/>
                    <a:pt x="41406" y="4540"/>
                    <a:pt x="41271" y="3325"/>
                  </a:cubicBezTo>
                  <a:cubicBezTo>
                    <a:pt x="41185" y="2558"/>
                    <a:pt x="40632" y="1901"/>
                    <a:pt x="39967" y="1509"/>
                  </a:cubicBezTo>
                  <a:cubicBezTo>
                    <a:pt x="39301" y="1117"/>
                    <a:pt x="38530" y="948"/>
                    <a:pt x="37771" y="807"/>
                  </a:cubicBezTo>
                  <a:cubicBezTo>
                    <a:pt x="33489" y="22"/>
                    <a:pt x="29101" y="0"/>
                    <a:pt x="24761" y="123"/>
                  </a:cubicBezTo>
                  <a:cubicBezTo>
                    <a:pt x="21475" y="215"/>
                    <a:pt x="17928" y="263"/>
                    <a:pt x="14750" y="1115"/>
                  </a:cubicBezTo>
                  <a:cubicBezTo>
                    <a:pt x="12707" y="1663"/>
                    <a:pt x="10752" y="2532"/>
                    <a:pt x="8985" y="3694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52"/>
            <p:cNvSpPr/>
            <p:nvPr/>
          </p:nvSpPr>
          <p:spPr>
            <a:xfrm flipH="1">
              <a:off x="1152367" y="2357492"/>
              <a:ext cx="2446525" cy="1132632"/>
            </a:xfrm>
            <a:custGeom>
              <a:avLst/>
              <a:gdLst/>
              <a:ahLst/>
              <a:cxnLst/>
              <a:rect l="l" t="t" r="r" b="b"/>
              <a:pathLst>
                <a:path w="45216" h="20933" extrusionOk="0">
                  <a:moveTo>
                    <a:pt x="30247" y="342"/>
                  </a:moveTo>
                  <a:cubicBezTo>
                    <a:pt x="26383" y="580"/>
                    <a:pt x="22637" y="1999"/>
                    <a:pt x="19422" y="4155"/>
                  </a:cubicBezTo>
                  <a:cubicBezTo>
                    <a:pt x="16131" y="6361"/>
                    <a:pt x="13238" y="9385"/>
                    <a:pt x="9417" y="10441"/>
                  </a:cubicBezTo>
                  <a:cubicBezTo>
                    <a:pt x="8078" y="10811"/>
                    <a:pt x="6679" y="10919"/>
                    <a:pt x="5316" y="11192"/>
                  </a:cubicBezTo>
                  <a:cubicBezTo>
                    <a:pt x="3952" y="11466"/>
                    <a:pt x="2576" y="11934"/>
                    <a:pt x="1565" y="12889"/>
                  </a:cubicBezTo>
                  <a:cubicBezTo>
                    <a:pt x="556" y="13846"/>
                    <a:pt x="1" y="15384"/>
                    <a:pt x="517" y="16676"/>
                  </a:cubicBezTo>
                  <a:cubicBezTo>
                    <a:pt x="1045" y="17999"/>
                    <a:pt x="2477" y="18700"/>
                    <a:pt x="3824" y="19167"/>
                  </a:cubicBezTo>
                  <a:cubicBezTo>
                    <a:pt x="7942" y="20592"/>
                    <a:pt x="12431" y="20933"/>
                    <a:pt x="16717" y="20145"/>
                  </a:cubicBezTo>
                  <a:cubicBezTo>
                    <a:pt x="20320" y="19484"/>
                    <a:pt x="23771" y="18045"/>
                    <a:pt x="27417" y="17691"/>
                  </a:cubicBezTo>
                  <a:cubicBezTo>
                    <a:pt x="29837" y="17456"/>
                    <a:pt x="32311" y="17704"/>
                    <a:pt x="34679" y="17155"/>
                  </a:cubicBezTo>
                  <a:cubicBezTo>
                    <a:pt x="38273" y="16323"/>
                    <a:pt x="41361" y="13564"/>
                    <a:pt x="42589" y="10084"/>
                  </a:cubicBezTo>
                  <a:cubicBezTo>
                    <a:pt x="45216" y="2646"/>
                    <a:pt x="35817" y="0"/>
                    <a:pt x="30247" y="34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2" name="Google Shape;782;p52"/>
            <p:cNvSpPr/>
            <p:nvPr/>
          </p:nvSpPr>
          <p:spPr>
            <a:xfrm flipH="1">
              <a:off x="1882655" y="1411421"/>
              <a:ext cx="1334561" cy="792026"/>
            </a:xfrm>
            <a:custGeom>
              <a:avLst/>
              <a:gdLst/>
              <a:ahLst/>
              <a:cxnLst/>
              <a:rect l="l" t="t" r="r" b="b"/>
              <a:pathLst>
                <a:path w="24665" h="14638" extrusionOk="0">
                  <a:moveTo>
                    <a:pt x="18529" y="2356"/>
                  </a:moveTo>
                  <a:cubicBezTo>
                    <a:pt x="17722" y="3001"/>
                    <a:pt x="17141" y="3890"/>
                    <a:pt x="16372" y="4582"/>
                  </a:cubicBezTo>
                  <a:cubicBezTo>
                    <a:pt x="14936" y="5877"/>
                    <a:pt x="12961" y="6386"/>
                    <a:pt x="11045" y="6656"/>
                  </a:cubicBezTo>
                  <a:cubicBezTo>
                    <a:pt x="9129" y="6928"/>
                    <a:pt x="7167" y="7008"/>
                    <a:pt x="5335" y="7631"/>
                  </a:cubicBezTo>
                  <a:cubicBezTo>
                    <a:pt x="3794" y="8154"/>
                    <a:pt x="2384" y="9058"/>
                    <a:pt x="1266" y="10238"/>
                  </a:cubicBezTo>
                  <a:cubicBezTo>
                    <a:pt x="818" y="10709"/>
                    <a:pt x="412" y="11238"/>
                    <a:pt x="206" y="11854"/>
                  </a:cubicBezTo>
                  <a:cubicBezTo>
                    <a:pt x="1" y="12469"/>
                    <a:pt x="23" y="13188"/>
                    <a:pt x="389" y="13724"/>
                  </a:cubicBezTo>
                  <a:cubicBezTo>
                    <a:pt x="758" y="14264"/>
                    <a:pt x="1422" y="14544"/>
                    <a:pt x="2072" y="14591"/>
                  </a:cubicBezTo>
                  <a:cubicBezTo>
                    <a:pt x="2723" y="14638"/>
                    <a:pt x="3371" y="14481"/>
                    <a:pt x="3998" y="14298"/>
                  </a:cubicBezTo>
                  <a:cubicBezTo>
                    <a:pt x="7049" y="13413"/>
                    <a:pt x="9967" y="11899"/>
                    <a:pt x="13139" y="11702"/>
                  </a:cubicBezTo>
                  <a:cubicBezTo>
                    <a:pt x="15838" y="11534"/>
                    <a:pt x="18694" y="12319"/>
                    <a:pt x="21174" y="11240"/>
                  </a:cubicBezTo>
                  <a:cubicBezTo>
                    <a:pt x="22930" y="10478"/>
                    <a:pt x="24256" y="8749"/>
                    <a:pt x="24417" y="6842"/>
                  </a:cubicBezTo>
                  <a:cubicBezTo>
                    <a:pt x="24664" y="3919"/>
                    <a:pt x="21478" y="1"/>
                    <a:pt x="18529" y="2356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52"/>
            <p:cNvSpPr/>
            <p:nvPr/>
          </p:nvSpPr>
          <p:spPr>
            <a:xfrm flipH="1">
              <a:off x="2671597" y="2430051"/>
              <a:ext cx="747820" cy="454990"/>
            </a:xfrm>
            <a:custGeom>
              <a:avLst/>
              <a:gdLst/>
              <a:ahLst/>
              <a:cxnLst/>
              <a:rect l="l" t="t" r="r" b="b"/>
              <a:pathLst>
                <a:path w="13821" h="8409" extrusionOk="0">
                  <a:moveTo>
                    <a:pt x="805" y="5059"/>
                  </a:moveTo>
                  <a:cubicBezTo>
                    <a:pt x="418" y="5359"/>
                    <a:pt x="1" y="5766"/>
                    <a:pt x="76" y="6249"/>
                  </a:cubicBezTo>
                  <a:cubicBezTo>
                    <a:pt x="120" y="6532"/>
                    <a:pt x="327" y="6760"/>
                    <a:pt x="543" y="6948"/>
                  </a:cubicBezTo>
                  <a:cubicBezTo>
                    <a:pt x="1833" y="8079"/>
                    <a:pt x="3705" y="8409"/>
                    <a:pt x="5384" y="8051"/>
                  </a:cubicBezTo>
                  <a:cubicBezTo>
                    <a:pt x="7063" y="7693"/>
                    <a:pt x="8558" y="6710"/>
                    <a:pt x="9780" y="5504"/>
                  </a:cubicBezTo>
                  <a:cubicBezTo>
                    <a:pt x="10807" y="4488"/>
                    <a:pt x="11659" y="3314"/>
                    <a:pt x="12464" y="2118"/>
                  </a:cubicBezTo>
                  <a:cubicBezTo>
                    <a:pt x="13064" y="1227"/>
                    <a:pt x="13821" y="0"/>
                    <a:pt x="12168" y="233"/>
                  </a:cubicBezTo>
                  <a:cubicBezTo>
                    <a:pt x="9535" y="607"/>
                    <a:pt x="6963" y="1434"/>
                    <a:pt x="4600" y="2646"/>
                  </a:cubicBezTo>
                  <a:cubicBezTo>
                    <a:pt x="3263" y="3331"/>
                    <a:pt x="1991" y="4139"/>
                    <a:pt x="805" y="505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52"/>
            <p:cNvSpPr/>
            <p:nvPr/>
          </p:nvSpPr>
          <p:spPr>
            <a:xfrm flipH="1">
              <a:off x="3371372" y="1508382"/>
              <a:ext cx="1037349" cy="1000069"/>
            </a:xfrm>
            <a:custGeom>
              <a:avLst/>
              <a:gdLst/>
              <a:ahLst/>
              <a:cxnLst/>
              <a:rect l="l" t="t" r="r" b="b"/>
              <a:pathLst>
                <a:path w="19172" h="18483" extrusionOk="0">
                  <a:moveTo>
                    <a:pt x="6533" y="4320"/>
                  </a:moveTo>
                  <a:cubicBezTo>
                    <a:pt x="3792" y="6570"/>
                    <a:pt x="1697" y="9603"/>
                    <a:pt x="582" y="12969"/>
                  </a:cubicBezTo>
                  <a:cubicBezTo>
                    <a:pt x="250" y="13976"/>
                    <a:pt x="1" y="15050"/>
                    <a:pt x="205" y="16091"/>
                  </a:cubicBezTo>
                  <a:cubicBezTo>
                    <a:pt x="409" y="17131"/>
                    <a:pt x="1169" y="18122"/>
                    <a:pt x="2212" y="18308"/>
                  </a:cubicBezTo>
                  <a:cubicBezTo>
                    <a:pt x="3188" y="18482"/>
                    <a:pt x="4147" y="17942"/>
                    <a:pt x="4921" y="17322"/>
                  </a:cubicBezTo>
                  <a:cubicBezTo>
                    <a:pt x="8993" y="14062"/>
                    <a:pt x="10507" y="8322"/>
                    <a:pt x="14693" y="5214"/>
                  </a:cubicBezTo>
                  <a:cubicBezTo>
                    <a:pt x="15661" y="4495"/>
                    <a:pt x="16747" y="3941"/>
                    <a:pt x="17711" y="3214"/>
                  </a:cubicBezTo>
                  <a:cubicBezTo>
                    <a:pt x="18502" y="2617"/>
                    <a:pt x="19171" y="1586"/>
                    <a:pt x="18245" y="770"/>
                  </a:cubicBezTo>
                  <a:cubicBezTo>
                    <a:pt x="17636" y="233"/>
                    <a:pt x="16530" y="1"/>
                    <a:pt x="15735" y="108"/>
                  </a:cubicBezTo>
                  <a:cubicBezTo>
                    <a:pt x="13691" y="382"/>
                    <a:pt x="11519" y="1251"/>
                    <a:pt x="9709" y="2209"/>
                  </a:cubicBezTo>
                  <a:cubicBezTo>
                    <a:pt x="8585" y="2805"/>
                    <a:pt x="7518" y="3511"/>
                    <a:pt x="6533" y="4320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52"/>
            <p:cNvSpPr/>
            <p:nvPr/>
          </p:nvSpPr>
          <p:spPr>
            <a:xfrm flipH="1">
              <a:off x="3841890" y="1704359"/>
              <a:ext cx="465379" cy="672989"/>
            </a:xfrm>
            <a:custGeom>
              <a:avLst/>
              <a:gdLst/>
              <a:ahLst/>
              <a:cxnLst/>
              <a:rect l="l" t="t" r="r" b="b"/>
              <a:pathLst>
                <a:path w="8601" h="12438" extrusionOk="0">
                  <a:moveTo>
                    <a:pt x="3544" y="3941"/>
                  </a:moveTo>
                  <a:cubicBezTo>
                    <a:pt x="1839" y="5708"/>
                    <a:pt x="491" y="7902"/>
                    <a:pt x="108" y="10327"/>
                  </a:cubicBezTo>
                  <a:cubicBezTo>
                    <a:pt x="1" y="10999"/>
                    <a:pt x="56" y="11846"/>
                    <a:pt x="668" y="12144"/>
                  </a:cubicBezTo>
                  <a:cubicBezTo>
                    <a:pt x="1264" y="12437"/>
                    <a:pt x="1950" y="11993"/>
                    <a:pt x="2447" y="11553"/>
                  </a:cubicBezTo>
                  <a:cubicBezTo>
                    <a:pt x="4681" y="9581"/>
                    <a:pt x="6533" y="7178"/>
                    <a:pt x="7868" y="4515"/>
                  </a:cubicBezTo>
                  <a:cubicBezTo>
                    <a:pt x="8103" y="4047"/>
                    <a:pt x="8327" y="3559"/>
                    <a:pt x="8366" y="3036"/>
                  </a:cubicBezTo>
                  <a:cubicBezTo>
                    <a:pt x="8600" y="0"/>
                    <a:pt x="4348" y="3108"/>
                    <a:pt x="3544" y="394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52"/>
            <p:cNvSpPr/>
            <p:nvPr/>
          </p:nvSpPr>
          <p:spPr>
            <a:xfrm flipH="1">
              <a:off x="1372260" y="2480425"/>
              <a:ext cx="1907127" cy="836718"/>
            </a:xfrm>
            <a:custGeom>
              <a:avLst/>
              <a:gdLst/>
              <a:ahLst/>
              <a:cxnLst/>
              <a:rect l="l" t="t" r="r" b="b"/>
              <a:pathLst>
                <a:path w="35247" h="15464" extrusionOk="0">
                  <a:moveTo>
                    <a:pt x="19952" y="1612"/>
                  </a:moveTo>
                  <a:cubicBezTo>
                    <a:pt x="17791" y="2768"/>
                    <a:pt x="15989" y="4480"/>
                    <a:pt x="14102" y="6045"/>
                  </a:cubicBezTo>
                  <a:cubicBezTo>
                    <a:pt x="12216" y="7611"/>
                    <a:pt x="10144" y="9081"/>
                    <a:pt x="7749" y="9604"/>
                  </a:cubicBezTo>
                  <a:cubicBezTo>
                    <a:pt x="5745" y="10043"/>
                    <a:pt x="3526" y="9822"/>
                    <a:pt x="1782" y="10903"/>
                  </a:cubicBezTo>
                  <a:cubicBezTo>
                    <a:pt x="775" y="11528"/>
                    <a:pt x="1" y="12773"/>
                    <a:pt x="418" y="13880"/>
                  </a:cubicBezTo>
                  <a:cubicBezTo>
                    <a:pt x="848" y="15018"/>
                    <a:pt x="2259" y="15420"/>
                    <a:pt x="3475" y="15431"/>
                  </a:cubicBezTo>
                  <a:cubicBezTo>
                    <a:pt x="7323" y="15463"/>
                    <a:pt x="10839" y="13203"/>
                    <a:pt x="14663" y="12762"/>
                  </a:cubicBezTo>
                  <a:cubicBezTo>
                    <a:pt x="17374" y="12449"/>
                    <a:pt x="20096" y="13064"/>
                    <a:pt x="22823" y="13177"/>
                  </a:cubicBezTo>
                  <a:cubicBezTo>
                    <a:pt x="25958" y="13305"/>
                    <a:pt x="29232" y="12710"/>
                    <a:pt x="31765" y="10854"/>
                  </a:cubicBezTo>
                  <a:cubicBezTo>
                    <a:pt x="33121" y="9860"/>
                    <a:pt x="34206" y="8474"/>
                    <a:pt x="34824" y="6908"/>
                  </a:cubicBezTo>
                  <a:cubicBezTo>
                    <a:pt x="35247" y="5835"/>
                    <a:pt x="34863" y="2313"/>
                    <a:pt x="30733" y="778"/>
                  </a:cubicBezTo>
                  <a:cubicBezTo>
                    <a:pt x="29102" y="172"/>
                    <a:pt x="27326" y="1"/>
                    <a:pt x="25588" y="86"/>
                  </a:cubicBezTo>
                  <a:cubicBezTo>
                    <a:pt x="23631" y="181"/>
                    <a:pt x="21686" y="687"/>
                    <a:pt x="19952" y="1612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52"/>
            <p:cNvSpPr/>
            <p:nvPr/>
          </p:nvSpPr>
          <p:spPr>
            <a:xfrm flipH="1">
              <a:off x="1543779" y="2544651"/>
              <a:ext cx="963059" cy="556874"/>
            </a:xfrm>
            <a:custGeom>
              <a:avLst/>
              <a:gdLst/>
              <a:ahLst/>
              <a:cxnLst/>
              <a:rect l="l" t="t" r="r" b="b"/>
              <a:pathLst>
                <a:path w="17799" h="10292" extrusionOk="0">
                  <a:moveTo>
                    <a:pt x="1142" y="5558"/>
                  </a:moveTo>
                  <a:cubicBezTo>
                    <a:pt x="567" y="6172"/>
                    <a:pt x="1" y="6993"/>
                    <a:pt x="259" y="7793"/>
                  </a:cubicBezTo>
                  <a:cubicBezTo>
                    <a:pt x="510" y="8572"/>
                    <a:pt x="1404" y="8914"/>
                    <a:pt x="2194" y="9125"/>
                  </a:cubicBezTo>
                  <a:cubicBezTo>
                    <a:pt x="4158" y="9645"/>
                    <a:pt x="6172" y="9985"/>
                    <a:pt x="8200" y="10136"/>
                  </a:cubicBezTo>
                  <a:cubicBezTo>
                    <a:pt x="10288" y="10291"/>
                    <a:pt x="12464" y="10229"/>
                    <a:pt x="14358" y="9338"/>
                  </a:cubicBezTo>
                  <a:cubicBezTo>
                    <a:pt x="16253" y="8447"/>
                    <a:pt x="17799" y="6554"/>
                    <a:pt x="17737" y="4460"/>
                  </a:cubicBezTo>
                  <a:cubicBezTo>
                    <a:pt x="17701" y="3288"/>
                    <a:pt x="17153" y="2140"/>
                    <a:pt x="16262" y="1374"/>
                  </a:cubicBezTo>
                  <a:cubicBezTo>
                    <a:pt x="14659" y="0"/>
                    <a:pt x="12220" y="8"/>
                    <a:pt x="10282" y="421"/>
                  </a:cubicBezTo>
                  <a:cubicBezTo>
                    <a:pt x="8068" y="893"/>
                    <a:pt x="5948" y="1797"/>
                    <a:pt x="4073" y="3063"/>
                  </a:cubicBezTo>
                  <a:cubicBezTo>
                    <a:pt x="3007" y="3782"/>
                    <a:pt x="2019" y="4619"/>
                    <a:pt x="1142" y="5558"/>
                  </a:cubicBezTo>
                  <a:close/>
                </a:path>
              </a:pathLst>
            </a:custGeom>
            <a:solidFill>
              <a:srgbClr val="FF003A">
                <a:alpha val="481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52"/>
            <p:cNvSpPr/>
            <p:nvPr/>
          </p:nvSpPr>
          <p:spPr>
            <a:xfrm flipH="1">
              <a:off x="2609373" y="1877450"/>
              <a:ext cx="466353" cy="208693"/>
            </a:xfrm>
            <a:custGeom>
              <a:avLst/>
              <a:gdLst/>
              <a:ahLst/>
              <a:cxnLst/>
              <a:rect l="l" t="t" r="r" b="b"/>
              <a:pathLst>
                <a:path w="8619" h="3857" extrusionOk="0">
                  <a:moveTo>
                    <a:pt x="911" y="1631"/>
                  </a:moveTo>
                  <a:cubicBezTo>
                    <a:pt x="611" y="1853"/>
                    <a:pt x="320" y="2105"/>
                    <a:pt x="160" y="2442"/>
                  </a:cubicBezTo>
                  <a:cubicBezTo>
                    <a:pt x="0" y="2779"/>
                    <a:pt x="6" y="3217"/>
                    <a:pt x="261" y="3489"/>
                  </a:cubicBezTo>
                  <a:cubicBezTo>
                    <a:pt x="607" y="3856"/>
                    <a:pt x="1203" y="3767"/>
                    <a:pt x="1694" y="3649"/>
                  </a:cubicBezTo>
                  <a:cubicBezTo>
                    <a:pt x="3053" y="3322"/>
                    <a:pt x="4411" y="2994"/>
                    <a:pt x="5770" y="2666"/>
                  </a:cubicBezTo>
                  <a:cubicBezTo>
                    <a:pt x="6321" y="2534"/>
                    <a:pt x="6874" y="2401"/>
                    <a:pt x="7389" y="2167"/>
                  </a:cubicBezTo>
                  <a:cubicBezTo>
                    <a:pt x="7697" y="2027"/>
                    <a:pt x="8013" y="1827"/>
                    <a:pt x="8130" y="1508"/>
                  </a:cubicBezTo>
                  <a:cubicBezTo>
                    <a:pt x="8618" y="170"/>
                    <a:pt x="6177" y="0"/>
                    <a:pt x="5368" y="7"/>
                  </a:cubicBezTo>
                  <a:cubicBezTo>
                    <a:pt x="3799" y="22"/>
                    <a:pt x="2152" y="706"/>
                    <a:pt x="911" y="1631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52"/>
            <p:cNvSpPr/>
            <p:nvPr/>
          </p:nvSpPr>
          <p:spPr>
            <a:xfrm flipH="1">
              <a:off x="1972418" y="1569144"/>
              <a:ext cx="531173" cy="388167"/>
            </a:xfrm>
            <a:custGeom>
              <a:avLst/>
              <a:gdLst/>
              <a:ahLst/>
              <a:cxnLst/>
              <a:rect l="l" t="t" r="r" b="b"/>
              <a:pathLst>
                <a:path w="9817" h="7174" extrusionOk="0">
                  <a:moveTo>
                    <a:pt x="6122" y="593"/>
                  </a:moveTo>
                  <a:cubicBezTo>
                    <a:pt x="5359" y="1012"/>
                    <a:pt x="4782" y="1695"/>
                    <a:pt x="4213" y="2356"/>
                  </a:cubicBezTo>
                  <a:cubicBezTo>
                    <a:pt x="3644" y="3016"/>
                    <a:pt x="3040" y="3682"/>
                    <a:pt x="2247" y="4044"/>
                  </a:cubicBezTo>
                  <a:cubicBezTo>
                    <a:pt x="1779" y="4257"/>
                    <a:pt x="1260" y="4355"/>
                    <a:pt x="816" y="4614"/>
                  </a:cubicBezTo>
                  <a:cubicBezTo>
                    <a:pt x="371" y="4873"/>
                    <a:pt x="0" y="5372"/>
                    <a:pt x="118" y="5871"/>
                  </a:cubicBezTo>
                  <a:cubicBezTo>
                    <a:pt x="235" y="6365"/>
                    <a:pt x="789" y="6648"/>
                    <a:pt x="1297" y="6643"/>
                  </a:cubicBezTo>
                  <a:cubicBezTo>
                    <a:pt x="1803" y="6638"/>
                    <a:pt x="2280" y="6419"/>
                    <a:pt x="2752" y="6234"/>
                  </a:cubicBezTo>
                  <a:cubicBezTo>
                    <a:pt x="3225" y="6048"/>
                    <a:pt x="3740" y="5890"/>
                    <a:pt x="4233" y="6012"/>
                  </a:cubicBezTo>
                  <a:cubicBezTo>
                    <a:pt x="4702" y="6129"/>
                    <a:pt x="5074" y="6479"/>
                    <a:pt x="5504" y="6700"/>
                  </a:cubicBezTo>
                  <a:cubicBezTo>
                    <a:pt x="6418" y="7173"/>
                    <a:pt x="7595" y="7003"/>
                    <a:pt x="8415" y="6378"/>
                  </a:cubicBezTo>
                  <a:cubicBezTo>
                    <a:pt x="9235" y="5754"/>
                    <a:pt x="9703" y="4732"/>
                    <a:pt x="9763" y="3704"/>
                  </a:cubicBezTo>
                  <a:cubicBezTo>
                    <a:pt x="9817" y="2782"/>
                    <a:pt x="9587" y="1379"/>
                    <a:pt x="8893" y="683"/>
                  </a:cubicBezTo>
                  <a:cubicBezTo>
                    <a:pt x="8207" y="0"/>
                    <a:pt x="6888" y="174"/>
                    <a:pt x="6122" y="59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52"/>
            <p:cNvSpPr/>
            <p:nvPr/>
          </p:nvSpPr>
          <p:spPr>
            <a:xfrm flipH="1">
              <a:off x="2456574" y="1424082"/>
              <a:ext cx="807338" cy="255387"/>
            </a:xfrm>
            <a:custGeom>
              <a:avLst/>
              <a:gdLst/>
              <a:ahLst/>
              <a:cxnLst/>
              <a:rect l="l" t="t" r="r" b="b"/>
              <a:pathLst>
                <a:path w="14921" h="4720" extrusionOk="0">
                  <a:moveTo>
                    <a:pt x="2183" y="1038"/>
                  </a:moveTo>
                  <a:cubicBezTo>
                    <a:pt x="1659" y="1210"/>
                    <a:pt x="1133" y="1411"/>
                    <a:pt x="714" y="1769"/>
                  </a:cubicBezTo>
                  <a:cubicBezTo>
                    <a:pt x="296" y="2127"/>
                    <a:pt x="0" y="2673"/>
                    <a:pt x="75" y="3217"/>
                  </a:cubicBezTo>
                  <a:cubicBezTo>
                    <a:pt x="160" y="3852"/>
                    <a:pt x="725" y="4339"/>
                    <a:pt x="1337" y="4530"/>
                  </a:cubicBezTo>
                  <a:cubicBezTo>
                    <a:pt x="1949" y="4720"/>
                    <a:pt x="2607" y="4672"/>
                    <a:pt x="3247" y="4622"/>
                  </a:cubicBezTo>
                  <a:cubicBezTo>
                    <a:pt x="6266" y="4388"/>
                    <a:pt x="9285" y="4154"/>
                    <a:pt x="12306" y="3920"/>
                  </a:cubicBezTo>
                  <a:cubicBezTo>
                    <a:pt x="12879" y="3876"/>
                    <a:pt x="13469" y="3826"/>
                    <a:pt x="13981" y="3569"/>
                  </a:cubicBezTo>
                  <a:cubicBezTo>
                    <a:pt x="14495" y="3311"/>
                    <a:pt x="14920" y="2789"/>
                    <a:pt x="14887" y="2215"/>
                  </a:cubicBezTo>
                  <a:cubicBezTo>
                    <a:pt x="14798" y="706"/>
                    <a:pt x="12372" y="510"/>
                    <a:pt x="11250" y="329"/>
                  </a:cubicBezTo>
                  <a:cubicBezTo>
                    <a:pt x="9296" y="18"/>
                    <a:pt x="7299" y="1"/>
                    <a:pt x="5340" y="291"/>
                  </a:cubicBezTo>
                  <a:cubicBezTo>
                    <a:pt x="4270" y="451"/>
                    <a:pt x="3211" y="700"/>
                    <a:pt x="2183" y="103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52"/>
            <p:cNvSpPr/>
            <p:nvPr/>
          </p:nvSpPr>
          <p:spPr>
            <a:xfrm flipH="1">
              <a:off x="1417003" y="1771128"/>
              <a:ext cx="395850" cy="410027"/>
            </a:xfrm>
            <a:custGeom>
              <a:avLst/>
              <a:gdLst/>
              <a:ahLst/>
              <a:cxnLst/>
              <a:rect l="l" t="t" r="r" b="b"/>
              <a:pathLst>
                <a:path w="7316" h="7578" extrusionOk="0">
                  <a:moveTo>
                    <a:pt x="1626" y="2733"/>
                  </a:moveTo>
                  <a:cubicBezTo>
                    <a:pt x="1178" y="3742"/>
                    <a:pt x="733" y="4749"/>
                    <a:pt x="286" y="5758"/>
                  </a:cubicBezTo>
                  <a:cubicBezTo>
                    <a:pt x="145" y="6079"/>
                    <a:pt x="1" y="6432"/>
                    <a:pt x="96" y="6769"/>
                  </a:cubicBezTo>
                  <a:cubicBezTo>
                    <a:pt x="216" y="7189"/>
                    <a:pt x="688" y="7427"/>
                    <a:pt x="1125" y="7424"/>
                  </a:cubicBezTo>
                  <a:cubicBezTo>
                    <a:pt x="1563" y="7420"/>
                    <a:pt x="1973" y="7231"/>
                    <a:pt x="2370" y="7045"/>
                  </a:cubicBezTo>
                  <a:cubicBezTo>
                    <a:pt x="2766" y="6860"/>
                    <a:pt x="3180" y="6673"/>
                    <a:pt x="3617" y="6679"/>
                  </a:cubicBezTo>
                  <a:cubicBezTo>
                    <a:pt x="4161" y="6684"/>
                    <a:pt x="4653" y="6980"/>
                    <a:pt x="5148" y="7205"/>
                  </a:cubicBezTo>
                  <a:cubicBezTo>
                    <a:pt x="5644" y="7429"/>
                    <a:pt x="6245" y="7577"/>
                    <a:pt x="6715" y="7301"/>
                  </a:cubicBezTo>
                  <a:cubicBezTo>
                    <a:pt x="7077" y="7088"/>
                    <a:pt x="7270" y="6658"/>
                    <a:pt x="7294" y="6239"/>
                  </a:cubicBezTo>
                  <a:cubicBezTo>
                    <a:pt x="7315" y="5819"/>
                    <a:pt x="7189" y="5407"/>
                    <a:pt x="7034" y="5016"/>
                  </a:cubicBezTo>
                  <a:cubicBezTo>
                    <a:pt x="6490" y="3640"/>
                    <a:pt x="5506" y="2441"/>
                    <a:pt x="4549" y="1333"/>
                  </a:cubicBezTo>
                  <a:cubicBezTo>
                    <a:pt x="3398" y="1"/>
                    <a:pt x="2090" y="1682"/>
                    <a:pt x="1626" y="2733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52"/>
            <p:cNvSpPr/>
            <p:nvPr/>
          </p:nvSpPr>
          <p:spPr>
            <a:xfrm flipH="1">
              <a:off x="2900147" y="2573869"/>
              <a:ext cx="304896" cy="180124"/>
            </a:xfrm>
            <a:custGeom>
              <a:avLst/>
              <a:gdLst/>
              <a:ahLst/>
              <a:cxnLst/>
              <a:rect l="l" t="t" r="r" b="b"/>
              <a:pathLst>
                <a:path w="5635" h="3329" extrusionOk="0">
                  <a:moveTo>
                    <a:pt x="639" y="1988"/>
                  </a:moveTo>
                  <a:cubicBezTo>
                    <a:pt x="328" y="2229"/>
                    <a:pt x="1" y="2602"/>
                    <a:pt x="151" y="2965"/>
                  </a:cubicBezTo>
                  <a:cubicBezTo>
                    <a:pt x="240" y="3180"/>
                    <a:pt x="480" y="3302"/>
                    <a:pt x="713" y="3316"/>
                  </a:cubicBezTo>
                  <a:cubicBezTo>
                    <a:pt x="945" y="3329"/>
                    <a:pt x="1172" y="3255"/>
                    <a:pt x="1391" y="3176"/>
                  </a:cubicBezTo>
                  <a:cubicBezTo>
                    <a:pt x="1969" y="2969"/>
                    <a:pt x="5634" y="1620"/>
                    <a:pt x="4604" y="875"/>
                  </a:cubicBezTo>
                  <a:cubicBezTo>
                    <a:pt x="3396" y="0"/>
                    <a:pt x="1542" y="1288"/>
                    <a:pt x="639" y="1988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52"/>
            <p:cNvSpPr/>
            <p:nvPr/>
          </p:nvSpPr>
          <p:spPr>
            <a:xfrm flipH="1">
              <a:off x="1682997" y="2632143"/>
              <a:ext cx="577002" cy="359382"/>
            </a:xfrm>
            <a:custGeom>
              <a:avLst/>
              <a:gdLst/>
              <a:ahLst/>
              <a:cxnLst/>
              <a:rect l="l" t="t" r="r" b="b"/>
              <a:pathLst>
                <a:path w="10664" h="6642" extrusionOk="0">
                  <a:moveTo>
                    <a:pt x="1424" y="2360"/>
                  </a:moveTo>
                  <a:cubicBezTo>
                    <a:pt x="719" y="2836"/>
                    <a:pt x="0" y="3539"/>
                    <a:pt x="98" y="4383"/>
                  </a:cubicBezTo>
                  <a:cubicBezTo>
                    <a:pt x="194" y="5220"/>
                    <a:pt x="1047" y="5744"/>
                    <a:pt x="1844" y="6015"/>
                  </a:cubicBezTo>
                  <a:cubicBezTo>
                    <a:pt x="3675" y="6641"/>
                    <a:pt x="5721" y="6611"/>
                    <a:pt x="7531" y="5933"/>
                  </a:cubicBezTo>
                  <a:cubicBezTo>
                    <a:pt x="8386" y="5612"/>
                    <a:pt x="9206" y="5137"/>
                    <a:pt x="9784" y="4429"/>
                  </a:cubicBezTo>
                  <a:cubicBezTo>
                    <a:pt x="10359" y="3720"/>
                    <a:pt x="10664" y="2754"/>
                    <a:pt x="10433" y="1870"/>
                  </a:cubicBezTo>
                  <a:cubicBezTo>
                    <a:pt x="9946" y="1"/>
                    <a:pt x="8063" y="224"/>
                    <a:pt x="6584" y="416"/>
                  </a:cubicBezTo>
                  <a:cubicBezTo>
                    <a:pt x="4745" y="657"/>
                    <a:pt x="2962" y="1322"/>
                    <a:pt x="1424" y="236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52"/>
            <p:cNvSpPr/>
            <p:nvPr/>
          </p:nvSpPr>
          <p:spPr>
            <a:xfrm flipH="1">
              <a:off x="3226146" y="2090363"/>
              <a:ext cx="596156" cy="492541"/>
            </a:xfrm>
            <a:custGeom>
              <a:avLst/>
              <a:gdLst/>
              <a:ahLst/>
              <a:cxnLst/>
              <a:rect l="l" t="t" r="r" b="b"/>
              <a:pathLst>
                <a:path w="11018" h="9103" extrusionOk="0">
                  <a:moveTo>
                    <a:pt x="8415" y="535"/>
                  </a:moveTo>
                  <a:cubicBezTo>
                    <a:pt x="7860" y="811"/>
                    <a:pt x="7392" y="1233"/>
                    <a:pt x="6932" y="1649"/>
                  </a:cubicBezTo>
                  <a:cubicBezTo>
                    <a:pt x="5337" y="3091"/>
                    <a:pt x="3744" y="4532"/>
                    <a:pt x="2150" y="5973"/>
                  </a:cubicBezTo>
                  <a:cubicBezTo>
                    <a:pt x="1488" y="6573"/>
                    <a:pt x="817" y="7182"/>
                    <a:pt x="342" y="7938"/>
                  </a:cubicBezTo>
                  <a:cubicBezTo>
                    <a:pt x="144" y="8251"/>
                    <a:pt x="0" y="8710"/>
                    <a:pt x="277" y="8956"/>
                  </a:cubicBezTo>
                  <a:cubicBezTo>
                    <a:pt x="423" y="9087"/>
                    <a:pt x="646" y="9102"/>
                    <a:pt x="832" y="9043"/>
                  </a:cubicBezTo>
                  <a:cubicBezTo>
                    <a:pt x="1020" y="8984"/>
                    <a:pt x="1180" y="8862"/>
                    <a:pt x="1333" y="8739"/>
                  </a:cubicBezTo>
                  <a:cubicBezTo>
                    <a:pt x="2923" y="7459"/>
                    <a:pt x="4255" y="5817"/>
                    <a:pt x="6078" y="4896"/>
                  </a:cubicBezTo>
                  <a:cubicBezTo>
                    <a:pt x="6795" y="4534"/>
                    <a:pt x="7567" y="4294"/>
                    <a:pt x="8302" y="3967"/>
                  </a:cubicBezTo>
                  <a:cubicBezTo>
                    <a:pt x="9037" y="3640"/>
                    <a:pt x="9752" y="3208"/>
                    <a:pt x="10222" y="2555"/>
                  </a:cubicBezTo>
                  <a:cubicBezTo>
                    <a:pt x="10581" y="2056"/>
                    <a:pt x="11017" y="954"/>
                    <a:pt x="10445" y="446"/>
                  </a:cubicBezTo>
                  <a:cubicBezTo>
                    <a:pt x="9944" y="1"/>
                    <a:pt x="8928" y="280"/>
                    <a:pt x="8415" y="53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52"/>
            <p:cNvSpPr/>
            <p:nvPr/>
          </p:nvSpPr>
          <p:spPr>
            <a:xfrm flipH="1">
              <a:off x="2755085" y="1476458"/>
              <a:ext cx="445088" cy="175687"/>
            </a:xfrm>
            <a:custGeom>
              <a:avLst/>
              <a:gdLst/>
              <a:ahLst/>
              <a:cxnLst/>
              <a:rect l="l" t="t" r="r" b="b"/>
              <a:pathLst>
                <a:path w="8226" h="3247" extrusionOk="0">
                  <a:moveTo>
                    <a:pt x="1073" y="927"/>
                  </a:moveTo>
                  <a:cubicBezTo>
                    <a:pt x="795" y="1047"/>
                    <a:pt x="515" y="1186"/>
                    <a:pt x="312" y="1412"/>
                  </a:cubicBezTo>
                  <a:cubicBezTo>
                    <a:pt x="110" y="1637"/>
                    <a:pt x="0" y="1970"/>
                    <a:pt x="114" y="2252"/>
                  </a:cubicBezTo>
                  <a:cubicBezTo>
                    <a:pt x="256" y="2602"/>
                    <a:pt x="668" y="2747"/>
                    <a:pt x="1037" y="2830"/>
                  </a:cubicBezTo>
                  <a:cubicBezTo>
                    <a:pt x="2877" y="3246"/>
                    <a:pt x="4828" y="3155"/>
                    <a:pt x="6623" y="2567"/>
                  </a:cubicBezTo>
                  <a:cubicBezTo>
                    <a:pt x="7001" y="2442"/>
                    <a:pt x="7381" y="2293"/>
                    <a:pt x="7688" y="2040"/>
                  </a:cubicBezTo>
                  <a:cubicBezTo>
                    <a:pt x="7995" y="1786"/>
                    <a:pt x="8226" y="1413"/>
                    <a:pt x="8223" y="1013"/>
                  </a:cubicBezTo>
                  <a:cubicBezTo>
                    <a:pt x="8217" y="411"/>
                    <a:pt x="7788" y="188"/>
                    <a:pt x="7280" y="151"/>
                  </a:cubicBezTo>
                  <a:cubicBezTo>
                    <a:pt x="6580" y="102"/>
                    <a:pt x="5900" y="0"/>
                    <a:pt x="5192" y="17"/>
                  </a:cubicBezTo>
                  <a:cubicBezTo>
                    <a:pt x="3778" y="53"/>
                    <a:pt x="2370" y="360"/>
                    <a:pt x="1073" y="927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52"/>
            <p:cNvSpPr/>
            <p:nvPr/>
          </p:nvSpPr>
          <p:spPr>
            <a:xfrm flipH="1">
              <a:off x="3476285" y="1534137"/>
              <a:ext cx="344773" cy="248191"/>
            </a:xfrm>
            <a:custGeom>
              <a:avLst/>
              <a:gdLst/>
              <a:ahLst/>
              <a:cxnLst/>
              <a:rect l="l" t="t" r="r" b="b"/>
              <a:pathLst>
                <a:path w="6372" h="4587" extrusionOk="0">
                  <a:moveTo>
                    <a:pt x="650" y="2552"/>
                  </a:moveTo>
                  <a:cubicBezTo>
                    <a:pt x="296" y="2986"/>
                    <a:pt x="1" y="3604"/>
                    <a:pt x="287" y="4087"/>
                  </a:cubicBezTo>
                  <a:cubicBezTo>
                    <a:pt x="437" y="4338"/>
                    <a:pt x="719" y="4488"/>
                    <a:pt x="1006" y="4538"/>
                  </a:cubicBezTo>
                  <a:cubicBezTo>
                    <a:pt x="1293" y="4587"/>
                    <a:pt x="1588" y="4548"/>
                    <a:pt x="1874" y="4494"/>
                  </a:cubicBezTo>
                  <a:cubicBezTo>
                    <a:pt x="3199" y="4237"/>
                    <a:pt x="4452" y="3633"/>
                    <a:pt x="5480" y="2757"/>
                  </a:cubicBezTo>
                  <a:cubicBezTo>
                    <a:pt x="5932" y="2370"/>
                    <a:pt x="6372" y="1836"/>
                    <a:pt x="6266" y="1251"/>
                  </a:cubicBezTo>
                  <a:cubicBezTo>
                    <a:pt x="6039" y="0"/>
                    <a:pt x="4342" y="463"/>
                    <a:pt x="3539" y="684"/>
                  </a:cubicBezTo>
                  <a:cubicBezTo>
                    <a:pt x="2415" y="993"/>
                    <a:pt x="1388" y="1648"/>
                    <a:pt x="650" y="2552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52"/>
            <p:cNvSpPr/>
            <p:nvPr/>
          </p:nvSpPr>
          <p:spPr>
            <a:xfrm flipH="1">
              <a:off x="1682944" y="3477845"/>
              <a:ext cx="1055746" cy="354242"/>
            </a:xfrm>
            <a:custGeom>
              <a:avLst/>
              <a:gdLst/>
              <a:ahLst/>
              <a:cxnLst/>
              <a:rect l="l" t="t" r="r" b="b"/>
              <a:pathLst>
                <a:path w="19512" h="6547" extrusionOk="0">
                  <a:moveTo>
                    <a:pt x="5343" y="1485"/>
                  </a:moveTo>
                  <a:cubicBezTo>
                    <a:pt x="3956" y="1681"/>
                    <a:pt x="2552" y="1906"/>
                    <a:pt x="1278" y="2488"/>
                  </a:cubicBezTo>
                  <a:cubicBezTo>
                    <a:pt x="657" y="2772"/>
                    <a:pt x="1" y="3262"/>
                    <a:pt x="5" y="3946"/>
                  </a:cubicBezTo>
                  <a:cubicBezTo>
                    <a:pt x="7" y="4371"/>
                    <a:pt x="284" y="4758"/>
                    <a:pt x="633" y="4999"/>
                  </a:cubicBezTo>
                  <a:cubicBezTo>
                    <a:pt x="983" y="5241"/>
                    <a:pt x="1401" y="5362"/>
                    <a:pt x="1811" y="5468"/>
                  </a:cubicBezTo>
                  <a:cubicBezTo>
                    <a:pt x="5544" y="6431"/>
                    <a:pt x="9492" y="6546"/>
                    <a:pt x="13276" y="5803"/>
                  </a:cubicBezTo>
                  <a:cubicBezTo>
                    <a:pt x="14346" y="5593"/>
                    <a:pt x="15410" y="5312"/>
                    <a:pt x="16384" y="4827"/>
                  </a:cubicBezTo>
                  <a:cubicBezTo>
                    <a:pt x="17360" y="4340"/>
                    <a:pt x="18246" y="3637"/>
                    <a:pt x="18823" y="2713"/>
                  </a:cubicBezTo>
                  <a:cubicBezTo>
                    <a:pt x="19254" y="2021"/>
                    <a:pt x="19512" y="845"/>
                    <a:pt x="18657" y="329"/>
                  </a:cubicBezTo>
                  <a:cubicBezTo>
                    <a:pt x="18114" y="0"/>
                    <a:pt x="17187" y="319"/>
                    <a:pt x="16597" y="357"/>
                  </a:cubicBezTo>
                  <a:cubicBezTo>
                    <a:pt x="14182" y="510"/>
                    <a:pt x="11772" y="706"/>
                    <a:pt x="9368" y="975"/>
                  </a:cubicBezTo>
                  <a:cubicBezTo>
                    <a:pt x="8025" y="1125"/>
                    <a:pt x="6683" y="1296"/>
                    <a:pt x="5343" y="148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52"/>
            <p:cNvSpPr/>
            <p:nvPr/>
          </p:nvSpPr>
          <p:spPr>
            <a:xfrm flipH="1">
              <a:off x="2267683" y="3818614"/>
              <a:ext cx="409377" cy="460942"/>
            </a:xfrm>
            <a:custGeom>
              <a:avLst/>
              <a:gdLst/>
              <a:ahLst/>
              <a:cxnLst/>
              <a:rect l="l" t="t" r="r" b="b"/>
              <a:pathLst>
                <a:path w="7566" h="8519" extrusionOk="0">
                  <a:moveTo>
                    <a:pt x="3193" y="1075"/>
                  </a:moveTo>
                  <a:cubicBezTo>
                    <a:pt x="2597" y="553"/>
                    <a:pt x="1904" y="68"/>
                    <a:pt x="1112" y="25"/>
                  </a:cubicBezTo>
                  <a:cubicBezTo>
                    <a:pt x="689" y="0"/>
                    <a:pt x="193" y="172"/>
                    <a:pt x="77" y="580"/>
                  </a:cubicBezTo>
                  <a:cubicBezTo>
                    <a:pt x="1" y="852"/>
                    <a:pt x="122" y="1145"/>
                    <a:pt x="311" y="1353"/>
                  </a:cubicBezTo>
                  <a:cubicBezTo>
                    <a:pt x="500" y="1561"/>
                    <a:pt x="748" y="1703"/>
                    <a:pt x="984" y="1856"/>
                  </a:cubicBezTo>
                  <a:cubicBezTo>
                    <a:pt x="2378" y="2758"/>
                    <a:pt x="3453" y="4144"/>
                    <a:pt x="3980" y="5718"/>
                  </a:cubicBezTo>
                  <a:cubicBezTo>
                    <a:pt x="4132" y="6172"/>
                    <a:pt x="4241" y="6641"/>
                    <a:pt x="4425" y="7083"/>
                  </a:cubicBezTo>
                  <a:cubicBezTo>
                    <a:pt x="4611" y="7524"/>
                    <a:pt x="4884" y="7945"/>
                    <a:pt x="5287" y="8203"/>
                  </a:cubicBezTo>
                  <a:cubicBezTo>
                    <a:pt x="5691" y="8459"/>
                    <a:pt x="6244" y="8518"/>
                    <a:pt x="6644" y="8256"/>
                  </a:cubicBezTo>
                  <a:cubicBezTo>
                    <a:pt x="7565" y="7655"/>
                    <a:pt x="6769" y="6135"/>
                    <a:pt x="6438" y="5422"/>
                  </a:cubicBezTo>
                  <a:cubicBezTo>
                    <a:pt x="5949" y="4363"/>
                    <a:pt x="5315" y="3369"/>
                    <a:pt x="4564" y="2475"/>
                  </a:cubicBezTo>
                  <a:cubicBezTo>
                    <a:pt x="4143" y="1973"/>
                    <a:pt x="3686" y="1504"/>
                    <a:pt x="3193" y="107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52"/>
            <p:cNvSpPr/>
            <p:nvPr/>
          </p:nvSpPr>
          <p:spPr>
            <a:xfrm flipH="1">
              <a:off x="1861227" y="3545804"/>
              <a:ext cx="628459" cy="207502"/>
            </a:xfrm>
            <a:custGeom>
              <a:avLst/>
              <a:gdLst/>
              <a:ahLst/>
              <a:cxnLst/>
              <a:rect l="l" t="t" r="r" b="b"/>
              <a:pathLst>
                <a:path w="11615" h="3835" extrusionOk="0">
                  <a:moveTo>
                    <a:pt x="1600" y="1015"/>
                  </a:moveTo>
                  <a:cubicBezTo>
                    <a:pt x="1313" y="1075"/>
                    <a:pt x="1025" y="1139"/>
                    <a:pt x="763" y="1273"/>
                  </a:cubicBezTo>
                  <a:cubicBezTo>
                    <a:pt x="503" y="1407"/>
                    <a:pt x="269" y="1618"/>
                    <a:pt x="171" y="1895"/>
                  </a:cubicBezTo>
                  <a:cubicBezTo>
                    <a:pt x="1" y="2373"/>
                    <a:pt x="287" y="2918"/>
                    <a:pt x="707" y="3200"/>
                  </a:cubicBezTo>
                  <a:cubicBezTo>
                    <a:pt x="1127" y="3482"/>
                    <a:pt x="1651" y="3559"/>
                    <a:pt x="2154" y="3604"/>
                  </a:cubicBezTo>
                  <a:cubicBezTo>
                    <a:pt x="4692" y="3835"/>
                    <a:pt x="7280" y="3486"/>
                    <a:pt x="9665" y="2591"/>
                  </a:cubicBezTo>
                  <a:cubicBezTo>
                    <a:pt x="10240" y="2375"/>
                    <a:pt x="10825" y="2113"/>
                    <a:pt x="11228" y="1648"/>
                  </a:cubicBezTo>
                  <a:cubicBezTo>
                    <a:pt x="11452" y="1389"/>
                    <a:pt x="11614" y="1059"/>
                    <a:pt x="11589" y="717"/>
                  </a:cubicBezTo>
                  <a:cubicBezTo>
                    <a:pt x="11538" y="16"/>
                    <a:pt x="10935" y="0"/>
                    <a:pt x="10393" y="11"/>
                  </a:cubicBezTo>
                  <a:cubicBezTo>
                    <a:pt x="9671" y="24"/>
                    <a:pt x="8951" y="55"/>
                    <a:pt x="8230" y="101"/>
                  </a:cubicBezTo>
                  <a:cubicBezTo>
                    <a:pt x="6807" y="195"/>
                    <a:pt x="5388" y="352"/>
                    <a:pt x="3979" y="576"/>
                  </a:cubicBezTo>
                  <a:cubicBezTo>
                    <a:pt x="3186" y="701"/>
                    <a:pt x="2391" y="848"/>
                    <a:pt x="1600" y="101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52"/>
            <p:cNvSpPr/>
            <p:nvPr/>
          </p:nvSpPr>
          <p:spPr>
            <a:xfrm flipH="1">
              <a:off x="1513585" y="1870686"/>
              <a:ext cx="217025" cy="226602"/>
            </a:xfrm>
            <a:custGeom>
              <a:avLst/>
              <a:gdLst/>
              <a:ahLst/>
              <a:cxnLst/>
              <a:rect l="l" t="t" r="r" b="b"/>
              <a:pathLst>
                <a:path w="4011" h="4188" extrusionOk="0">
                  <a:moveTo>
                    <a:pt x="139" y="2865"/>
                  </a:moveTo>
                  <a:cubicBezTo>
                    <a:pt x="64" y="3105"/>
                    <a:pt x="1" y="3357"/>
                    <a:pt x="43" y="3605"/>
                  </a:cubicBezTo>
                  <a:cubicBezTo>
                    <a:pt x="84" y="3854"/>
                    <a:pt x="257" y="4096"/>
                    <a:pt x="503" y="4145"/>
                  </a:cubicBezTo>
                  <a:cubicBezTo>
                    <a:pt x="712" y="4187"/>
                    <a:pt x="923" y="4087"/>
                    <a:pt x="1097" y="3965"/>
                  </a:cubicBezTo>
                  <a:cubicBezTo>
                    <a:pt x="1272" y="3844"/>
                    <a:pt x="1433" y="3696"/>
                    <a:pt x="1631" y="3618"/>
                  </a:cubicBezTo>
                  <a:cubicBezTo>
                    <a:pt x="1972" y="3486"/>
                    <a:pt x="2352" y="3587"/>
                    <a:pt x="2712" y="3647"/>
                  </a:cubicBezTo>
                  <a:cubicBezTo>
                    <a:pt x="3074" y="3707"/>
                    <a:pt x="3496" y="3704"/>
                    <a:pt x="3740" y="3430"/>
                  </a:cubicBezTo>
                  <a:cubicBezTo>
                    <a:pt x="4010" y="3125"/>
                    <a:pt x="3918" y="2652"/>
                    <a:pt x="3791" y="2263"/>
                  </a:cubicBezTo>
                  <a:cubicBezTo>
                    <a:pt x="3627" y="1754"/>
                    <a:pt x="3429" y="1247"/>
                    <a:pt x="3102" y="824"/>
                  </a:cubicBezTo>
                  <a:cubicBezTo>
                    <a:pt x="2865" y="518"/>
                    <a:pt x="2550" y="256"/>
                    <a:pt x="2185" y="117"/>
                  </a:cubicBezTo>
                  <a:cubicBezTo>
                    <a:pt x="1996" y="45"/>
                    <a:pt x="1884" y="1"/>
                    <a:pt x="1728" y="106"/>
                  </a:cubicBezTo>
                  <a:cubicBezTo>
                    <a:pt x="1571" y="212"/>
                    <a:pt x="1437" y="441"/>
                    <a:pt x="1321" y="589"/>
                  </a:cubicBezTo>
                  <a:cubicBezTo>
                    <a:pt x="798" y="1273"/>
                    <a:pt x="394" y="2046"/>
                    <a:pt x="139" y="2865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52"/>
            <p:cNvSpPr/>
            <p:nvPr/>
          </p:nvSpPr>
          <p:spPr>
            <a:xfrm flipH="1">
              <a:off x="1567368" y="1951144"/>
              <a:ext cx="97935" cy="54162"/>
            </a:xfrm>
            <a:custGeom>
              <a:avLst/>
              <a:gdLst/>
              <a:ahLst/>
              <a:cxnLst/>
              <a:rect l="l" t="t" r="r" b="b"/>
              <a:pathLst>
                <a:path w="1810" h="1001" extrusionOk="0">
                  <a:moveTo>
                    <a:pt x="671" y="999"/>
                  </a:moveTo>
                  <a:cubicBezTo>
                    <a:pt x="1326" y="993"/>
                    <a:pt x="1809" y="245"/>
                    <a:pt x="995" y="54"/>
                  </a:cubicBezTo>
                  <a:cubicBezTo>
                    <a:pt x="772" y="0"/>
                    <a:pt x="484" y="9"/>
                    <a:pt x="313" y="185"/>
                  </a:cubicBezTo>
                  <a:cubicBezTo>
                    <a:pt x="0" y="506"/>
                    <a:pt x="239" y="1001"/>
                    <a:pt x="671" y="999"/>
                  </a:cubicBezTo>
                  <a:close/>
                </a:path>
              </a:pathLst>
            </a:custGeom>
            <a:solidFill>
              <a:srgbClr val="00FFFD">
                <a:alpha val="196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2" name="Google Shape;802;p52"/>
          <p:cNvSpPr/>
          <p:nvPr/>
        </p:nvSpPr>
        <p:spPr>
          <a:xfrm>
            <a:off x="7623000" y="834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5" name="Google Shape;805;p52"/>
          <p:cNvCxnSpPr>
            <a:stCxn id="802" idx="5"/>
          </p:cNvCxnSpPr>
          <p:nvPr/>
        </p:nvCxnSpPr>
        <p:spPr>
          <a:xfrm>
            <a:off x="7726707" y="937757"/>
            <a:ext cx="1006500" cy="11544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6" name="Google Shape;806;p52"/>
          <p:cNvSpPr/>
          <p:nvPr/>
        </p:nvSpPr>
        <p:spPr>
          <a:xfrm>
            <a:off x="4946850" y="39696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7" name="Google Shape;807;p52"/>
          <p:cNvSpPr/>
          <p:nvPr/>
        </p:nvSpPr>
        <p:spPr>
          <a:xfrm>
            <a:off x="4129950" y="426978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808" name="Google Shape;808;p52"/>
          <p:cNvCxnSpPr>
            <a:stCxn id="802" idx="6"/>
          </p:cNvCxnSpPr>
          <p:nvPr/>
        </p:nvCxnSpPr>
        <p:spPr>
          <a:xfrm rot="10800000" flipH="1">
            <a:off x="7744500" y="631700"/>
            <a:ext cx="978900" cy="2631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09" name="Google Shape;809;p52"/>
          <p:cNvSpPr/>
          <p:nvPr/>
        </p:nvSpPr>
        <p:spPr>
          <a:xfrm>
            <a:off x="5888725" y="729638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2"/>
          <p:cNvSpPr/>
          <p:nvPr/>
        </p:nvSpPr>
        <p:spPr>
          <a:xfrm>
            <a:off x="4635075" y="571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79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>
            <a:spLocks noGrp="1"/>
          </p:cNvSpPr>
          <p:nvPr>
            <p:ph type="title"/>
          </p:nvPr>
        </p:nvSpPr>
        <p:spPr>
          <a:xfrm>
            <a:off x="1724719" y="1474175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Introduction &amp; Problem Statement</a:t>
            </a:r>
            <a:endParaRPr dirty="0"/>
          </a:p>
        </p:txBody>
      </p:sp>
      <p:sp>
        <p:nvSpPr>
          <p:cNvPr id="359" name="Google Shape;359;p35"/>
          <p:cNvSpPr txBox="1">
            <a:spLocks noGrp="1"/>
          </p:cNvSpPr>
          <p:nvPr>
            <p:ph type="title" idx="5"/>
          </p:nvPr>
        </p:nvSpPr>
        <p:spPr>
          <a:xfrm>
            <a:off x="1724719" y="2637764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Project Objective &amp; Approach</a:t>
            </a:r>
            <a:endParaRPr dirty="0"/>
          </a:p>
        </p:txBody>
      </p:sp>
      <p:sp>
        <p:nvSpPr>
          <p:cNvPr id="360" name="Google Shape;360;p35"/>
          <p:cNvSpPr txBox="1">
            <a:spLocks noGrp="1"/>
          </p:cNvSpPr>
          <p:nvPr>
            <p:ph type="title" idx="6"/>
          </p:nvPr>
        </p:nvSpPr>
        <p:spPr>
          <a:xfrm>
            <a:off x="1724719" y="3808677"/>
            <a:ext cx="27336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The Dataset</a:t>
            </a:r>
            <a:endParaRPr dirty="0"/>
          </a:p>
        </p:txBody>
      </p:sp>
      <p:sp>
        <p:nvSpPr>
          <p:cNvPr id="361" name="Google Shape;361;p35"/>
          <p:cNvSpPr txBox="1">
            <a:spLocks noGrp="1"/>
          </p:cNvSpPr>
          <p:nvPr>
            <p:ph type="title" idx="7"/>
          </p:nvPr>
        </p:nvSpPr>
        <p:spPr>
          <a:xfrm>
            <a:off x="5658576" y="3801351"/>
            <a:ext cx="3485424" cy="71912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dirty="0"/>
              <a:t>Conclusion &amp; </a:t>
            </a:r>
            <a:r>
              <a:rPr lang="en-US" dirty="0"/>
              <a:t>Future Work</a:t>
            </a:r>
            <a:endParaRPr dirty="0"/>
          </a:p>
        </p:txBody>
      </p:sp>
      <p:sp>
        <p:nvSpPr>
          <p:cNvPr id="362" name="Google Shape;362;p35"/>
          <p:cNvSpPr txBox="1">
            <a:spLocks noGrp="1"/>
          </p:cNvSpPr>
          <p:nvPr>
            <p:ph type="title" idx="8"/>
          </p:nvPr>
        </p:nvSpPr>
        <p:spPr>
          <a:xfrm>
            <a:off x="5658576" y="2637764"/>
            <a:ext cx="3758962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 Model Evaluations</a:t>
            </a:r>
            <a:endParaRPr dirty="0"/>
          </a:p>
        </p:txBody>
      </p:sp>
      <p:sp>
        <p:nvSpPr>
          <p:cNvPr id="363" name="Google Shape;363;p35"/>
          <p:cNvSpPr txBox="1">
            <a:spLocks noGrp="1"/>
          </p:cNvSpPr>
          <p:nvPr>
            <p:ph type="title" idx="9"/>
          </p:nvPr>
        </p:nvSpPr>
        <p:spPr>
          <a:xfrm>
            <a:off x="5658575" y="1474175"/>
            <a:ext cx="3344747" cy="72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Methodology Highlights </a:t>
            </a:r>
            <a:endParaRPr dirty="0"/>
          </a:p>
        </p:txBody>
      </p:sp>
      <p:sp>
        <p:nvSpPr>
          <p:cNvPr id="364" name="Google Shape;364;p35"/>
          <p:cNvSpPr txBox="1">
            <a:spLocks noGrp="1"/>
          </p:cNvSpPr>
          <p:nvPr>
            <p:ph type="title" idx="16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6"/>
                </a:solidFill>
              </a:rPr>
              <a:t>Agendas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365" name="Google Shape;365;p35"/>
          <p:cNvSpPr/>
          <p:nvPr/>
        </p:nvSpPr>
        <p:spPr>
          <a:xfrm>
            <a:off x="753163" y="13922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6" name="Google Shape;366;p35"/>
          <p:cNvSpPr/>
          <p:nvPr/>
        </p:nvSpPr>
        <p:spPr>
          <a:xfrm>
            <a:off x="753163" y="25543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7" name="Google Shape;367;p35"/>
          <p:cNvSpPr/>
          <p:nvPr/>
        </p:nvSpPr>
        <p:spPr>
          <a:xfrm>
            <a:off x="753163" y="3716475"/>
            <a:ext cx="804300" cy="804000"/>
          </a:xfrm>
          <a:prstGeom prst="ellipse">
            <a:avLst/>
          </a:prstGeom>
          <a:solidFill>
            <a:srgbClr val="00FFFD">
              <a:alpha val="4873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8" name="Google Shape;368;p35"/>
          <p:cNvSpPr/>
          <p:nvPr/>
        </p:nvSpPr>
        <p:spPr>
          <a:xfrm>
            <a:off x="4684875" y="13922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9" name="Google Shape;369;p35"/>
          <p:cNvSpPr/>
          <p:nvPr/>
        </p:nvSpPr>
        <p:spPr>
          <a:xfrm>
            <a:off x="4684875" y="25543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0" name="Google Shape;370;p35"/>
          <p:cNvSpPr/>
          <p:nvPr/>
        </p:nvSpPr>
        <p:spPr>
          <a:xfrm>
            <a:off x="4684875" y="3716475"/>
            <a:ext cx="804300" cy="8040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1" name="Google Shape;371;p35"/>
          <p:cNvSpPr txBox="1">
            <a:spLocks noGrp="1"/>
          </p:cNvSpPr>
          <p:nvPr>
            <p:ph type="title" idx="2"/>
          </p:nvPr>
        </p:nvSpPr>
        <p:spPr>
          <a:xfrm rot="4011">
            <a:off x="4829933" y="2659513"/>
            <a:ext cx="514200" cy="59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372" name="Google Shape;372;p35"/>
          <p:cNvSpPr txBox="1">
            <a:spLocks noGrp="1"/>
          </p:cNvSpPr>
          <p:nvPr>
            <p:ph type="title" idx="3"/>
          </p:nvPr>
        </p:nvSpPr>
        <p:spPr>
          <a:xfrm>
            <a:off x="4829916" y="3823126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373" name="Google Shape;373;p35"/>
          <p:cNvSpPr txBox="1">
            <a:spLocks noGrp="1"/>
          </p:cNvSpPr>
          <p:nvPr>
            <p:ph type="title" idx="4"/>
          </p:nvPr>
        </p:nvSpPr>
        <p:spPr>
          <a:xfrm>
            <a:off x="898226" y="2659663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374" name="Google Shape;374;p35"/>
          <p:cNvSpPr txBox="1">
            <a:spLocks noGrp="1"/>
          </p:cNvSpPr>
          <p:nvPr>
            <p:ph type="title" idx="13"/>
          </p:nvPr>
        </p:nvSpPr>
        <p:spPr>
          <a:xfrm rot="4009">
            <a:off x="4829765" y="1496234"/>
            <a:ext cx="5145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375" name="Google Shape;375;p35"/>
          <p:cNvSpPr txBox="1">
            <a:spLocks noGrp="1"/>
          </p:cNvSpPr>
          <p:nvPr>
            <p:ph type="title" idx="14"/>
          </p:nvPr>
        </p:nvSpPr>
        <p:spPr>
          <a:xfrm rot="2006">
            <a:off x="898222" y="1496075"/>
            <a:ext cx="5142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376" name="Google Shape;376;p35"/>
          <p:cNvSpPr txBox="1">
            <a:spLocks noGrp="1"/>
          </p:cNvSpPr>
          <p:nvPr>
            <p:ph type="title" idx="15"/>
          </p:nvPr>
        </p:nvSpPr>
        <p:spPr>
          <a:xfrm rot="2005">
            <a:off x="898081" y="3823264"/>
            <a:ext cx="5145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377" name="Google Shape;377;p35"/>
          <p:cNvSpPr/>
          <p:nvPr/>
        </p:nvSpPr>
        <p:spPr>
          <a:xfrm flipH="1">
            <a:off x="7761500" y="947050"/>
            <a:ext cx="121500" cy="121500"/>
          </a:xfrm>
          <a:prstGeom prst="ellipse">
            <a:avLst/>
          </a:prstGeom>
          <a:solidFill>
            <a:schemeClr val="dk1"/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8" name="Google Shape;378;p35"/>
          <p:cNvSpPr/>
          <p:nvPr/>
        </p:nvSpPr>
        <p:spPr>
          <a:xfrm flipH="1">
            <a:off x="6881250" y="1110775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379" name="Google Shape;379;p35"/>
          <p:cNvCxnSpPr>
            <a:stCxn id="377" idx="6"/>
            <a:endCxn id="378" idx="2"/>
          </p:cNvCxnSpPr>
          <p:nvPr/>
        </p:nvCxnSpPr>
        <p:spPr>
          <a:xfrm flipH="1">
            <a:off x="6948500" y="1007800"/>
            <a:ext cx="813000" cy="1365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">
          <a:extLst>
            <a:ext uri="{FF2B5EF4-FFF2-40B4-BE49-F238E27FC236}">
              <a16:creationId xmlns:a16="http://schemas.microsoft.com/office/drawing/2014/main" id="{CC40766D-7549-89E6-875C-922AE6FC5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40">
            <a:extLst>
              <a:ext uri="{FF2B5EF4-FFF2-40B4-BE49-F238E27FC236}">
                <a16:creationId xmlns:a16="http://schemas.microsoft.com/office/drawing/2014/main" id="{3E2B23D2-BBEA-0635-CC83-7726D1C8F4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 and </a:t>
            </a:r>
            <a:r>
              <a:rPr lang="en" dirty="0">
                <a:solidFill>
                  <a:schemeClr val="accent6"/>
                </a:solidFill>
              </a:rPr>
              <a:t>Approach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459" name="Google Shape;459;p40">
            <a:extLst>
              <a:ext uri="{FF2B5EF4-FFF2-40B4-BE49-F238E27FC236}">
                <a16:creationId xmlns:a16="http://schemas.microsoft.com/office/drawing/2014/main" id="{535BF4EE-4974-9A18-D3D0-D57425BC5B47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08800" y="1441800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Primary Goal</a:t>
            </a:r>
            <a:endParaRPr dirty="0"/>
          </a:p>
        </p:txBody>
      </p:sp>
      <p:sp>
        <p:nvSpPr>
          <p:cNvPr id="460" name="Google Shape;460;p40">
            <a:extLst>
              <a:ext uri="{FF2B5EF4-FFF2-40B4-BE49-F238E27FC236}">
                <a16:creationId xmlns:a16="http://schemas.microsoft.com/office/drawing/2014/main" id="{0C78A4CE-4038-26C2-A3EB-8FB1C77989A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08813" y="1845675"/>
            <a:ext cx="2867100" cy="93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Achieve highest possible performance in classifying 44 brain tumor subtypes from MRI.</a:t>
            </a:r>
            <a:endParaRPr sz="1600" dirty="0"/>
          </a:p>
        </p:txBody>
      </p:sp>
      <p:sp>
        <p:nvSpPr>
          <p:cNvPr id="463" name="Google Shape;463;p40">
            <a:extLst>
              <a:ext uri="{FF2B5EF4-FFF2-40B4-BE49-F238E27FC236}">
                <a16:creationId xmlns:a16="http://schemas.microsoft.com/office/drawing/2014/main" id="{C66A536A-0AA1-6B77-4877-83FCF8E68103}"/>
              </a:ext>
            </a:extLst>
          </p:cNvPr>
          <p:cNvSpPr txBox="1">
            <a:spLocks noGrp="1"/>
          </p:cNvSpPr>
          <p:nvPr>
            <p:ph type="title" idx="5"/>
          </p:nvPr>
        </p:nvSpPr>
        <p:spPr>
          <a:xfrm>
            <a:off x="1508788" y="3266925"/>
            <a:ext cx="2340695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Key Strategy: Transfer Learning</a:t>
            </a:r>
            <a:endParaRPr dirty="0"/>
          </a:p>
        </p:txBody>
      </p:sp>
      <p:sp>
        <p:nvSpPr>
          <p:cNvPr id="464" name="Google Shape;464;p40">
            <a:extLst>
              <a:ext uri="{FF2B5EF4-FFF2-40B4-BE49-F238E27FC236}">
                <a16:creationId xmlns:a16="http://schemas.microsoft.com/office/drawing/2014/main" id="{AF53DB79-8702-964A-717D-1D926B2690CE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1508800" y="3812325"/>
            <a:ext cx="2867100" cy="9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600"/>
              </a:spcAft>
            </a:pPr>
            <a:r>
              <a:rPr lang="en-US" sz="1600" dirty="0"/>
              <a:t>Leverage pre-trained knowledge, limited medical data, faster training</a:t>
            </a:r>
            <a:endParaRPr sz="1600" dirty="0"/>
          </a:p>
        </p:txBody>
      </p:sp>
      <p:grpSp>
        <p:nvGrpSpPr>
          <p:cNvPr id="467" name="Google Shape;467;p40">
            <a:extLst>
              <a:ext uri="{FF2B5EF4-FFF2-40B4-BE49-F238E27FC236}">
                <a16:creationId xmlns:a16="http://schemas.microsoft.com/office/drawing/2014/main" id="{977B17CA-1A1B-F74A-52AA-267E796E2943}"/>
              </a:ext>
            </a:extLst>
          </p:cNvPr>
          <p:cNvGrpSpPr/>
          <p:nvPr/>
        </p:nvGrpSpPr>
        <p:grpSpPr>
          <a:xfrm>
            <a:off x="982342" y="3354374"/>
            <a:ext cx="382419" cy="352795"/>
            <a:chOff x="8041692" y="1533124"/>
            <a:chExt cx="382419" cy="352795"/>
          </a:xfrm>
        </p:grpSpPr>
        <p:sp>
          <p:nvSpPr>
            <p:cNvPr id="468" name="Google Shape;468;p40">
              <a:extLst>
                <a:ext uri="{FF2B5EF4-FFF2-40B4-BE49-F238E27FC236}">
                  <a16:creationId xmlns:a16="http://schemas.microsoft.com/office/drawing/2014/main" id="{DA551DF0-43C2-8F1E-9116-54F2939CF6B7}"/>
                </a:ext>
              </a:extLst>
            </p:cNvPr>
            <p:cNvSpPr/>
            <p:nvPr/>
          </p:nvSpPr>
          <p:spPr>
            <a:xfrm>
              <a:off x="8041692" y="1533124"/>
              <a:ext cx="296197" cy="352795"/>
            </a:xfrm>
            <a:custGeom>
              <a:avLst/>
              <a:gdLst/>
              <a:ahLst/>
              <a:cxnLst/>
              <a:rect l="l" t="t" r="r" b="b"/>
              <a:pathLst>
                <a:path w="6929" h="8253" extrusionOk="0">
                  <a:moveTo>
                    <a:pt x="3621" y="1"/>
                  </a:moveTo>
                  <a:cubicBezTo>
                    <a:pt x="3555" y="1"/>
                    <a:pt x="3488" y="7"/>
                    <a:pt x="3420" y="21"/>
                  </a:cubicBezTo>
                  <a:cubicBezTo>
                    <a:pt x="2989" y="111"/>
                    <a:pt x="2721" y="388"/>
                    <a:pt x="2573" y="605"/>
                  </a:cubicBezTo>
                  <a:cubicBezTo>
                    <a:pt x="2505" y="705"/>
                    <a:pt x="2397" y="765"/>
                    <a:pt x="2275" y="772"/>
                  </a:cubicBezTo>
                  <a:cubicBezTo>
                    <a:pt x="1727" y="801"/>
                    <a:pt x="1351" y="1176"/>
                    <a:pt x="1274" y="1660"/>
                  </a:cubicBezTo>
                  <a:cubicBezTo>
                    <a:pt x="1256" y="1778"/>
                    <a:pt x="1188" y="1877"/>
                    <a:pt x="1088" y="1933"/>
                  </a:cubicBezTo>
                  <a:cubicBezTo>
                    <a:pt x="687" y="2156"/>
                    <a:pt x="493" y="2552"/>
                    <a:pt x="550" y="2981"/>
                  </a:cubicBezTo>
                  <a:cubicBezTo>
                    <a:pt x="565" y="3099"/>
                    <a:pt x="524" y="3216"/>
                    <a:pt x="436" y="3306"/>
                  </a:cubicBezTo>
                  <a:cubicBezTo>
                    <a:pt x="1" y="3745"/>
                    <a:pt x="1" y="4508"/>
                    <a:pt x="436" y="4947"/>
                  </a:cubicBezTo>
                  <a:cubicBezTo>
                    <a:pt x="523" y="5036"/>
                    <a:pt x="565" y="5154"/>
                    <a:pt x="550" y="5272"/>
                  </a:cubicBezTo>
                  <a:cubicBezTo>
                    <a:pt x="492" y="5700"/>
                    <a:pt x="687" y="6097"/>
                    <a:pt x="1088" y="6320"/>
                  </a:cubicBezTo>
                  <a:cubicBezTo>
                    <a:pt x="1188" y="6376"/>
                    <a:pt x="1256" y="6476"/>
                    <a:pt x="1274" y="6593"/>
                  </a:cubicBezTo>
                  <a:cubicBezTo>
                    <a:pt x="1352" y="7077"/>
                    <a:pt x="1727" y="7452"/>
                    <a:pt x="2275" y="7481"/>
                  </a:cubicBezTo>
                  <a:cubicBezTo>
                    <a:pt x="2396" y="7488"/>
                    <a:pt x="2505" y="7548"/>
                    <a:pt x="2573" y="7648"/>
                  </a:cubicBezTo>
                  <a:cubicBezTo>
                    <a:pt x="2855" y="8061"/>
                    <a:pt x="3271" y="8252"/>
                    <a:pt x="3626" y="8252"/>
                  </a:cubicBezTo>
                  <a:cubicBezTo>
                    <a:pt x="3654" y="8252"/>
                    <a:pt x="3681" y="8251"/>
                    <a:pt x="3707" y="8249"/>
                  </a:cubicBezTo>
                  <a:cubicBezTo>
                    <a:pt x="3770" y="8243"/>
                    <a:pt x="3822" y="8197"/>
                    <a:pt x="3829" y="8135"/>
                  </a:cubicBezTo>
                  <a:cubicBezTo>
                    <a:pt x="3838" y="8057"/>
                    <a:pt x="3776" y="7992"/>
                    <a:pt x="3702" y="7992"/>
                  </a:cubicBezTo>
                  <a:cubicBezTo>
                    <a:pt x="3698" y="7992"/>
                    <a:pt x="3694" y="7992"/>
                    <a:pt x="3690" y="7992"/>
                  </a:cubicBezTo>
                  <a:cubicBezTo>
                    <a:pt x="3669" y="7994"/>
                    <a:pt x="3647" y="7995"/>
                    <a:pt x="3625" y="7995"/>
                  </a:cubicBezTo>
                  <a:cubicBezTo>
                    <a:pt x="3351" y="7995"/>
                    <a:pt x="3017" y="7843"/>
                    <a:pt x="2784" y="7504"/>
                  </a:cubicBezTo>
                  <a:cubicBezTo>
                    <a:pt x="2671" y="7337"/>
                    <a:pt x="2491" y="7236"/>
                    <a:pt x="2288" y="7225"/>
                  </a:cubicBezTo>
                  <a:cubicBezTo>
                    <a:pt x="1876" y="7203"/>
                    <a:pt x="1589" y="6932"/>
                    <a:pt x="1528" y="6552"/>
                  </a:cubicBezTo>
                  <a:cubicBezTo>
                    <a:pt x="1496" y="6356"/>
                    <a:pt x="1381" y="6190"/>
                    <a:pt x="1212" y="6096"/>
                  </a:cubicBezTo>
                  <a:cubicBezTo>
                    <a:pt x="895" y="5919"/>
                    <a:pt x="762" y="5618"/>
                    <a:pt x="804" y="5306"/>
                  </a:cubicBezTo>
                  <a:cubicBezTo>
                    <a:pt x="830" y="5110"/>
                    <a:pt x="763" y="4914"/>
                    <a:pt x="619" y="4768"/>
                  </a:cubicBezTo>
                  <a:cubicBezTo>
                    <a:pt x="282" y="4426"/>
                    <a:pt x="282" y="3827"/>
                    <a:pt x="619" y="3485"/>
                  </a:cubicBezTo>
                  <a:cubicBezTo>
                    <a:pt x="763" y="3339"/>
                    <a:pt x="830" y="3143"/>
                    <a:pt x="804" y="2947"/>
                  </a:cubicBezTo>
                  <a:cubicBezTo>
                    <a:pt x="762" y="2635"/>
                    <a:pt x="894" y="2333"/>
                    <a:pt x="1212" y="2157"/>
                  </a:cubicBezTo>
                  <a:cubicBezTo>
                    <a:pt x="1381" y="2063"/>
                    <a:pt x="1497" y="1896"/>
                    <a:pt x="1528" y="1700"/>
                  </a:cubicBezTo>
                  <a:cubicBezTo>
                    <a:pt x="1589" y="1320"/>
                    <a:pt x="1876" y="1050"/>
                    <a:pt x="2288" y="1028"/>
                  </a:cubicBezTo>
                  <a:cubicBezTo>
                    <a:pt x="2491" y="1017"/>
                    <a:pt x="2672" y="916"/>
                    <a:pt x="2784" y="749"/>
                  </a:cubicBezTo>
                  <a:cubicBezTo>
                    <a:pt x="2906" y="571"/>
                    <a:pt x="3124" y="344"/>
                    <a:pt x="3472" y="273"/>
                  </a:cubicBezTo>
                  <a:cubicBezTo>
                    <a:pt x="3524" y="263"/>
                    <a:pt x="3575" y="258"/>
                    <a:pt x="3625" y="258"/>
                  </a:cubicBezTo>
                  <a:cubicBezTo>
                    <a:pt x="4030" y="258"/>
                    <a:pt x="4346" y="591"/>
                    <a:pt x="4346" y="987"/>
                  </a:cubicBezTo>
                  <a:lnTo>
                    <a:pt x="4346" y="3095"/>
                  </a:lnTo>
                  <a:cubicBezTo>
                    <a:pt x="4346" y="3160"/>
                    <a:pt x="4393" y="3218"/>
                    <a:pt x="4459" y="3227"/>
                  </a:cubicBezTo>
                  <a:cubicBezTo>
                    <a:pt x="4464" y="3227"/>
                    <a:pt x="4469" y="3228"/>
                    <a:pt x="4474" y="3228"/>
                  </a:cubicBezTo>
                  <a:cubicBezTo>
                    <a:pt x="4544" y="3228"/>
                    <a:pt x="4602" y="3170"/>
                    <a:pt x="4602" y="3100"/>
                  </a:cubicBezTo>
                  <a:lnTo>
                    <a:pt x="4602" y="987"/>
                  </a:lnTo>
                  <a:cubicBezTo>
                    <a:pt x="4602" y="591"/>
                    <a:pt x="4919" y="258"/>
                    <a:pt x="5322" y="258"/>
                  </a:cubicBezTo>
                  <a:cubicBezTo>
                    <a:pt x="5372" y="258"/>
                    <a:pt x="5423" y="263"/>
                    <a:pt x="5475" y="273"/>
                  </a:cubicBezTo>
                  <a:cubicBezTo>
                    <a:pt x="5823" y="346"/>
                    <a:pt x="6041" y="573"/>
                    <a:pt x="6163" y="749"/>
                  </a:cubicBezTo>
                  <a:cubicBezTo>
                    <a:pt x="6275" y="916"/>
                    <a:pt x="6456" y="1017"/>
                    <a:pt x="6658" y="1028"/>
                  </a:cubicBezTo>
                  <a:cubicBezTo>
                    <a:pt x="6692" y="1029"/>
                    <a:pt x="6727" y="1033"/>
                    <a:pt x="6760" y="1038"/>
                  </a:cubicBezTo>
                  <a:cubicBezTo>
                    <a:pt x="6767" y="1040"/>
                    <a:pt x="6774" y="1040"/>
                    <a:pt x="6781" y="1040"/>
                  </a:cubicBezTo>
                  <a:cubicBezTo>
                    <a:pt x="6837" y="1040"/>
                    <a:pt x="6890" y="1005"/>
                    <a:pt x="6906" y="950"/>
                  </a:cubicBezTo>
                  <a:cubicBezTo>
                    <a:pt x="6928" y="875"/>
                    <a:pt x="6880" y="799"/>
                    <a:pt x="6804" y="786"/>
                  </a:cubicBezTo>
                  <a:cubicBezTo>
                    <a:pt x="6761" y="780"/>
                    <a:pt x="6716" y="775"/>
                    <a:pt x="6671" y="772"/>
                  </a:cubicBezTo>
                  <a:cubicBezTo>
                    <a:pt x="6550" y="765"/>
                    <a:pt x="6440" y="705"/>
                    <a:pt x="6371" y="605"/>
                  </a:cubicBezTo>
                  <a:cubicBezTo>
                    <a:pt x="6224" y="388"/>
                    <a:pt x="5957" y="111"/>
                    <a:pt x="5525" y="21"/>
                  </a:cubicBezTo>
                  <a:cubicBezTo>
                    <a:pt x="5457" y="7"/>
                    <a:pt x="5390" y="1"/>
                    <a:pt x="5324" y="1"/>
                  </a:cubicBezTo>
                  <a:cubicBezTo>
                    <a:pt x="4968" y="1"/>
                    <a:pt x="4646" y="192"/>
                    <a:pt x="4472" y="499"/>
                  </a:cubicBezTo>
                  <a:cubicBezTo>
                    <a:pt x="4298" y="192"/>
                    <a:pt x="3975" y="1"/>
                    <a:pt x="3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0">
              <a:extLst>
                <a:ext uri="{FF2B5EF4-FFF2-40B4-BE49-F238E27FC236}">
                  <a16:creationId xmlns:a16="http://schemas.microsoft.com/office/drawing/2014/main" id="{63A49868-4870-6396-A919-123BAA3C0DC8}"/>
                </a:ext>
              </a:extLst>
            </p:cNvPr>
            <p:cNvSpPr/>
            <p:nvPr/>
          </p:nvSpPr>
          <p:spPr>
            <a:xfrm>
              <a:off x="8215503" y="1577624"/>
              <a:ext cx="208608" cy="308167"/>
            </a:xfrm>
            <a:custGeom>
              <a:avLst/>
              <a:gdLst/>
              <a:ahLst/>
              <a:cxnLst/>
              <a:rect l="l" t="t" r="r" b="b"/>
              <a:pathLst>
                <a:path w="4880" h="7209" extrusionOk="0">
                  <a:moveTo>
                    <a:pt x="3259" y="0"/>
                  </a:moveTo>
                  <a:cubicBezTo>
                    <a:pt x="3106" y="0"/>
                    <a:pt x="3065" y="146"/>
                    <a:pt x="3139" y="223"/>
                  </a:cubicBezTo>
                  <a:cubicBezTo>
                    <a:pt x="3254" y="340"/>
                    <a:pt x="3326" y="488"/>
                    <a:pt x="3353" y="660"/>
                  </a:cubicBezTo>
                  <a:cubicBezTo>
                    <a:pt x="3385" y="856"/>
                    <a:pt x="3500" y="1022"/>
                    <a:pt x="3669" y="1116"/>
                  </a:cubicBezTo>
                  <a:cubicBezTo>
                    <a:pt x="3986" y="1293"/>
                    <a:pt x="4119" y="1594"/>
                    <a:pt x="4077" y="1906"/>
                  </a:cubicBezTo>
                  <a:cubicBezTo>
                    <a:pt x="4050" y="2102"/>
                    <a:pt x="4118" y="2298"/>
                    <a:pt x="4262" y="2444"/>
                  </a:cubicBezTo>
                  <a:cubicBezTo>
                    <a:pt x="4599" y="2786"/>
                    <a:pt x="4599" y="3385"/>
                    <a:pt x="4262" y="3727"/>
                  </a:cubicBezTo>
                  <a:cubicBezTo>
                    <a:pt x="4118" y="3873"/>
                    <a:pt x="4050" y="4069"/>
                    <a:pt x="4077" y="4265"/>
                  </a:cubicBezTo>
                  <a:cubicBezTo>
                    <a:pt x="4119" y="4577"/>
                    <a:pt x="3987" y="4878"/>
                    <a:pt x="3669" y="5055"/>
                  </a:cubicBezTo>
                  <a:cubicBezTo>
                    <a:pt x="3500" y="5149"/>
                    <a:pt x="3384" y="5316"/>
                    <a:pt x="3353" y="5511"/>
                  </a:cubicBezTo>
                  <a:cubicBezTo>
                    <a:pt x="3292" y="5891"/>
                    <a:pt x="3005" y="6162"/>
                    <a:pt x="2592" y="6184"/>
                  </a:cubicBezTo>
                  <a:cubicBezTo>
                    <a:pt x="2390" y="6195"/>
                    <a:pt x="2208" y="6296"/>
                    <a:pt x="2097" y="6463"/>
                  </a:cubicBezTo>
                  <a:cubicBezTo>
                    <a:pt x="1974" y="6640"/>
                    <a:pt x="1757" y="6867"/>
                    <a:pt x="1409" y="6939"/>
                  </a:cubicBezTo>
                  <a:cubicBezTo>
                    <a:pt x="1357" y="6949"/>
                    <a:pt x="1306" y="6954"/>
                    <a:pt x="1256" y="6954"/>
                  </a:cubicBezTo>
                  <a:cubicBezTo>
                    <a:pt x="853" y="6954"/>
                    <a:pt x="536" y="6621"/>
                    <a:pt x="536" y="6225"/>
                  </a:cubicBezTo>
                  <a:lnTo>
                    <a:pt x="536" y="4060"/>
                  </a:lnTo>
                  <a:cubicBezTo>
                    <a:pt x="536" y="4054"/>
                    <a:pt x="533" y="4048"/>
                    <a:pt x="529" y="4042"/>
                  </a:cubicBezTo>
                  <a:cubicBezTo>
                    <a:pt x="489" y="4001"/>
                    <a:pt x="446" y="3984"/>
                    <a:pt x="408" y="3984"/>
                  </a:cubicBezTo>
                  <a:cubicBezTo>
                    <a:pt x="337" y="3984"/>
                    <a:pt x="280" y="4041"/>
                    <a:pt x="280" y="4111"/>
                  </a:cubicBezTo>
                  <a:lnTo>
                    <a:pt x="280" y="6545"/>
                  </a:lnTo>
                  <a:cubicBezTo>
                    <a:pt x="280" y="6608"/>
                    <a:pt x="233" y="6661"/>
                    <a:pt x="171" y="6675"/>
                  </a:cubicBezTo>
                  <a:cubicBezTo>
                    <a:pt x="0" y="6710"/>
                    <a:pt x="18" y="6939"/>
                    <a:pt x="207" y="6939"/>
                  </a:cubicBezTo>
                  <a:cubicBezTo>
                    <a:pt x="211" y="6939"/>
                    <a:pt x="216" y="6939"/>
                    <a:pt x="221" y="6939"/>
                  </a:cubicBezTo>
                  <a:cubicBezTo>
                    <a:pt x="227" y="6939"/>
                    <a:pt x="232" y="6935"/>
                    <a:pt x="237" y="6930"/>
                  </a:cubicBezTo>
                  <a:cubicBezTo>
                    <a:pt x="305" y="6865"/>
                    <a:pt x="362" y="6791"/>
                    <a:pt x="406" y="6711"/>
                  </a:cubicBezTo>
                  <a:cubicBezTo>
                    <a:pt x="579" y="7017"/>
                    <a:pt x="901" y="7208"/>
                    <a:pt x="1256" y="7208"/>
                  </a:cubicBezTo>
                  <a:cubicBezTo>
                    <a:pt x="1323" y="7208"/>
                    <a:pt x="1391" y="7202"/>
                    <a:pt x="1459" y="7188"/>
                  </a:cubicBezTo>
                  <a:cubicBezTo>
                    <a:pt x="1890" y="7098"/>
                    <a:pt x="2158" y="6822"/>
                    <a:pt x="2305" y="6605"/>
                  </a:cubicBezTo>
                  <a:cubicBezTo>
                    <a:pt x="2374" y="6505"/>
                    <a:pt x="2483" y="6444"/>
                    <a:pt x="2605" y="6438"/>
                  </a:cubicBezTo>
                  <a:cubicBezTo>
                    <a:pt x="3153" y="6408"/>
                    <a:pt x="3528" y="6033"/>
                    <a:pt x="3604" y="5550"/>
                  </a:cubicBezTo>
                  <a:cubicBezTo>
                    <a:pt x="3623" y="5431"/>
                    <a:pt x="3692" y="5332"/>
                    <a:pt x="3792" y="5277"/>
                  </a:cubicBezTo>
                  <a:cubicBezTo>
                    <a:pt x="4193" y="5054"/>
                    <a:pt x="4387" y="4657"/>
                    <a:pt x="4330" y="4228"/>
                  </a:cubicBezTo>
                  <a:cubicBezTo>
                    <a:pt x="4314" y="4111"/>
                    <a:pt x="4355" y="3994"/>
                    <a:pt x="4443" y="3904"/>
                  </a:cubicBezTo>
                  <a:cubicBezTo>
                    <a:pt x="4880" y="3467"/>
                    <a:pt x="4880" y="2705"/>
                    <a:pt x="4445" y="2265"/>
                  </a:cubicBezTo>
                  <a:cubicBezTo>
                    <a:pt x="4358" y="2176"/>
                    <a:pt x="4315" y="2058"/>
                    <a:pt x="4331" y="1940"/>
                  </a:cubicBezTo>
                  <a:cubicBezTo>
                    <a:pt x="4389" y="1512"/>
                    <a:pt x="4194" y="1115"/>
                    <a:pt x="3793" y="892"/>
                  </a:cubicBezTo>
                  <a:cubicBezTo>
                    <a:pt x="3693" y="836"/>
                    <a:pt x="3624" y="736"/>
                    <a:pt x="3606" y="619"/>
                  </a:cubicBezTo>
                  <a:cubicBezTo>
                    <a:pt x="3568" y="378"/>
                    <a:pt x="3455" y="165"/>
                    <a:pt x="3285" y="7"/>
                  </a:cubicBezTo>
                  <a:cubicBezTo>
                    <a:pt x="3280" y="3"/>
                    <a:pt x="3274" y="1"/>
                    <a:pt x="3268" y="1"/>
                  </a:cubicBezTo>
                  <a:cubicBezTo>
                    <a:pt x="3265" y="0"/>
                    <a:pt x="3262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0">
              <a:extLst>
                <a:ext uri="{FF2B5EF4-FFF2-40B4-BE49-F238E27FC236}">
                  <a16:creationId xmlns:a16="http://schemas.microsoft.com/office/drawing/2014/main" id="{F4FA3C62-FE38-56AB-2AC6-0B1F2460245A}"/>
                </a:ext>
              </a:extLst>
            </p:cNvPr>
            <p:cNvSpPr/>
            <p:nvPr/>
          </p:nvSpPr>
          <p:spPr>
            <a:xfrm>
              <a:off x="8128854" y="1747973"/>
              <a:ext cx="76475" cy="98789"/>
            </a:xfrm>
            <a:custGeom>
              <a:avLst/>
              <a:gdLst/>
              <a:ahLst/>
              <a:cxnLst/>
              <a:rect l="l" t="t" r="r" b="b"/>
              <a:pathLst>
                <a:path w="1789" h="2311" extrusionOk="0">
                  <a:moveTo>
                    <a:pt x="502" y="1"/>
                  </a:moveTo>
                  <a:cubicBezTo>
                    <a:pt x="353" y="1"/>
                    <a:pt x="201" y="49"/>
                    <a:pt x="67" y="152"/>
                  </a:cubicBezTo>
                  <a:cubicBezTo>
                    <a:pt x="11" y="196"/>
                    <a:pt x="0" y="276"/>
                    <a:pt x="44" y="332"/>
                  </a:cubicBezTo>
                  <a:cubicBezTo>
                    <a:pt x="69" y="364"/>
                    <a:pt x="107" y="381"/>
                    <a:pt x="145" y="381"/>
                  </a:cubicBezTo>
                  <a:cubicBezTo>
                    <a:pt x="173" y="381"/>
                    <a:pt x="200" y="372"/>
                    <a:pt x="223" y="354"/>
                  </a:cubicBezTo>
                  <a:cubicBezTo>
                    <a:pt x="311" y="287"/>
                    <a:pt x="409" y="257"/>
                    <a:pt x="502" y="257"/>
                  </a:cubicBezTo>
                  <a:cubicBezTo>
                    <a:pt x="654" y="257"/>
                    <a:pt x="794" y="335"/>
                    <a:pt x="862" y="463"/>
                  </a:cubicBezTo>
                  <a:cubicBezTo>
                    <a:pt x="946" y="616"/>
                    <a:pt x="922" y="828"/>
                    <a:pt x="806" y="985"/>
                  </a:cubicBezTo>
                  <a:cubicBezTo>
                    <a:pt x="416" y="1286"/>
                    <a:pt x="492" y="2040"/>
                    <a:pt x="1170" y="2302"/>
                  </a:cubicBezTo>
                  <a:cubicBezTo>
                    <a:pt x="1186" y="2308"/>
                    <a:pt x="1201" y="2310"/>
                    <a:pt x="1217" y="2310"/>
                  </a:cubicBezTo>
                  <a:cubicBezTo>
                    <a:pt x="1268" y="2310"/>
                    <a:pt x="1316" y="2280"/>
                    <a:pt x="1335" y="2230"/>
                  </a:cubicBezTo>
                  <a:cubicBezTo>
                    <a:pt x="1360" y="2163"/>
                    <a:pt x="1329" y="2090"/>
                    <a:pt x="1262" y="2064"/>
                  </a:cubicBezTo>
                  <a:cubicBezTo>
                    <a:pt x="740" y="1863"/>
                    <a:pt x="726" y="1297"/>
                    <a:pt x="1013" y="1156"/>
                  </a:cubicBezTo>
                  <a:cubicBezTo>
                    <a:pt x="1058" y="1134"/>
                    <a:pt x="1103" y="1124"/>
                    <a:pt x="1146" y="1124"/>
                  </a:cubicBezTo>
                  <a:cubicBezTo>
                    <a:pt x="1331" y="1124"/>
                    <a:pt x="1475" y="1311"/>
                    <a:pt x="1360" y="1558"/>
                  </a:cubicBezTo>
                  <a:cubicBezTo>
                    <a:pt x="1330" y="1621"/>
                    <a:pt x="1357" y="1698"/>
                    <a:pt x="1423" y="1727"/>
                  </a:cubicBezTo>
                  <a:cubicBezTo>
                    <a:pt x="1440" y="1735"/>
                    <a:pt x="1458" y="1739"/>
                    <a:pt x="1477" y="1739"/>
                  </a:cubicBezTo>
                  <a:cubicBezTo>
                    <a:pt x="1525" y="1739"/>
                    <a:pt x="1570" y="1711"/>
                    <a:pt x="1592" y="1665"/>
                  </a:cubicBezTo>
                  <a:cubicBezTo>
                    <a:pt x="1788" y="1241"/>
                    <a:pt x="1510" y="867"/>
                    <a:pt x="1144" y="867"/>
                  </a:cubicBezTo>
                  <a:cubicBezTo>
                    <a:pt x="1143" y="867"/>
                    <a:pt x="1142" y="867"/>
                    <a:pt x="1141" y="867"/>
                  </a:cubicBezTo>
                  <a:cubicBezTo>
                    <a:pt x="1188" y="687"/>
                    <a:pt x="1172" y="497"/>
                    <a:pt x="1087" y="341"/>
                  </a:cubicBezTo>
                  <a:cubicBezTo>
                    <a:pt x="971" y="126"/>
                    <a:pt x="74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0">
              <a:extLst>
                <a:ext uri="{FF2B5EF4-FFF2-40B4-BE49-F238E27FC236}">
                  <a16:creationId xmlns:a16="http://schemas.microsoft.com/office/drawing/2014/main" id="{439330AF-A5AE-7C85-DF65-B405ADFB3D6A}"/>
                </a:ext>
              </a:extLst>
            </p:cNvPr>
            <p:cNvSpPr/>
            <p:nvPr/>
          </p:nvSpPr>
          <p:spPr>
            <a:xfrm>
              <a:off x="8103505" y="1594296"/>
              <a:ext cx="109049" cy="103321"/>
            </a:xfrm>
            <a:custGeom>
              <a:avLst/>
              <a:gdLst/>
              <a:ahLst/>
              <a:cxnLst/>
              <a:rect l="l" t="t" r="r" b="b"/>
              <a:pathLst>
                <a:path w="2551" h="2417" extrusionOk="0">
                  <a:moveTo>
                    <a:pt x="1724" y="1"/>
                  </a:moveTo>
                  <a:cubicBezTo>
                    <a:pt x="1700" y="1"/>
                    <a:pt x="1677" y="2"/>
                    <a:pt x="1653" y="4"/>
                  </a:cubicBezTo>
                  <a:cubicBezTo>
                    <a:pt x="1079" y="56"/>
                    <a:pt x="856" y="778"/>
                    <a:pt x="1273" y="1099"/>
                  </a:cubicBezTo>
                  <a:cubicBezTo>
                    <a:pt x="1295" y="1117"/>
                    <a:pt x="1323" y="1126"/>
                    <a:pt x="1350" y="1126"/>
                  </a:cubicBezTo>
                  <a:cubicBezTo>
                    <a:pt x="1388" y="1126"/>
                    <a:pt x="1427" y="1108"/>
                    <a:pt x="1452" y="1075"/>
                  </a:cubicBezTo>
                  <a:cubicBezTo>
                    <a:pt x="1495" y="1020"/>
                    <a:pt x="1485" y="940"/>
                    <a:pt x="1428" y="896"/>
                  </a:cubicBezTo>
                  <a:cubicBezTo>
                    <a:pt x="1194" y="716"/>
                    <a:pt x="1336" y="289"/>
                    <a:pt x="1675" y="259"/>
                  </a:cubicBezTo>
                  <a:cubicBezTo>
                    <a:pt x="1691" y="258"/>
                    <a:pt x="1707" y="257"/>
                    <a:pt x="1723" y="257"/>
                  </a:cubicBezTo>
                  <a:cubicBezTo>
                    <a:pt x="1994" y="257"/>
                    <a:pt x="2224" y="463"/>
                    <a:pt x="2249" y="737"/>
                  </a:cubicBezTo>
                  <a:cubicBezTo>
                    <a:pt x="2282" y="1117"/>
                    <a:pt x="2001" y="1455"/>
                    <a:pt x="1621" y="1490"/>
                  </a:cubicBezTo>
                  <a:cubicBezTo>
                    <a:pt x="1594" y="1492"/>
                    <a:pt x="1566" y="1493"/>
                    <a:pt x="1539" y="1493"/>
                  </a:cubicBezTo>
                  <a:cubicBezTo>
                    <a:pt x="1079" y="1493"/>
                    <a:pt x="689" y="1143"/>
                    <a:pt x="646" y="676"/>
                  </a:cubicBezTo>
                  <a:cubicBezTo>
                    <a:pt x="640" y="610"/>
                    <a:pt x="585" y="559"/>
                    <a:pt x="521" y="559"/>
                  </a:cubicBezTo>
                  <a:cubicBezTo>
                    <a:pt x="517" y="559"/>
                    <a:pt x="512" y="560"/>
                    <a:pt x="508" y="560"/>
                  </a:cubicBezTo>
                  <a:cubicBezTo>
                    <a:pt x="438" y="566"/>
                    <a:pt x="385" y="629"/>
                    <a:pt x="392" y="698"/>
                  </a:cubicBezTo>
                  <a:cubicBezTo>
                    <a:pt x="413" y="931"/>
                    <a:pt x="502" y="1148"/>
                    <a:pt x="646" y="1325"/>
                  </a:cubicBezTo>
                  <a:cubicBezTo>
                    <a:pt x="497" y="1367"/>
                    <a:pt x="364" y="1448"/>
                    <a:pt x="266" y="1562"/>
                  </a:cubicBezTo>
                  <a:cubicBezTo>
                    <a:pt x="0" y="1870"/>
                    <a:pt x="98" y="2276"/>
                    <a:pt x="111" y="2322"/>
                  </a:cubicBezTo>
                  <a:cubicBezTo>
                    <a:pt x="126" y="2379"/>
                    <a:pt x="177" y="2416"/>
                    <a:pt x="234" y="2416"/>
                  </a:cubicBezTo>
                  <a:cubicBezTo>
                    <a:pt x="245" y="2416"/>
                    <a:pt x="256" y="2415"/>
                    <a:pt x="267" y="2412"/>
                  </a:cubicBezTo>
                  <a:cubicBezTo>
                    <a:pt x="336" y="2393"/>
                    <a:pt x="376" y="2323"/>
                    <a:pt x="357" y="2255"/>
                  </a:cubicBezTo>
                  <a:cubicBezTo>
                    <a:pt x="354" y="2241"/>
                    <a:pt x="276" y="1942"/>
                    <a:pt x="459" y="1729"/>
                  </a:cubicBezTo>
                  <a:cubicBezTo>
                    <a:pt x="559" y="1614"/>
                    <a:pt x="714" y="1549"/>
                    <a:pt x="881" y="1549"/>
                  </a:cubicBezTo>
                  <a:cubicBezTo>
                    <a:pt x="883" y="1549"/>
                    <a:pt x="886" y="1549"/>
                    <a:pt x="889" y="1549"/>
                  </a:cubicBezTo>
                  <a:cubicBezTo>
                    <a:pt x="1080" y="1681"/>
                    <a:pt x="1305" y="1750"/>
                    <a:pt x="1538" y="1750"/>
                  </a:cubicBezTo>
                  <a:cubicBezTo>
                    <a:pt x="2142" y="1749"/>
                    <a:pt x="2550" y="1248"/>
                    <a:pt x="2503" y="715"/>
                  </a:cubicBezTo>
                  <a:cubicBezTo>
                    <a:pt x="2467" y="308"/>
                    <a:pt x="2125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0">
              <a:extLst>
                <a:ext uri="{FF2B5EF4-FFF2-40B4-BE49-F238E27FC236}">
                  <a16:creationId xmlns:a16="http://schemas.microsoft.com/office/drawing/2014/main" id="{73438C33-0866-30FF-7210-6B156263A932}"/>
                </a:ext>
              </a:extLst>
            </p:cNvPr>
            <p:cNvSpPr/>
            <p:nvPr/>
          </p:nvSpPr>
          <p:spPr>
            <a:xfrm>
              <a:off x="8259961" y="1748016"/>
              <a:ext cx="76433" cy="98747"/>
            </a:xfrm>
            <a:custGeom>
              <a:avLst/>
              <a:gdLst/>
              <a:ahLst/>
              <a:cxnLst/>
              <a:rect l="l" t="t" r="r" b="b"/>
              <a:pathLst>
                <a:path w="1788" h="2310" extrusionOk="0">
                  <a:moveTo>
                    <a:pt x="1286" y="0"/>
                  </a:moveTo>
                  <a:cubicBezTo>
                    <a:pt x="1239" y="0"/>
                    <a:pt x="1190" y="5"/>
                    <a:pt x="1143" y="15"/>
                  </a:cubicBezTo>
                  <a:cubicBezTo>
                    <a:pt x="762" y="96"/>
                    <a:pt x="541" y="467"/>
                    <a:pt x="647" y="868"/>
                  </a:cubicBezTo>
                  <a:cubicBezTo>
                    <a:pt x="646" y="868"/>
                    <a:pt x="644" y="868"/>
                    <a:pt x="643" y="868"/>
                  </a:cubicBezTo>
                  <a:cubicBezTo>
                    <a:pt x="279" y="868"/>
                    <a:pt x="0" y="1241"/>
                    <a:pt x="196" y="1665"/>
                  </a:cubicBezTo>
                  <a:cubicBezTo>
                    <a:pt x="217" y="1712"/>
                    <a:pt x="263" y="1740"/>
                    <a:pt x="312" y="1740"/>
                  </a:cubicBezTo>
                  <a:cubicBezTo>
                    <a:pt x="330" y="1740"/>
                    <a:pt x="349" y="1736"/>
                    <a:pt x="366" y="1728"/>
                  </a:cubicBezTo>
                  <a:cubicBezTo>
                    <a:pt x="431" y="1698"/>
                    <a:pt x="458" y="1622"/>
                    <a:pt x="429" y="1557"/>
                  </a:cubicBezTo>
                  <a:cubicBezTo>
                    <a:pt x="314" y="1310"/>
                    <a:pt x="457" y="1123"/>
                    <a:pt x="642" y="1123"/>
                  </a:cubicBezTo>
                  <a:cubicBezTo>
                    <a:pt x="685" y="1123"/>
                    <a:pt x="730" y="1133"/>
                    <a:pt x="775" y="1155"/>
                  </a:cubicBezTo>
                  <a:cubicBezTo>
                    <a:pt x="1063" y="1296"/>
                    <a:pt x="1048" y="1861"/>
                    <a:pt x="526" y="2063"/>
                  </a:cubicBezTo>
                  <a:cubicBezTo>
                    <a:pt x="459" y="2089"/>
                    <a:pt x="427" y="2163"/>
                    <a:pt x="453" y="2229"/>
                  </a:cubicBezTo>
                  <a:cubicBezTo>
                    <a:pt x="472" y="2279"/>
                    <a:pt x="521" y="2310"/>
                    <a:pt x="571" y="2310"/>
                  </a:cubicBezTo>
                  <a:cubicBezTo>
                    <a:pt x="587" y="2310"/>
                    <a:pt x="602" y="2307"/>
                    <a:pt x="618" y="2301"/>
                  </a:cubicBezTo>
                  <a:cubicBezTo>
                    <a:pt x="1297" y="2039"/>
                    <a:pt x="1373" y="1282"/>
                    <a:pt x="983" y="984"/>
                  </a:cubicBezTo>
                  <a:cubicBezTo>
                    <a:pt x="789" y="721"/>
                    <a:pt x="861" y="336"/>
                    <a:pt x="1196" y="264"/>
                  </a:cubicBezTo>
                  <a:cubicBezTo>
                    <a:pt x="1226" y="258"/>
                    <a:pt x="1257" y="255"/>
                    <a:pt x="1287" y="255"/>
                  </a:cubicBezTo>
                  <a:cubicBezTo>
                    <a:pt x="1385" y="255"/>
                    <a:pt x="1481" y="288"/>
                    <a:pt x="1565" y="353"/>
                  </a:cubicBezTo>
                  <a:cubicBezTo>
                    <a:pt x="1588" y="371"/>
                    <a:pt x="1616" y="380"/>
                    <a:pt x="1643" y="380"/>
                  </a:cubicBezTo>
                  <a:cubicBezTo>
                    <a:pt x="1681" y="380"/>
                    <a:pt x="1719" y="363"/>
                    <a:pt x="1744" y="331"/>
                  </a:cubicBezTo>
                  <a:cubicBezTo>
                    <a:pt x="1788" y="275"/>
                    <a:pt x="1777" y="195"/>
                    <a:pt x="1722" y="151"/>
                  </a:cubicBezTo>
                  <a:cubicBezTo>
                    <a:pt x="1594" y="52"/>
                    <a:pt x="144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0">
              <a:extLst>
                <a:ext uri="{FF2B5EF4-FFF2-40B4-BE49-F238E27FC236}">
                  <a16:creationId xmlns:a16="http://schemas.microsoft.com/office/drawing/2014/main" id="{5E8DADE8-1B8D-4F57-1743-D8356A91F632}"/>
                </a:ext>
              </a:extLst>
            </p:cNvPr>
            <p:cNvSpPr/>
            <p:nvPr/>
          </p:nvSpPr>
          <p:spPr>
            <a:xfrm>
              <a:off x="8242263" y="1594253"/>
              <a:ext cx="119608" cy="103235"/>
            </a:xfrm>
            <a:custGeom>
              <a:avLst/>
              <a:gdLst/>
              <a:ahLst/>
              <a:cxnLst/>
              <a:rect l="l" t="t" r="r" b="b"/>
              <a:pathLst>
                <a:path w="2798" h="2415" extrusionOk="0">
                  <a:moveTo>
                    <a:pt x="1071" y="1"/>
                  </a:moveTo>
                  <a:cubicBezTo>
                    <a:pt x="894" y="1"/>
                    <a:pt x="714" y="64"/>
                    <a:pt x="571" y="183"/>
                  </a:cubicBezTo>
                  <a:cubicBezTo>
                    <a:pt x="1" y="659"/>
                    <a:pt x="342" y="1672"/>
                    <a:pt x="1152" y="1745"/>
                  </a:cubicBezTo>
                  <a:cubicBezTo>
                    <a:pt x="1187" y="1748"/>
                    <a:pt x="1223" y="1750"/>
                    <a:pt x="1258" y="1750"/>
                  </a:cubicBezTo>
                  <a:cubicBezTo>
                    <a:pt x="1490" y="1750"/>
                    <a:pt x="1714" y="1681"/>
                    <a:pt x="1906" y="1549"/>
                  </a:cubicBezTo>
                  <a:cubicBezTo>
                    <a:pt x="1910" y="1549"/>
                    <a:pt x="1914" y="1549"/>
                    <a:pt x="1918" y="1549"/>
                  </a:cubicBezTo>
                  <a:cubicBezTo>
                    <a:pt x="2084" y="1549"/>
                    <a:pt x="2239" y="1616"/>
                    <a:pt x="2337" y="1729"/>
                  </a:cubicBezTo>
                  <a:cubicBezTo>
                    <a:pt x="2520" y="1941"/>
                    <a:pt x="2442" y="2241"/>
                    <a:pt x="2438" y="2254"/>
                  </a:cubicBezTo>
                  <a:cubicBezTo>
                    <a:pt x="2416" y="2336"/>
                    <a:pt x="2478" y="2415"/>
                    <a:pt x="2563" y="2415"/>
                  </a:cubicBezTo>
                  <a:cubicBezTo>
                    <a:pt x="2618" y="2415"/>
                    <a:pt x="2670" y="2378"/>
                    <a:pt x="2686" y="2320"/>
                  </a:cubicBezTo>
                  <a:cubicBezTo>
                    <a:pt x="2698" y="2276"/>
                    <a:pt x="2798" y="1870"/>
                    <a:pt x="2531" y="1560"/>
                  </a:cubicBezTo>
                  <a:cubicBezTo>
                    <a:pt x="2433" y="1447"/>
                    <a:pt x="2300" y="1365"/>
                    <a:pt x="2151" y="1323"/>
                  </a:cubicBezTo>
                  <a:cubicBezTo>
                    <a:pt x="2296" y="1147"/>
                    <a:pt x="2384" y="930"/>
                    <a:pt x="2405" y="696"/>
                  </a:cubicBezTo>
                  <a:cubicBezTo>
                    <a:pt x="2412" y="626"/>
                    <a:pt x="2359" y="564"/>
                    <a:pt x="2289" y="558"/>
                  </a:cubicBezTo>
                  <a:cubicBezTo>
                    <a:pt x="2287" y="558"/>
                    <a:pt x="2284" y="558"/>
                    <a:pt x="2281" y="558"/>
                  </a:cubicBezTo>
                  <a:cubicBezTo>
                    <a:pt x="2213" y="558"/>
                    <a:pt x="2156" y="608"/>
                    <a:pt x="2149" y="677"/>
                  </a:cubicBezTo>
                  <a:cubicBezTo>
                    <a:pt x="2107" y="1144"/>
                    <a:pt x="1716" y="1494"/>
                    <a:pt x="1256" y="1494"/>
                  </a:cubicBezTo>
                  <a:cubicBezTo>
                    <a:pt x="1230" y="1494"/>
                    <a:pt x="1202" y="1493"/>
                    <a:pt x="1175" y="1491"/>
                  </a:cubicBezTo>
                  <a:cubicBezTo>
                    <a:pt x="590" y="1438"/>
                    <a:pt x="339" y="710"/>
                    <a:pt x="734" y="380"/>
                  </a:cubicBezTo>
                  <a:cubicBezTo>
                    <a:pt x="828" y="301"/>
                    <a:pt x="951" y="256"/>
                    <a:pt x="1072" y="256"/>
                  </a:cubicBezTo>
                  <a:cubicBezTo>
                    <a:pt x="1191" y="256"/>
                    <a:pt x="1307" y="300"/>
                    <a:pt x="1389" y="400"/>
                  </a:cubicBezTo>
                  <a:cubicBezTo>
                    <a:pt x="1510" y="543"/>
                    <a:pt x="1525" y="774"/>
                    <a:pt x="1367" y="896"/>
                  </a:cubicBezTo>
                  <a:cubicBezTo>
                    <a:pt x="1312" y="939"/>
                    <a:pt x="1302" y="1020"/>
                    <a:pt x="1344" y="1075"/>
                  </a:cubicBezTo>
                  <a:cubicBezTo>
                    <a:pt x="1369" y="1108"/>
                    <a:pt x="1407" y="1125"/>
                    <a:pt x="1446" y="1125"/>
                  </a:cubicBezTo>
                  <a:cubicBezTo>
                    <a:pt x="1473" y="1125"/>
                    <a:pt x="1500" y="1117"/>
                    <a:pt x="1523" y="1099"/>
                  </a:cubicBezTo>
                  <a:cubicBezTo>
                    <a:pt x="1792" y="891"/>
                    <a:pt x="1804" y="498"/>
                    <a:pt x="1587" y="236"/>
                  </a:cubicBezTo>
                  <a:cubicBezTo>
                    <a:pt x="1453" y="76"/>
                    <a:pt x="1264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40">
            <a:extLst>
              <a:ext uri="{FF2B5EF4-FFF2-40B4-BE49-F238E27FC236}">
                <a16:creationId xmlns:a16="http://schemas.microsoft.com/office/drawing/2014/main" id="{33B7F0C3-F3D5-9F82-8C6B-D8D4DC891C38}"/>
              </a:ext>
            </a:extLst>
          </p:cNvPr>
          <p:cNvGrpSpPr/>
          <p:nvPr/>
        </p:nvGrpSpPr>
        <p:grpSpPr>
          <a:xfrm>
            <a:off x="985796" y="1519041"/>
            <a:ext cx="375494" cy="373228"/>
            <a:chOff x="736871" y="3910954"/>
            <a:chExt cx="375494" cy="373228"/>
          </a:xfrm>
        </p:grpSpPr>
        <p:sp>
          <p:nvSpPr>
            <p:cNvPr id="489" name="Google Shape;489;p40">
              <a:extLst>
                <a:ext uri="{FF2B5EF4-FFF2-40B4-BE49-F238E27FC236}">
                  <a16:creationId xmlns:a16="http://schemas.microsoft.com/office/drawing/2014/main" id="{A41C922C-5C1F-3DB0-5960-9A8043A65536}"/>
                </a:ext>
              </a:extLst>
            </p:cNvPr>
            <p:cNvSpPr/>
            <p:nvPr/>
          </p:nvSpPr>
          <p:spPr>
            <a:xfrm>
              <a:off x="781841" y="3965884"/>
              <a:ext cx="285553" cy="263196"/>
            </a:xfrm>
            <a:custGeom>
              <a:avLst/>
              <a:gdLst/>
              <a:ahLst/>
              <a:cxnLst/>
              <a:rect l="l" t="t" r="r" b="b"/>
              <a:pathLst>
                <a:path w="6680" h="6157" extrusionOk="0">
                  <a:moveTo>
                    <a:pt x="3974" y="257"/>
                  </a:moveTo>
                  <a:cubicBezTo>
                    <a:pt x="4009" y="257"/>
                    <a:pt x="4045" y="260"/>
                    <a:pt x="4081" y="268"/>
                  </a:cubicBezTo>
                  <a:cubicBezTo>
                    <a:pt x="4327" y="319"/>
                    <a:pt x="4482" y="480"/>
                    <a:pt x="4567" y="605"/>
                  </a:cubicBezTo>
                  <a:cubicBezTo>
                    <a:pt x="4657" y="736"/>
                    <a:pt x="4799" y="816"/>
                    <a:pt x="4960" y="826"/>
                  </a:cubicBezTo>
                  <a:cubicBezTo>
                    <a:pt x="5258" y="842"/>
                    <a:pt x="5450" y="1037"/>
                    <a:pt x="5491" y="1293"/>
                  </a:cubicBezTo>
                  <a:cubicBezTo>
                    <a:pt x="5517" y="1448"/>
                    <a:pt x="5607" y="1580"/>
                    <a:pt x="5743" y="1655"/>
                  </a:cubicBezTo>
                  <a:cubicBezTo>
                    <a:pt x="5965" y="1779"/>
                    <a:pt x="6056" y="1989"/>
                    <a:pt x="6026" y="2205"/>
                  </a:cubicBezTo>
                  <a:cubicBezTo>
                    <a:pt x="6006" y="2361"/>
                    <a:pt x="6059" y="2515"/>
                    <a:pt x="6173" y="2630"/>
                  </a:cubicBezTo>
                  <a:cubicBezTo>
                    <a:pt x="6410" y="2869"/>
                    <a:pt x="6410" y="3290"/>
                    <a:pt x="6173" y="3530"/>
                  </a:cubicBezTo>
                  <a:cubicBezTo>
                    <a:pt x="6060" y="3645"/>
                    <a:pt x="6007" y="3801"/>
                    <a:pt x="6026" y="3955"/>
                  </a:cubicBezTo>
                  <a:cubicBezTo>
                    <a:pt x="6056" y="4173"/>
                    <a:pt x="5965" y="4381"/>
                    <a:pt x="5743" y="4505"/>
                  </a:cubicBezTo>
                  <a:cubicBezTo>
                    <a:pt x="5607" y="4580"/>
                    <a:pt x="5517" y="4711"/>
                    <a:pt x="5491" y="4867"/>
                  </a:cubicBezTo>
                  <a:cubicBezTo>
                    <a:pt x="5450" y="5123"/>
                    <a:pt x="5257" y="5318"/>
                    <a:pt x="4960" y="5334"/>
                  </a:cubicBezTo>
                  <a:cubicBezTo>
                    <a:pt x="4800" y="5343"/>
                    <a:pt x="4657" y="5423"/>
                    <a:pt x="4567" y="5555"/>
                  </a:cubicBezTo>
                  <a:cubicBezTo>
                    <a:pt x="4426" y="5763"/>
                    <a:pt x="4196" y="5904"/>
                    <a:pt x="3974" y="5904"/>
                  </a:cubicBezTo>
                  <a:cubicBezTo>
                    <a:pt x="3865" y="5904"/>
                    <a:pt x="3758" y="5870"/>
                    <a:pt x="3664" y="5793"/>
                  </a:cubicBezTo>
                  <a:cubicBezTo>
                    <a:pt x="3461" y="5629"/>
                    <a:pt x="3476" y="5429"/>
                    <a:pt x="3476" y="5266"/>
                  </a:cubicBezTo>
                  <a:cubicBezTo>
                    <a:pt x="3476" y="5205"/>
                    <a:pt x="3435" y="5150"/>
                    <a:pt x="3376" y="5137"/>
                  </a:cubicBezTo>
                  <a:cubicBezTo>
                    <a:pt x="3367" y="5135"/>
                    <a:pt x="3358" y="5134"/>
                    <a:pt x="3349" y="5134"/>
                  </a:cubicBezTo>
                  <a:cubicBezTo>
                    <a:pt x="3278" y="5134"/>
                    <a:pt x="3221" y="5192"/>
                    <a:pt x="3221" y="5262"/>
                  </a:cubicBezTo>
                  <a:cubicBezTo>
                    <a:pt x="3221" y="5423"/>
                    <a:pt x="3239" y="5626"/>
                    <a:pt x="3033" y="5793"/>
                  </a:cubicBezTo>
                  <a:cubicBezTo>
                    <a:pt x="2939" y="5870"/>
                    <a:pt x="2832" y="5904"/>
                    <a:pt x="2723" y="5904"/>
                  </a:cubicBezTo>
                  <a:cubicBezTo>
                    <a:pt x="2500" y="5904"/>
                    <a:pt x="2271" y="5762"/>
                    <a:pt x="2130" y="5555"/>
                  </a:cubicBezTo>
                  <a:cubicBezTo>
                    <a:pt x="2040" y="5424"/>
                    <a:pt x="1898" y="5344"/>
                    <a:pt x="1736" y="5334"/>
                  </a:cubicBezTo>
                  <a:cubicBezTo>
                    <a:pt x="1440" y="5318"/>
                    <a:pt x="1248" y="5122"/>
                    <a:pt x="1206" y="4867"/>
                  </a:cubicBezTo>
                  <a:cubicBezTo>
                    <a:pt x="1180" y="4712"/>
                    <a:pt x="1090" y="4580"/>
                    <a:pt x="955" y="4505"/>
                  </a:cubicBezTo>
                  <a:cubicBezTo>
                    <a:pt x="732" y="4381"/>
                    <a:pt x="641" y="4171"/>
                    <a:pt x="670" y="3955"/>
                  </a:cubicBezTo>
                  <a:cubicBezTo>
                    <a:pt x="691" y="3799"/>
                    <a:pt x="638" y="3645"/>
                    <a:pt x="523" y="3530"/>
                  </a:cubicBezTo>
                  <a:cubicBezTo>
                    <a:pt x="286" y="3290"/>
                    <a:pt x="286" y="2869"/>
                    <a:pt x="523" y="2630"/>
                  </a:cubicBezTo>
                  <a:cubicBezTo>
                    <a:pt x="637" y="2515"/>
                    <a:pt x="690" y="2359"/>
                    <a:pt x="670" y="2205"/>
                  </a:cubicBezTo>
                  <a:cubicBezTo>
                    <a:pt x="641" y="1987"/>
                    <a:pt x="732" y="1779"/>
                    <a:pt x="955" y="1655"/>
                  </a:cubicBezTo>
                  <a:cubicBezTo>
                    <a:pt x="1090" y="1580"/>
                    <a:pt x="1180" y="1449"/>
                    <a:pt x="1206" y="1293"/>
                  </a:cubicBezTo>
                  <a:cubicBezTo>
                    <a:pt x="1246" y="1037"/>
                    <a:pt x="1440" y="842"/>
                    <a:pt x="1736" y="826"/>
                  </a:cubicBezTo>
                  <a:cubicBezTo>
                    <a:pt x="1897" y="817"/>
                    <a:pt x="2040" y="737"/>
                    <a:pt x="2130" y="605"/>
                  </a:cubicBezTo>
                  <a:cubicBezTo>
                    <a:pt x="2215" y="479"/>
                    <a:pt x="2369" y="317"/>
                    <a:pt x="2616" y="268"/>
                  </a:cubicBezTo>
                  <a:cubicBezTo>
                    <a:pt x="2652" y="260"/>
                    <a:pt x="2688" y="257"/>
                    <a:pt x="2722" y="257"/>
                  </a:cubicBezTo>
                  <a:cubicBezTo>
                    <a:pt x="3002" y="257"/>
                    <a:pt x="3221" y="488"/>
                    <a:pt x="3221" y="763"/>
                  </a:cubicBezTo>
                  <a:lnTo>
                    <a:pt x="3221" y="4745"/>
                  </a:lnTo>
                  <a:cubicBezTo>
                    <a:pt x="3221" y="4811"/>
                    <a:pt x="3268" y="4869"/>
                    <a:pt x="3333" y="4877"/>
                  </a:cubicBezTo>
                  <a:cubicBezTo>
                    <a:pt x="3338" y="4878"/>
                    <a:pt x="3343" y="4878"/>
                    <a:pt x="3347" y="4878"/>
                  </a:cubicBezTo>
                  <a:cubicBezTo>
                    <a:pt x="3419" y="4878"/>
                    <a:pt x="3476" y="4821"/>
                    <a:pt x="3476" y="4751"/>
                  </a:cubicBezTo>
                  <a:lnTo>
                    <a:pt x="3476" y="763"/>
                  </a:lnTo>
                  <a:cubicBezTo>
                    <a:pt x="3476" y="488"/>
                    <a:pt x="3694" y="257"/>
                    <a:pt x="3974" y="257"/>
                  </a:cubicBezTo>
                  <a:close/>
                  <a:moveTo>
                    <a:pt x="3969" y="1"/>
                  </a:moveTo>
                  <a:cubicBezTo>
                    <a:pt x="3724" y="1"/>
                    <a:pt x="3491" y="112"/>
                    <a:pt x="3340" y="337"/>
                  </a:cubicBezTo>
                  <a:cubicBezTo>
                    <a:pt x="3190" y="112"/>
                    <a:pt x="2957" y="1"/>
                    <a:pt x="2713" y="1"/>
                  </a:cubicBezTo>
                  <a:cubicBezTo>
                    <a:pt x="2424" y="1"/>
                    <a:pt x="2118" y="155"/>
                    <a:pt x="1909" y="460"/>
                  </a:cubicBezTo>
                  <a:cubicBezTo>
                    <a:pt x="1864" y="525"/>
                    <a:pt x="1793" y="564"/>
                    <a:pt x="1714" y="568"/>
                  </a:cubicBezTo>
                  <a:cubicBezTo>
                    <a:pt x="1295" y="591"/>
                    <a:pt x="1005" y="879"/>
                    <a:pt x="944" y="1251"/>
                  </a:cubicBezTo>
                  <a:cubicBezTo>
                    <a:pt x="932" y="1328"/>
                    <a:pt x="887" y="1393"/>
                    <a:pt x="823" y="1429"/>
                  </a:cubicBezTo>
                  <a:cubicBezTo>
                    <a:pt x="509" y="1603"/>
                    <a:pt x="365" y="1915"/>
                    <a:pt x="408" y="2238"/>
                  </a:cubicBezTo>
                  <a:cubicBezTo>
                    <a:pt x="419" y="2315"/>
                    <a:pt x="391" y="2390"/>
                    <a:pt x="334" y="2449"/>
                  </a:cubicBezTo>
                  <a:cubicBezTo>
                    <a:pt x="1" y="2786"/>
                    <a:pt x="1" y="3371"/>
                    <a:pt x="334" y="3708"/>
                  </a:cubicBezTo>
                  <a:cubicBezTo>
                    <a:pt x="393" y="3766"/>
                    <a:pt x="420" y="3843"/>
                    <a:pt x="408" y="3919"/>
                  </a:cubicBezTo>
                  <a:cubicBezTo>
                    <a:pt x="365" y="4242"/>
                    <a:pt x="508" y="4553"/>
                    <a:pt x="823" y="4727"/>
                  </a:cubicBezTo>
                  <a:cubicBezTo>
                    <a:pt x="887" y="4763"/>
                    <a:pt x="932" y="4830"/>
                    <a:pt x="944" y="4906"/>
                  </a:cubicBezTo>
                  <a:cubicBezTo>
                    <a:pt x="1003" y="5279"/>
                    <a:pt x="1293" y="5568"/>
                    <a:pt x="1714" y="5588"/>
                  </a:cubicBezTo>
                  <a:cubicBezTo>
                    <a:pt x="1793" y="5593"/>
                    <a:pt x="1865" y="5633"/>
                    <a:pt x="1909" y="5697"/>
                  </a:cubicBezTo>
                  <a:cubicBezTo>
                    <a:pt x="2118" y="6001"/>
                    <a:pt x="2424" y="6157"/>
                    <a:pt x="2713" y="6157"/>
                  </a:cubicBezTo>
                  <a:cubicBezTo>
                    <a:pt x="2958" y="6157"/>
                    <a:pt x="3190" y="6046"/>
                    <a:pt x="3340" y="5819"/>
                  </a:cubicBezTo>
                  <a:cubicBezTo>
                    <a:pt x="3490" y="6045"/>
                    <a:pt x="3723" y="6156"/>
                    <a:pt x="3968" y="6156"/>
                  </a:cubicBezTo>
                  <a:cubicBezTo>
                    <a:pt x="4257" y="6156"/>
                    <a:pt x="4563" y="6002"/>
                    <a:pt x="4772" y="5697"/>
                  </a:cubicBezTo>
                  <a:cubicBezTo>
                    <a:pt x="4816" y="5633"/>
                    <a:pt x="4888" y="5593"/>
                    <a:pt x="4967" y="5588"/>
                  </a:cubicBezTo>
                  <a:cubicBezTo>
                    <a:pt x="5386" y="5566"/>
                    <a:pt x="5676" y="5279"/>
                    <a:pt x="5737" y="4906"/>
                  </a:cubicBezTo>
                  <a:cubicBezTo>
                    <a:pt x="5749" y="4830"/>
                    <a:pt x="5793" y="4763"/>
                    <a:pt x="5859" y="4727"/>
                  </a:cubicBezTo>
                  <a:cubicBezTo>
                    <a:pt x="6172" y="4553"/>
                    <a:pt x="6315" y="4242"/>
                    <a:pt x="6272" y="3919"/>
                  </a:cubicBezTo>
                  <a:cubicBezTo>
                    <a:pt x="6262" y="3843"/>
                    <a:pt x="6289" y="3766"/>
                    <a:pt x="6346" y="3708"/>
                  </a:cubicBezTo>
                  <a:cubicBezTo>
                    <a:pt x="6679" y="3371"/>
                    <a:pt x="6679" y="2786"/>
                    <a:pt x="6346" y="2449"/>
                  </a:cubicBezTo>
                  <a:cubicBezTo>
                    <a:pt x="6288" y="2390"/>
                    <a:pt x="6262" y="2315"/>
                    <a:pt x="6272" y="2238"/>
                  </a:cubicBezTo>
                  <a:cubicBezTo>
                    <a:pt x="6315" y="1915"/>
                    <a:pt x="6172" y="1603"/>
                    <a:pt x="5859" y="1429"/>
                  </a:cubicBezTo>
                  <a:cubicBezTo>
                    <a:pt x="5793" y="1393"/>
                    <a:pt x="5749" y="1328"/>
                    <a:pt x="5737" y="1251"/>
                  </a:cubicBezTo>
                  <a:cubicBezTo>
                    <a:pt x="5677" y="879"/>
                    <a:pt x="5387" y="589"/>
                    <a:pt x="4967" y="568"/>
                  </a:cubicBezTo>
                  <a:cubicBezTo>
                    <a:pt x="4888" y="564"/>
                    <a:pt x="4816" y="525"/>
                    <a:pt x="4772" y="460"/>
                  </a:cubicBezTo>
                  <a:cubicBezTo>
                    <a:pt x="4564" y="156"/>
                    <a:pt x="4258" y="1"/>
                    <a:pt x="3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0">
              <a:extLst>
                <a:ext uri="{FF2B5EF4-FFF2-40B4-BE49-F238E27FC236}">
                  <a16:creationId xmlns:a16="http://schemas.microsoft.com/office/drawing/2014/main" id="{8C784E13-FEC9-E4D1-DE31-60711D0CA433}"/>
                </a:ext>
              </a:extLst>
            </p:cNvPr>
            <p:cNvSpPr/>
            <p:nvPr/>
          </p:nvSpPr>
          <p:spPr>
            <a:xfrm>
              <a:off x="852631" y="4115030"/>
              <a:ext cx="54546" cy="75791"/>
            </a:xfrm>
            <a:custGeom>
              <a:avLst/>
              <a:gdLst/>
              <a:ahLst/>
              <a:cxnLst/>
              <a:rect l="l" t="t" r="r" b="b"/>
              <a:pathLst>
                <a:path w="1276" h="1773" extrusionOk="0">
                  <a:moveTo>
                    <a:pt x="408" y="1"/>
                  </a:moveTo>
                  <a:cubicBezTo>
                    <a:pt x="292" y="1"/>
                    <a:pt x="172" y="38"/>
                    <a:pt x="67" y="119"/>
                  </a:cubicBezTo>
                  <a:cubicBezTo>
                    <a:pt x="11" y="162"/>
                    <a:pt x="0" y="242"/>
                    <a:pt x="44" y="298"/>
                  </a:cubicBezTo>
                  <a:cubicBezTo>
                    <a:pt x="69" y="331"/>
                    <a:pt x="107" y="348"/>
                    <a:pt x="145" y="348"/>
                  </a:cubicBezTo>
                  <a:cubicBezTo>
                    <a:pt x="172" y="348"/>
                    <a:pt x="200" y="339"/>
                    <a:pt x="223" y="321"/>
                  </a:cubicBezTo>
                  <a:cubicBezTo>
                    <a:pt x="279" y="278"/>
                    <a:pt x="343" y="255"/>
                    <a:pt x="408" y="255"/>
                  </a:cubicBezTo>
                  <a:cubicBezTo>
                    <a:pt x="428" y="255"/>
                    <a:pt x="449" y="257"/>
                    <a:pt x="469" y="261"/>
                  </a:cubicBezTo>
                  <a:cubicBezTo>
                    <a:pt x="688" y="308"/>
                    <a:pt x="735" y="560"/>
                    <a:pt x="609" y="736"/>
                  </a:cubicBezTo>
                  <a:cubicBezTo>
                    <a:pt x="305" y="975"/>
                    <a:pt x="366" y="1562"/>
                    <a:pt x="891" y="1764"/>
                  </a:cubicBezTo>
                  <a:cubicBezTo>
                    <a:pt x="906" y="1770"/>
                    <a:pt x="922" y="1773"/>
                    <a:pt x="937" y="1773"/>
                  </a:cubicBezTo>
                  <a:cubicBezTo>
                    <a:pt x="988" y="1773"/>
                    <a:pt x="1036" y="1742"/>
                    <a:pt x="1055" y="1691"/>
                  </a:cubicBezTo>
                  <a:cubicBezTo>
                    <a:pt x="1081" y="1626"/>
                    <a:pt x="1049" y="1552"/>
                    <a:pt x="983" y="1527"/>
                  </a:cubicBezTo>
                  <a:cubicBezTo>
                    <a:pt x="769" y="1443"/>
                    <a:pt x="687" y="1280"/>
                    <a:pt x="682" y="1153"/>
                  </a:cubicBezTo>
                  <a:cubicBezTo>
                    <a:pt x="675" y="985"/>
                    <a:pt x="784" y="897"/>
                    <a:pt x="885" y="897"/>
                  </a:cubicBezTo>
                  <a:cubicBezTo>
                    <a:pt x="938" y="897"/>
                    <a:pt x="989" y="922"/>
                    <a:pt x="1018" y="974"/>
                  </a:cubicBezTo>
                  <a:cubicBezTo>
                    <a:pt x="1041" y="1016"/>
                    <a:pt x="1084" y="1039"/>
                    <a:pt x="1129" y="1039"/>
                  </a:cubicBezTo>
                  <a:cubicBezTo>
                    <a:pt x="1150" y="1039"/>
                    <a:pt x="1172" y="1034"/>
                    <a:pt x="1192" y="1022"/>
                  </a:cubicBezTo>
                  <a:cubicBezTo>
                    <a:pt x="1255" y="988"/>
                    <a:pt x="1276" y="910"/>
                    <a:pt x="1241" y="848"/>
                  </a:cubicBezTo>
                  <a:cubicBezTo>
                    <a:pt x="1171" y="726"/>
                    <a:pt x="1053" y="655"/>
                    <a:pt x="922" y="642"/>
                  </a:cubicBezTo>
                  <a:cubicBezTo>
                    <a:pt x="997" y="262"/>
                    <a:pt x="716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0">
              <a:extLst>
                <a:ext uri="{FF2B5EF4-FFF2-40B4-BE49-F238E27FC236}">
                  <a16:creationId xmlns:a16="http://schemas.microsoft.com/office/drawing/2014/main" id="{83449BCE-6F08-6E0E-B37C-70CA86EF3F3D}"/>
                </a:ext>
              </a:extLst>
            </p:cNvPr>
            <p:cNvSpPr/>
            <p:nvPr/>
          </p:nvSpPr>
          <p:spPr>
            <a:xfrm>
              <a:off x="942187" y="4114988"/>
              <a:ext cx="54546" cy="75877"/>
            </a:xfrm>
            <a:custGeom>
              <a:avLst/>
              <a:gdLst/>
              <a:ahLst/>
              <a:cxnLst/>
              <a:rect l="l" t="t" r="r" b="b"/>
              <a:pathLst>
                <a:path w="1276" h="1775" extrusionOk="0">
                  <a:moveTo>
                    <a:pt x="868" y="0"/>
                  </a:moveTo>
                  <a:cubicBezTo>
                    <a:pt x="559" y="0"/>
                    <a:pt x="280" y="269"/>
                    <a:pt x="353" y="643"/>
                  </a:cubicBezTo>
                  <a:cubicBezTo>
                    <a:pt x="222" y="656"/>
                    <a:pt x="103" y="728"/>
                    <a:pt x="35" y="849"/>
                  </a:cubicBezTo>
                  <a:cubicBezTo>
                    <a:pt x="1" y="911"/>
                    <a:pt x="22" y="989"/>
                    <a:pt x="84" y="1023"/>
                  </a:cubicBezTo>
                  <a:cubicBezTo>
                    <a:pt x="104" y="1035"/>
                    <a:pt x="126" y="1040"/>
                    <a:pt x="148" y="1040"/>
                  </a:cubicBezTo>
                  <a:cubicBezTo>
                    <a:pt x="192" y="1040"/>
                    <a:pt x="235" y="1017"/>
                    <a:pt x="258" y="975"/>
                  </a:cubicBezTo>
                  <a:cubicBezTo>
                    <a:pt x="288" y="923"/>
                    <a:pt x="339" y="898"/>
                    <a:pt x="392" y="898"/>
                  </a:cubicBezTo>
                  <a:cubicBezTo>
                    <a:pt x="493" y="898"/>
                    <a:pt x="601" y="986"/>
                    <a:pt x="595" y="1154"/>
                  </a:cubicBezTo>
                  <a:cubicBezTo>
                    <a:pt x="589" y="1281"/>
                    <a:pt x="507" y="1444"/>
                    <a:pt x="294" y="1528"/>
                  </a:cubicBezTo>
                  <a:cubicBezTo>
                    <a:pt x="227" y="1553"/>
                    <a:pt x="195" y="1627"/>
                    <a:pt x="221" y="1692"/>
                  </a:cubicBezTo>
                  <a:cubicBezTo>
                    <a:pt x="241" y="1743"/>
                    <a:pt x="289" y="1774"/>
                    <a:pt x="339" y="1774"/>
                  </a:cubicBezTo>
                  <a:cubicBezTo>
                    <a:pt x="355" y="1774"/>
                    <a:pt x="371" y="1771"/>
                    <a:pt x="386" y="1765"/>
                  </a:cubicBezTo>
                  <a:cubicBezTo>
                    <a:pt x="910" y="1561"/>
                    <a:pt x="971" y="976"/>
                    <a:pt x="667" y="737"/>
                  </a:cubicBezTo>
                  <a:cubicBezTo>
                    <a:pt x="541" y="562"/>
                    <a:pt x="588" y="310"/>
                    <a:pt x="808" y="262"/>
                  </a:cubicBezTo>
                  <a:cubicBezTo>
                    <a:pt x="828" y="258"/>
                    <a:pt x="848" y="256"/>
                    <a:pt x="868" y="256"/>
                  </a:cubicBezTo>
                  <a:cubicBezTo>
                    <a:pt x="934" y="256"/>
                    <a:pt x="998" y="279"/>
                    <a:pt x="1054" y="322"/>
                  </a:cubicBezTo>
                  <a:cubicBezTo>
                    <a:pt x="1077" y="340"/>
                    <a:pt x="1104" y="349"/>
                    <a:pt x="1132" y="349"/>
                  </a:cubicBezTo>
                  <a:cubicBezTo>
                    <a:pt x="1170" y="349"/>
                    <a:pt x="1208" y="332"/>
                    <a:pt x="1233" y="299"/>
                  </a:cubicBezTo>
                  <a:cubicBezTo>
                    <a:pt x="1275" y="245"/>
                    <a:pt x="1265" y="163"/>
                    <a:pt x="1209" y="120"/>
                  </a:cubicBezTo>
                  <a:cubicBezTo>
                    <a:pt x="1102" y="37"/>
                    <a:pt x="9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0">
              <a:extLst>
                <a:ext uri="{FF2B5EF4-FFF2-40B4-BE49-F238E27FC236}">
                  <a16:creationId xmlns:a16="http://schemas.microsoft.com/office/drawing/2014/main" id="{BE78D91A-B840-81B7-767D-2663F37B133B}"/>
                </a:ext>
              </a:extLst>
            </p:cNvPr>
            <p:cNvSpPr/>
            <p:nvPr/>
          </p:nvSpPr>
          <p:spPr>
            <a:xfrm>
              <a:off x="835660" y="4018079"/>
              <a:ext cx="68396" cy="64848"/>
            </a:xfrm>
            <a:custGeom>
              <a:avLst/>
              <a:gdLst/>
              <a:ahLst/>
              <a:cxnLst/>
              <a:rect l="l" t="t" r="r" b="b"/>
              <a:pathLst>
                <a:path w="1600" h="1517" extrusionOk="0">
                  <a:moveTo>
                    <a:pt x="1057" y="1"/>
                  </a:moveTo>
                  <a:cubicBezTo>
                    <a:pt x="983" y="1"/>
                    <a:pt x="909" y="18"/>
                    <a:pt x="840" y="55"/>
                  </a:cubicBezTo>
                  <a:cubicBezTo>
                    <a:pt x="778" y="90"/>
                    <a:pt x="756" y="167"/>
                    <a:pt x="790" y="229"/>
                  </a:cubicBezTo>
                  <a:cubicBezTo>
                    <a:pt x="814" y="272"/>
                    <a:pt x="858" y="296"/>
                    <a:pt x="903" y="296"/>
                  </a:cubicBezTo>
                  <a:cubicBezTo>
                    <a:pt x="924" y="296"/>
                    <a:pt x="945" y="291"/>
                    <a:pt x="965" y="280"/>
                  </a:cubicBezTo>
                  <a:cubicBezTo>
                    <a:pt x="994" y="264"/>
                    <a:pt x="1026" y="256"/>
                    <a:pt x="1060" y="256"/>
                  </a:cubicBezTo>
                  <a:cubicBezTo>
                    <a:pt x="1175" y="256"/>
                    <a:pt x="1299" y="346"/>
                    <a:pt x="1311" y="489"/>
                  </a:cubicBezTo>
                  <a:cubicBezTo>
                    <a:pt x="1329" y="683"/>
                    <a:pt x="1186" y="853"/>
                    <a:pt x="993" y="870"/>
                  </a:cubicBezTo>
                  <a:cubicBezTo>
                    <a:pt x="979" y="871"/>
                    <a:pt x="965" y="872"/>
                    <a:pt x="951" y="872"/>
                  </a:cubicBezTo>
                  <a:cubicBezTo>
                    <a:pt x="710" y="872"/>
                    <a:pt x="505" y="688"/>
                    <a:pt x="483" y="444"/>
                  </a:cubicBezTo>
                  <a:cubicBezTo>
                    <a:pt x="477" y="377"/>
                    <a:pt x="422" y="327"/>
                    <a:pt x="358" y="327"/>
                  </a:cubicBezTo>
                  <a:cubicBezTo>
                    <a:pt x="353" y="327"/>
                    <a:pt x="349" y="327"/>
                    <a:pt x="345" y="328"/>
                  </a:cubicBezTo>
                  <a:cubicBezTo>
                    <a:pt x="275" y="334"/>
                    <a:pt x="222" y="396"/>
                    <a:pt x="228" y="466"/>
                  </a:cubicBezTo>
                  <a:cubicBezTo>
                    <a:pt x="239" y="589"/>
                    <a:pt x="281" y="703"/>
                    <a:pt x="346" y="800"/>
                  </a:cubicBezTo>
                  <a:cubicBezTo>
                    <a:pt x="98" y="910"/>
                    <a:pt x="1" y="1177"/>
                    <a:pt x="66" y="1422"/>
                  </a:cubicBezTo>
                  <a:cubicBezTo>
                    <a:pt x="82" y="1479"/>
                    <a:pt x="133" y="1516"/>
                    <a:pt x="189" y="1516"/>
                  </a:cubicBezTo>
                  <a:cubicBezTo>
                    <a:pt x="200" y="1516"/>
                    <a:pt x="212" y="1515"/>
                    <a:pt x="223" y="1511"/>
                  </a:cubicBezTo>
                  <a:cubicBezTo>
                    <a:pt x="292" y="1493"/>
                    <a:pt x="332" y="1423"/>
                    <a:pt x="313" y="1354"/>
                  </a:cubicBezTo>
                  <a:cubicBezTo>
                    <a:pt x="264" y="1182"/>
                    <a:pt x="363" y="1019"/>
                    <a:pt x="556" y="1011"/>
                  </a:cubicBezTo>
                  <a:cubicBezTo>
                    <a:pt x="681" y="1093"/>
                    <a:pt x="815" y="1129"/>
                    <a:pt x="942" y="1129"/>
                  </a:cubicBezTo>
                  <a:cubicBezTo>
                    <a:pt x="1294" y="1129"/>
                    <a:pt x="1600" y="851"/>
                    <a:pt x="1566" y="467"/>
                  </a:cubicBezTo>
                  <a:cubicBezTo>
                    <a:pt x="1540" y="188"/>
                    <a:pt x="1300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0">
              <a:extLst>
                <a:ext uri="{FF2B5EF4-FFF2-40B4-BE49-F238E27FC236}">
                  <a16:creationId xmlns:a16="http://schemas.microsoft.com/office/drawing/2014/main" id="{4C807F19-EEF7-560E-D983-098031986438}"/>
                </a:ext>
              </a:extLst>
            </p:cNvPr>
            <p:cNvSpPr/>
            <p:nvPr/>
          </p:nvSpPr>
          <p:spPr>
            <a:xfrm>
              <a:off x="945222" y="4018122"/>
              <a:ext cx="68610" cy="64848"/>
            </a:xfrm>
            <a:custGeom>
              <a:avLst/>
              <a:gdLst/>
              <a:ahLst/>
              <a:cxnLst/>
              <a:rect l="l" t="t" r="r" b="b"/>
              <a:pathLst>
                <a:path w="1605" h="1517" extrusionOk="0">
                  <a:moveTo>
                    <a:pt x="544" y="0"/>
                  </a:moveTo>
                  <a:cubicBezTo>
                    <a:pt x="302" y="0"/>
                    <a:pt x="61" y="186"/>
                    <a:pt x="35" y="467"/>
                  </a:cubicBezTo>
                  <a:cubicBezTo>
                    <a:pt x="0" y="852"/>
                    <a:pt x="306" y="1130"/>
                    <a:pt x="659" y="1130"/>
                  </a:cubicBezTo>
                  <a:cubicBezTo>
                    <a:pt x="786" y="1130"/>
                    <a:pt x="920" y="1094"/>
                    <a:pt x="1046" y="1012"/>
                  </a:cubicBezTo>
                  <a:cubicBezTo>
                    <a:pt x="1238" y="1019"/>
                    <a:pt x="1337" y="1181"/>
                    <a:pt x="1290" y="1356"/>
                  </a:cubicBezTo>
                  <a:cubicBezTo>
                    <a:pt x="1267" y="1438"/>
                    <a:pt x="1330" y="1517"/>
                    <a:pt x="1414" y="1517"/>
                  </a:cubicBezTo>
                  <a:cubicBezTo>
                    <a:pt x="1470" y="1517"/>
                    <a:pt x="1522" y="1480"/>
                    <a:pt x="1538" y="1422"/>
                  </a:cubicBezTo>
                  <a:cubicBezTo>
                    <a:pt x="1604" y="1178"/>
                    <a:pt x="1509" y="910"/>
                    <a:pt x="1258" y="801"/>
                  </a:cubicBezTo>
                  <a:cubicBezTo>
                    <a:pt x="1322" y="703"/>
                    <a:pt x="1363" y="590"/>
                    <a:pt x="1375" y="466"/>
                  </a:cubicBezTo>
                  <a:cubicBezTo>
                    <a:pt x="1382" y="396"/>
                    <a:pt x="1330" y="334"/>
                    <a:pt x="1259" y="328"/>
                  </a:cubicBezTo>
                  <a:cubicBezTo>
                    <a:pt x="1255" y="327"/>
                    <a:pt x="1251" y="327"/>
                    <a:pt x="1248" y="327"/>
                  </a:cubicBezTo>
                  <a:cubicBezTo>
                    <a:pt x="1183" y="327"/>
                    <a:pt x="1127" y="378"/>
                    <a:pt x="1121" y="444"/>
                  </a:cubicBezTo>
                  <a:cubicBezTo>
                    <a:pt x="1097" y="688"/>
                    <a:pt x="891" y="873"/>
                    <a:pt x="649" y="873"/>
                  </a:cubicBezTo>
                  <a:cubicBezTo>
                    <a:pt x="635" y="873"/>
                    <a:pt x="622" y="872"/>
                    <a:pt x="608" y="871"/>
                  </a:cubicBezTo>
                  <a:cubicBezTo>
                    <a:pt x="414" y="854"/>
                    <a:pt x="273" y="683"/>
                    <a:pt x="290" y="490"/>
                  </a:cubicBezTo>
                  <a:cubicBezTo>
                    <a:pt x="303" y="348"/>
                    <a:pt x="428" y="257"/>
                    <a:pt x="543" y="257"/>
                  </a:cubicBezTo>
                  <a:cubicBezTo>
                    <a:pt x="576" y="257"/>
                    <a:pt x="608" y="264"/>
                    <a:pt x="637" y="280"/>
                  </a:cubicBezTo>
                  <a:cubicBezTo>
                    <a:pt x="656" y="291"/>
                    <a:pt x="677" y="296"/>
                    <a:pt x="698" y="296"/>
                  </a:cubicBezTo>
                  <a:cubicBezTo>
                    <a:pt x="744" y="296"/>
                    <a:pt x="788" y="272"/>
                    <a:pt x="811" y="229"/>
                  </a:cubicBezTo>
                  <a:cubicBezTo>
                    <a:pt x="845" y="168"/>
                    <a:pt x="823" y="90"/>
                    <a:pt x="761" y="55"/>
                  </a:cubicBezTo>
                  <a:cubicBezTo>
                    <a:pt x="693" y="18"/>
                    <a:pt x="618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0">
              <a:extLst>
                <a:ext uri="{FF2B5EF4-FFF2-40B4-BE49-F238E27FC236}">
                  <a16:creationId xmlns:a16="http://schemas.microsoft.com/office/drawing/2014/main" id="{C4BBC861-837D-119C-8591-C0A889C2FD21}"/>
                </a:ext>
              </a:extLst>
            </p:cNvPr>
            <p:cNvSpPr/>
            <p:nvPr/>
          </p:nvSpPr>
          <p:spPr>
            <a:xfrm>
              <a:off x="736871" y="3910954"/>
              <a:ext cx="375494" cy="373228"/>
            </a:xfrm>
            <a:custGeom>
              <a:avLst/>
              <a:gdLst/>
              <a:ahLst/>
              <a:cxnLst/>
              <a:rect l="l" t="t" r="r" b="b"/>
              <a:pathLst>
                <a:path w="8784" h="8731" extrusionOk="0">
                  <a:moveTo>
                    <a:pt x="4402" y="1"/>
                  </a:moveTo>
                  <a:cubicBezTo>
                    <a:pt x="3668" y="1"/>
                    <a:pt x="2935" y="13"/>
                    <a:pt x="2206" y="38"/>
                  </a:cubicBezTo>
                  <a:cubicBezTo>
                    <a:pt x="2134" y="40"/>
                    <a:pt x="2080" y="99"/>
                    <a:pt x="2082" y="169"/>
                  </a:cubicBezTo>
                  <a:cubicBezTo>
                    <a:pt x="2085" y="238"/>
                    <a:pt x="2140" y="293"/>
                    <a:pt x="2208" y="293"/>
                  </a:cubicBezTo>
                  <a:cubicBezTo>
                    <a:pt x="2210" y="293"/>
                    <a:pt x="2212" y="293"/>
                    <a:pt x="2213" y="293"/>
                  </a:cubicBezTo>
                  <a:cubicBezTo>
                    <a:pt x="2931" y="269"/>
                    <a:pt x="3652" y="257"/>
                    <a:pt x="4374" y="257"/>
                  </a:cubicBezTo>
                  <a:cubicBezTo>
                    <a:pt x="5442" y="257"/>
                    <a:pt x="6511" y="283"/>
                    <a:pt x="7571" y="334"/>
                  </a:cubicBezTo>
                  <a:cubicBezTo>
                    <a:pt x="8034" y="356"/>
                    <a:pt x="8400" y="723"/>
                    <a:pt x="8423" y="1186"/>
                  </a:cubicBezTo>
                  <a:cubicBezTo>
                    <a:pt x="8526" y="3296"/>
                    <a:pt x="8526" y="5435"/>
                    <a:pt x="8423" y="7544"/>
                  </a:cubicBezTo>
                  <a:cubicBezTo>
                    <a:pt x="8400" y="8007"/>
                    <a:pt x="8034" y="8374"/>
                    <a:pt x="7571" y="8396"/>
                  </a:cubicBezTo>
                  <a:cubicBezTo>
                    <a:pt x="6516" y="8448"/>
                    <a:pt x="5454" y="8473"/>
                    <a:pt x="4391" y="8473"/>
                  </a:cubicBezTo>
                  <a:cubicBezTo>
                    <a:pt x="3329" y="8473"/>
                    <a:pt x="2267" y="8448"/>
                    <a:pt x="1213" y="8396"/>
                  </a:cubicBezTo>
                  <a:cubicBezTo>
                    <a:pt x="750" y="8374"/>
                    <a:pt x="383" y="8007"/>
                    <a:pt x="361" y="7544"/>
                  </a:cubicBezTo>
                  <a:cubicBezTo>
                    <a:pt x="258" y="5434"/>
                    <a:pt x="258" y="3295"/>
                    <a:pt x="361" y="1186"/>
                  </a:cubicBezTo>
                  <a:cubicBezTo>
                    <a:pt x="383" y="723"/>
                    <a:pt x="750" y="356"/>
                    <a:pt x="1213" y="334"/>
                  </a:cubicBezTo>
                  <a:cubicBezTo>
                    <a:pt x="1378" y="326"/>
                    <a:pt x="1541" y="318"/>
                    <a:pt x="1701" y="312"/>
                  </a:cubicBezTo>
                  <a:cubicBezTo>
                    <a:pt x="1772" y="309"/>
                    <a:pt x="1826" y="250"/>
                    <a:pt x="1823" y="178"/>
                  </a:cubicBezTo>
                  <a:cubicBezTo>
                    <a:pt x="1821" y="109"/>
                    <a:pt x="1763" y="55"/>
                    <a:pt x="1696" y="55"/>
                  </a:cubicBezTo>
                  <a:cubicBezTo>
                    <a:pt x="1694" y="55"/>
                    <a:pt x="1692" y="55"/>
                    <a:pt x="1690" y="56"/>
                  </a:cubicBezTo>
                  <a:cubicBezTo>
                    <a:pt x="1530" y="62"/>
                    <a:pt x="1364" y="70"/>
                    <a:pt x="1200" y="78"/>
                  </a:cubicBezTo>
                  <a:cubicBezTo>
                    <a:pt x="603" y="107"/>
                    <a:pt x="133" y="578"/>
                    <a:pt x="103" y="1174"/>
                  </a:cubicBezTo>
                  <a:cubicBezTo>
                    <a:pt x="1" y="3292"/>
                    <a:pt x="1" y="5440"/>
                    <a:pt x="103" y="7557"/>
                  </a:cubicBezTo>
                  <a:cubicBezTo>
                    <a:pt x="133" y="8153"/>
                    <a:pt x="603" y="8624"/>
                    <a:pt x="1200" y="8653"/>
                  </a:cubicBezTo>
                  <a:cubicBezTo>
                    <a:pt x="2259" y="8704"/>
                    <a:pt x="3325" y="8730"/>
                    <a:pt x="4391" y="8730"/>
                  </a:cubicBezTo>
                  <a:cubicBezTo>
                    <a:pt x="5458" y="8730"/>
                    <a:pt x="6524" y="8704"/>
                    <a:pt x="7583" y="8653"/>
                  </a:cubicBezTo>
                  <a:cubicBezTo>
                    <a:pt x="8179" y="8624"/>
                    <a:pt x="8649" y="8153"/>
                    <a:pt x="8679" y="7557"/>
                  </a:cubicBezTo>
                  <a:cubicBezTo>
                    <a:pt x="8783" y="5440"/>
                    <a:pt x="8783" y="3292"/>
                    <a:pt x="8680" y="1174"/>
                  </a:cubicBezTo>
                  <a:cubicBezTo>
                    <a:pt x="8651" y="578"/>
                    <a:pt x="8180" y="107"/>
                    <a:pt x="7584" y="78"/>
                  </a:cubicBezTo>
                  <a:cubicBezTo>
                    <a:pt x="6529" y="27"/>
                    <a:pt x="5465" y="1"/>
                    <a:pt x="4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0">
              <a:extLst>
                <a:ext uri="{FF2B5EF4-FFF2-40B4-BE49-F238E27FC236}">
                  <a16:creationId xmlns:a16="http://schemas.microsoft.com/office/drawing/2014/main" id="{20F3FFB6-D5FF-B9BD-14B4-83F65E4DD20C}"/>
                </a:ext>
              </a:extLst>
            </p:cNvPr>
            <p:cNvSpPr/>
            <p:nvPr/>
          </p:nvSpPr>
          <p:spPr>
            <a:xfrm>
              <a:off x="1006778" y="3944169"/>
              <a:ext cx="71816" cy="32787"/>
            </a:xfrm>
            <a:custGeom>
              <a:avLst/>
              <a:gdLst/>
              <a:ahLst/>
              <a:cxnLst/>
              <a:rect l="l" t="t" r="r" b="b"/>
              <a:pathLst>
                <a:path w="1680" h="767" extrusionOk="0">
                  <a:moveTo>
                    <a:pt x="1279" y="254"/>
                  </a:moveTo>
                  <a:cubicBezTo>
                    <a:pt x="1345" y="254"/>
                    <a:pt x="1404" y="302"/>
                    <a:pt x="1411" y="366"/>
                  </a:cubicBezTo>
                  <a:cubicBezTo>
                    <a:pt x="1422" y="444"/>
                    <a:pt x="1362" y="511"/>
                    <a:pt x="1284" y="511"/>
                  </a:cubicBezTo>
                  <a:lnTo>
                    <a:pt x="398" y="511"/>
                  </a:lnTo>
                  <a:cubicBezTo>
                    <a:pt x="333" y="511"/>
                    <a:pt x="274" y="463"/>
                    <a:pt x="266" y="398"/>
                  </a:cubicBezTo>
                  <a:cubicBezTo>
                    <a:pt x="257" y="321"/>
                    <a:pt x="318" y="254"/>
                    <a:pt x="393" y="254"/>
                  </a:cubicBezTo>
                  <a:close/>
                  <a:moveTo>
                    <a:pt x="401" y="0"/>
                  </a:moveTo>
                  <a:cubicBezTo>
                    <a:pt x="193" y="0"/>
                    <a:pt x="14" y="161"/>
                    <a:pt x="8" y="369"/>
                  </a:cubicBezTo>
                  <a:cubicBezTo>
                    <a:pt x="0" y="587"/>
                    <a:pt x="176" y="766"/>
                    <a:pt x="392" y="766"/>
                  </a:cubicBezTo>
                  <a:lnTo>
                    <a:pt x="1278" y="766"/>
                  </a:lnTo>
                  <a:cubicBezTo>
                    <a:pt x="1486" y="766"/>
                    <a:pt x="1664" y="606"/>
                    <a:pt x="1671" y="397"/>
                  </a:cubicBezTo>
                  <a:cubicBezTo>
                    <a:pt x="1679" y="180"/>
                    <a:pt x="1504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0">
              <a:extLst>
                <a:ext uri="{FF2B5EF4-FFF2-40B4-BE49-F238E27FC236}">
                  <a16:creationId xmlns:a16="http://schemas.microsoft.com/office/drawing/2014/main" id="{E0F733A6-87CA-A69D-833B-397C95752F2A}"/>
                </a:ext>
              </a:extLst>
            </p:cNvPr>
            <p:cNvSpPr/>
            <p:nvPr/>
          </p:nvSpPr>
          <p:spPr>
            <a:xfrm>
              <a:off x="1039694" y="3987857"/>
              <a:ext cx="38900" cy="32787"/>
            </a:xfrm>
            <a:custGeom>
              <a:avLst/>
              <a:gdLst/>
              <a:ahLst/>
              <a:cxnLst/>
              <a:rect l="l" t="t" r="r" b="b"/>
              <a:pathLst>
                <a:path w="910" h="767" extrusionOk="0">
                  <a:moveTo>
                    <a:pt x="513" y="256"/>
                  </a:moveTo>
                  <a:cubicBezTo>
                    <a:pt x="579" y="256"/>
                    <a:pt x="637" y="303"/>
                    <a:pt x="645" y="368"/>
                  </a:cubicBezTo>
                  <a:cubicBezTo>
                    <a:pt x="655" y="446"/>
                    <a:pt x="594" y="512"/>
                    <a:pt x="519" y="512"/>
                  </a:cubicBezTo>
                  <a:lnTo>
                    <a:pt x="397" y="512"/>
                  </a:lnTo>
                  <a:cubicBezTo>
                    <a:pt x="331" y="512"/>
                    <a:pt x="273" y="465"/>
                    <a:pt x="266" y="399"/>
                  </a:cubicBezTo>
                  <a:cubicBezTo>
                    <a:pt x="256" y="322"/>
                    <a:pt x="317" y="256"/>
                    <a:pt x="392" y="256"/>
                  </a:cubicBezTo>
                  <a:close/>
                  <a:moveTo>
                    <a:pt x="402" y="1"/>
                  </a:moveTo>
                  <a:cubicBezTo>
                    <a:pt x="193" y="1"/>
                    <a:pt x="14" y="161"/>
                    <a:pt x="8" y="370"/>
                  </a:cubicBezTo>
                  <a:cubicBezTo>
                    <a:pt x="1" y="587"/>
                    <a:pt x="176" y="767"/>
                    <a:pt x="392" y="767"/>
                  </a:cubicBezTo>
                  <a:lnTo>
                    <a:pt x="509" y="767"/>
                  </a:lnTo>
                  <a:cubicBezTo>
                    <a:pt x="718" y="767"/>
                    <a:pt x="895" y="605"/>
                    <a:pt x="903" y="397"/>
                  </a:cubicBezTo>
                  <a:cubicBezTo>
                    <a:pt x="909" y="180"/>
                    <a:pt x="735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0">
              <a:extLst>
                <a:ext uri="{FF2B5EF4-FFF2-40B4-BE49-F238E27FC236}">
                  <a16:creationId xmlns:a16="http://schemas.microsoft.com/office/drawing/2014/main" id="{6A1EF6B6-422C-CEF1-6747-D82065FAA600}"/>
                </a:ext>
              </a:extLst>
            </p:cNvPr>
            <p:cNvSpPr/>
            <p:nvPr/>
          </p:nvSpPr>
          <p:spPr>
            <a:xfrm>
              <a:off x="770898" y="4201338"/>
              <a:ext cx="60530" cy="49587"/>
            </a:xfrm>
            <a:custGeom>
              <a:avLst/>
              <a:gdLst/>
              <a:ahLst/>
              <a:cxnLst/>
              <a:rect l="l" t="t" r="r" b="b"/>
              <a:pathLst>
                <a:path w="1416" h="1160" extrusionOk="0">
                  <a:moveTo>
                    <a:pt x="924" y="257"/>
                  </a:moveTo>
                  <a:cubicBezTo>
                    <a:pt x="1052" y="257"/>
                    <a:pt x="1159" y="362"/>
                    <a:pt x="1159" y="493"/>
                  </a:cubicBezTo>
                  <a:lnTo>
                    <a:pt x="1159" y="668"/>
                  </a:lnTo>
                  <a:cubicBezTo>
                    <a:pt x="1159" y="799"/>
                    <a:pt x="1053" y="904"/>
                    <a:pt x="924" y="904"/>
                  </a:cubicBezTo>
                  <a:lnTo>
                    <a:pt x="492" y="904"/>
                  </a:lnTo>
                  <a:cubicBezTo>
                    <a:pt x="361" y="904"/>
                    <a:pt x="256" y="799"/>
                    <a:pt x="256" y="668"/>
                  </a:cubicBezTo>
                  <a:lnTo>
                    <a:pt x="256" y="493"/>
                  </a:lnTo>
                  <a:cubicBezTo>
                    <a:pt x="256" y="362"/>
                    <a:pt x="361" y="257"/>
                    <a:pt x="492" y="257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1"/>
                    <a:pt x="0" y="493"/>
                  </a:cubicBezTo>
                  <a:lnTo>
                    <a:pt x="0" y="668"/>
                  </a:lnTo>
                  <a:cubicBezTo>
                    <a:pt x="0" y="939"/>
                    <a:pt x="220" y="1160"/>
                    <a:pt x="492" y="1160"/>
                  </a:cubicBezTo>
                  <a:lnTo>
                    <a:pt x="924" y="1160"/>
                  </a:lnTo>
                  <a:cubicBezTo>
                    <a:pt x="1195" y="1160"/>
                    <a:pt x="1415" y="939"/>
                    <a:pt x="1415" y="668"/>
                  </a:cubicBezTo>
                  <a:lnTo>
                    <a:pt x="1415" y="493"/>
                  </a:lnTo>
                  <a:cubicBezTo>
                    <a:pt x="1415" y="221"/>
                    <a:pt x="1195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0">
              <a:extLst>
                <a:ext uri="{FF2B5EF4-FFF2-40B4-BE49-F238E27FC236}">
                  <a16:creationId xmlns:a16="http://schemas.microsoft.com/office/drawing/2014/main" id="{868C8285-E4DC-76C2-31A7-BE5AC9DB2731}"/>
                </a:ext>
              </a:extLst>
            </p:cNvPr>
            <p:cNvSpPr/>
            <p:nvPr/>
          </p:nvSpPr>
          <p:spPr>
            <a:xfrm>
              <a:off x="1028922" y="4201765"/>
              <a:ext cx="49416" cy="49459"/>
            </a:xfrm>
            <a:custGeom>
              <a:avLst/>
              <a:gdLst/>
              <a:ahLst/>
              <a:cxnLst/>
              <a:rect l="l" t="t" r="r" b="b"/>
              <a:pathLst>
                <a:path w="1156" h="1157" extrusionOk="0">
                  <a:moveTo>
                    <a:pt x="578" y="257"/>
                  </a:moveTo>
                  <a:cubicBezTo>
                    <a:pt x="756" y="257"/>
                    <a:pt x="899" y="401"/>
                    <a:pt x="899" y="579"/>
                  </a:cubicBezTo>
                  <a:cubicBezTo>
                    <a:pt x="899" y="757"/>
                    <a:pt x="755" y="901"/>
                    <a:pt x="578" y="901"/>
                  </a:cubicBezTo>
                  <a:cubicBezTo>
                    <a:pt x="401" y="901"/>
                    <a:pt x="256" y="757"/>
                    <a:pt x="256" y="579"/>
                  </a:cubicBezTo>
                  <a:cubicBezTo>
                    <a:pt x="256" y="402"/>
                    <a:pt x="400" y="257"/>
                    <a:pt x="578" y="257"/>
                  </a:cubicBezTo>
                  <a:close/>
                  <a:moveTo>
                    <a:pt x="578" y="1"/>
                  </a:moveTo>
                  <a:cubicBezTo>
                    <a:pt x="260" y="1"/>
                    <a:pt x="1" y="259"/>
                    <a:pt x="1" y="579"/>
                  </a:cubicBezTo>
                  <a:cubicBezTo>
                    <a:pt x="1" y="898"/>
                    <a:pt x="259" y="1156"/>
                    <a:pt x="578" y="1156"/>
                  </a:cubicBezTo>
                  <a:cubicBezTo>
                    <a:pt x="896" y="1156"/>
                    <a:pt x="1156" y="898"/>
                    <a:pt x="1156" y="579"/>
                  </a:cubicBezTo>
                  <a:cubicBezTo>
                    <a:pt x="1156" y="259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0">
              <a:extLst>
                <a:ext uri="{FF2B5EF4-FFF2-40B4-BE49-F238E27FC236}">
                  <a16:creationId xmlns:a16="http://schemas.microsoft.com/office/drawing/2014/main" id="{805CA5C0-A067-FB94-E11A-1DC24F41B045}"/>
                </a:ext>
              </a:extLst>
            </p:cNvPr>
            <p:cNvSpPr/>
            <p:nvPr/>
          </p:nvSpPr>
          <p:spPr>
            <a:xfrm>
              <a:off x="770983" y="3943869"/>
              <a:ext cx="49416" cy="49416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9" y="256"/>
                  </a:moveTo>
                  <a:cubicBezTo>
                    <a:pt x="756" y="256"/>
                    <a:pt x="901" y="400"/>
                    <a:pt x="901" y="578"/>
                  </a:cubicBezTo>
                  <a:cubicBezTo>
                    <a:pt x="901" y="755"/>
                    <a:pt x="755" y="900"/>
                    <a:pt x="579" y="900"/>
                  </a:cubicBezTo>
                  <a:cubicBezTo>
                    <a:pt x="402" y="900"/>
                    <a:pt x="256" y="756"/>
                    <a:pt x="256" y="578"/>
                  </a:cubicBezTo>
                  <a:cubicBezTo>
                    <a:pt x="256" y="402"/>
                    <a:pt x="400" y="256"/>
                    <a:pt x="579" y="256"/>
                  </a:cubicBezTo>
                  <a:close/>
                  <a:moveTo>
                    <a:pt x="579" y="1"/>
                  </a:moveTo>
                  <a:cubicBezTo>
                    <a:pt x="260" y="1"/>
                    <a:pt x="1" y="259"/>
                    <a:pt x="1" y="578"/>
                  </a:cubicBezTo>
                  <a:cubicBezTo>
                    <a:pt x="1" y="896"/>
                    <a:pt x="259" y="1155"/>
                    <a:pt x="579" y="1155"/>
                  </a:cubicBezTo>
                  <a:cubicBezTo>
                    <a:pt x="896" y="1155"/>
                    <a:pt x="1156" y="897"/>
                    <a:pt x="1156" y="578"/>
                  </a:cubicBezTo>
                  <a:cubicBezTo>
                    <a:pt x="1156" y="260"/>
                    <a:pt x="8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28" name="Picture 4" descr="Transfer learning - Free education icons">
            <a:extLst>
              <a:ext uri="{FF2B5EF4-FFF2-40B4-BE49-F238E27FC236}">
                <a16:creationId xmlns:a16="http://schemas.microsoft.com/office/drawing/2014/main" id="{6189208E-A132-65B6-FF1D-AA0B67DAA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8550" y="1329776"/>
            <a:ext cx="3031244" cy="3031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054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Explored</a:t>
            </a:r>
            <a:r>
              <a:rPr lang="en" dirty="0">
                <a:solidFill>
                  <a:schemeClr val="accent6"/>
                </a:solidFill>
              </a:rPr>
              <a:t> Models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48" name="Google Shape;648;p47"/>
          <p:cNvSpPr txBox="1"/>
          <p:nvPr/>
        </p:nvSpPr>
        <p:spPr>
          <a:xfrm>
            <a:off x="720000" y="1301400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EfficientNetV2B0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651" name="Google Shape;651;p47"/>
          <p:cNvSpPr/>
          <p:nvPr/>
        </p:nvSpPr>
        <p:spPr>
          <a:xfrm>
            <a:off x="2346217" y="1388181"/>
            <a:ext cx="564300" cy="564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2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57" name="Google Shape;657;p47"/>
          <p:cNvSpPr txBox="1"/>
          <p:nvPr/>
        </p:nvSpPr>
        <p:spPr>
          <a:xfrm>
            <a:off x="1939546" y="3132669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MobileNetV3S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663" name="Google Shape;663;p47"/>
          <p:cNvCxnSpPr>
            <a:cxnSpLocks/>
            <a:stCxn id="648" idx="2"/>
          </p:cNvCxnSpPr>
          <p:nvPr/>
        </p:nvCxnSpPr>
        <p:spPr>
          <a:xfrm>
            <a:off x="1470450" y="1647900"/>
            <a:ext cx="0" cy="951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666" name="Google Shape;666;p47"/>
          <p:cNvCxnSpPr>
            <a:cxnSpLocks/>
            <a:endCxn id="651" idx="4"/>
          </p:cNvCxnSpPr>
          <p:nvPr/>
        </p:nvCxnSpPr>
        <p:spPr>
          <a:xfrm rot="10800000">
            <a:off x="2628446" y="1952406"/>
            <a:ext cx="3900" cy="109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71" name="Google Shape;671;p47"/>
          <p:cNvSpPr/>
          <p:nvPr/>
        </p:nvSpPr>
        <p:spPr>
          <a:xfrm>
            <a:off x="7391400" y="788550"/>
            <a:ext cx="67200" cy="67200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2" name="Google Shape;672;p47"/>
          <p:cNvGrpSpPr/>
          <p:nvPr/>
        </p:nvGrpSpPr>
        <p:grpSpPr>
          <a:xfrm>
            <a:off x="6787425" y="272400"/>
            <a:ext cx="1961600" cy="1029000"/>
            <a:chOff x="4501725" y="419225"/>
            <a:chExt cx="1961600" cy="1029000"/>
          </a:xfrm>
        </p:grpSpPr>
        <p:sp>
          <p:nvSpPr>
            <p:cNvPr id="673" name="Google Shape;673;p47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7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7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76" name="Google Shape;676;p47"/>
            <p:cNvCxnSpPr>
              <a:stCxn id="673" idx="2"/>
              <a:endCxn id="675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7" name="Google Shape;677;p47"/>
            <p:cNvCxnSpPr>
              <a:stCxn id="674" idx="3"/>
              <a:endCxn id="673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79" name="Google Shape;679;p47"/>
          <p:cNvSpPr/>
          <p:nvPr/>
        </p:nvSpPr>
        <p:spPr>
          <a:xfrm>
            <a:off x="1121100" y="43066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647;p47">
            <a:extLst>
              <a:ext uri="{FF2B5EF4-FFF2-40B4-BE49-F238E27FC236}">
                <a16:creationId xmlns:a16="http://schemas.microsoft.com/office/drawing/2014/main" id="{93262855-8C17-B04F-4F80-391DA756258E}"/>
              </a:ext>
            </a:extLst>
          </p:cNvPr>
          <p:cNvSpPr/>
          <p:nvPr/>
        </p:nvSpPr>
        <p:spPr>
          <a:xfrm>
            <a:off x="3591987" y="2686656"/>
            <a:ext cx="564300" cy="564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3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" name="Google Shape;648;p47">
            <a:extLst>
              <a:ext uri="{FF2B5EF4-FFF2-40B4-BE49-F238E27FC236}">
                <a16:creationId xmlns:a16="http://schemas.microsoft.com/office/drawing/2014/main" id="{3D6F3EFE-D2A9-A814-FA8C-C760599509D4}"/>
              </a:ext>
            </a:extLst>
          </p:cNvPr>
          <p:cNvSpPr txBox="1"/>
          <p:nvPr/>
        </p:nvSpPr>
        <p:spPr>
          <a:xfrm>
            <a:off x="3123687" y="1388181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ResNet50V2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6" name="Google Shape;651;p47">
            <a:extLst>
              <a:ext uri="{FF2B5EF4-FFF2-40B4-BE49-F238E27FC236}">
                <a16:creationId xmlns:a16="http://schemas.microsoft.com/office/drawing/2014/main" id="{F8B12436-6BB5-41A9-63C3-3401413AB0A1}"/>
              </a:ext>
            </a:extLst>
          </p:cNvPr>
          <p:cNvSpPr/>
          <p:nvPr/>
        </p:nvSpPr>
        <p:spPr>
          <a:xfrm>
            <a:off x="4749904" y="1474962"/>
            <a:ext cx="564300" cy="564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4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" name="Google Shape;657;p47">
            <a:extLst>
              <a:ext uri="{FF2B5EF4-FFF2-40B4-BE49-F238E27FC236}">
                <a16:creationId xmlns:a16="http://schemas.microsoft.com/office/drawing/2014/main" id="{1A0010ED-A19D-BE19-E93A-5F48D26C26E6}"/>
              </a:ext>
            </a:extLst>
          </p:cNvPr>
          <p:cNvSpPr txBox="1"/>
          <p:nvPr/>
        </p:nvSpPr>
        <p:spPr>
          <a:xfrm>
            <a:off x="4343233" y="3219450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DenseNet121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38" name="Google Shape;663;p47">
            <a:extLst>
              <a:ext uri="{FF2B5EF4-FFF2-40B4-BE49-F238E27FC236}">
                <a16:creationId xmlns:a16="http://schemas.microsoft.com/office/drawing/2014/main" id="{0F0D49F4-B942-3DB0-2BD2-939851247964}"/>
              </a:ext>
            </a:extLst>
          </p:cNvPr>
          <p:cNvCxnSpPr>
            <a:stCxn id="35" idx="2"/>
            <a:endCxn id="34" idx="0"/>
          </p:cNvCxnSpPr>
          <p:nvPr/>
        </p:nvCxnSpPr>
        <p:spPr>
          <a:xfrm>
            <a:off x="3874137" y="1734681"/>
            <a:ext cx="0" cy="951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39" name="Google Shape;666;p47">
            <a:extLst>
              <a:ext uri="{FF2B5EF4-FFF2-40B4-BE49-F238E27FC236}">
                <a16:creationId xmlns:a16="http://schemas.microsoft.com/office/drawing/2014/main" id="{05F5F05E-4030-6F92-784F-07000985E127}"/>
              </a:ext>
            </a:extLst>
          </p:cNvPr>
          <p:cNvCxnSpPr>
            <a:cxnSpLocks/>
            <a:endCxn id="36" idx="4"/>
          </p:cNvCxnSpPr>
          <p:nvPr/>
        </p:nvCxnSpPr>
        <p:spPr>
          <a:xfrm rot="10800000">
            <a:off x="5032133" y="2039187"/>
            <a:ext cx="3900" cy="109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40" name="Google Shape;647;p47">
            <a:extLst>
              <a:ext uri="{FF2B5EF4-FFF2-40B4-BE49-F238E27FC236}">
                <a16:creationId xmlns:a16="http://schemas.microsoft.com/office/drawing/2014/main" id="{A52D7A7D-194D-C8FA-8B75-1BB304280D87}"/>
              </a:ext>
            </a:extLst>
          </p:cNvPr>
          <p:cNvSpPr/>
          <p:nvPr/>
        </p:nvSpPr>
        <p:spPr>
          <a:xfrm>
            <a:off x="6256301" y="2704403"/>
            <a:ext cx="564300" cy="564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5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" name="Google Shape;648;p47">
            <a:extLst>
              <a:ext uri="{FF2B5EF4-FFF2-40B4-BE49-F238E27FC236}">
                <a16:creationId xmlns:a16="http://schemas.microsoft.com/office/drawing/2014/main" id="{5AA9533C-1894-A47B-C989-BD2C0CCFF4BD}"/>
              </a:ext>
            </a:extLst>
          </p:cNvPr>
          <p:cNvSpPr txBox="1"/>
          <p:nvPr/>
        </p:nvSpPr>
        <p:spPr>
          <a:xfrm>
            <a:off x="5788001" y="1405928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InceptionV3</a:t>
            </a: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42" name="Google Shape;651;p47">
            <a:extLst>
              <a:ext uri="{FF2B5EF4-FFF2-40B4-BE49-F238E27FC236}">
                <a16:creationId xmlns:a16="http://schemas.microsoft.com/office/drawing/2014/main" id="{7372CFF4-FEA9-F206-E36C-C5CA8983D61C}"/>
              </a:ext>
            </a:extLst>
          </p:cNvPr>
          <p:cNvSpPr/>
          <p:nvPr/>
        </p:nvSpPr>
        <p:spPr>
          <a:xfrm>
            <a:off x="7414218" y="1492709"/>
            <a:ext cx="564300" cy="5643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6</a:t>
            </a:r>
            <a:endParaRPr sz="2500" b="1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657;p47">
            <a:extLst>
              <a:ext uri="{FF2B5EF4-FFF2-40B4-BE49-F238E27FC236}">
                <a16:creationId xmlns:a16="http://schemas.microsoft.com/office/drawing/2014/main" id="{3064A53E-7580-E523-5B74-2CC2EC8B140C}"/>
              </a:ext>
            </a:extLst>
          </p:cNvPr>
          <p:cNvSpPr txBox="1"/>
          <p:nvPr/>
        </p:nvSpPr>
        <p:spPr>
          <a:xfrm>
            <a:off x="7007547" y="3237197"/>
            <a:ext cx="1500900" cy="3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rPr>
              <a:t>Xception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cxnSp>
        <p:nvCxnSpPr>
          <p:cNvPr id="44" name="Google Shape;663;p47">
            <a:extLst>
              <a:ext uri="{FF2B5EF4-FFF2-40B4-BE49-F238E27FC236}">
                <a16:creationId xmlns:a16="http://schemas.microsoft.com/office/drawing/2014/main" id="{A8687F79-BD27-F273-623B-1A56AE359FB4}"/>
              </a:ext>
            </a:extLst>
          </p:cNvPr>
          <p:cNvCxnSpPr>
            <a:stCxn id="41" idx="2"/>
            <a:endCxn id="40" idx="0"/>
          </p:cNvCxnSpPr>
          <p:nvPr/>
        </p:nvCxnSpPr>
        <p:spPr>
          <a:xfrm>
            <a:off x="6538451" y="1752428"/>
            <a:ext cx="0" cy="951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45" name="Google Shape;666;p47">
            <a:extLst>
              <a:ext uri="{FF2B5EF4-FFF2-40B4-BE49-F238E27FC236}">
                <a16:creationId xmlns:a16="http://schemas.microsoft.com/office/drawing/2014/main" id="{B9566557-C826-0D6F-95A5-DDFEFEF3B401}"/>
              </a:ext>
            </a:extLst>
          </p:cNvPr>
          <p:cNvCxnSpPr>
            <a:cxnSpLocks/>
            <a:endCxn id="42" idx="4"/>
          </p:cNvCxnSpPr>
          <p:nvPr/>
        </p:nvCxnSpPr>
        <p:spPr>
          <a:xfrm rot="10800000">
            <a:off x="7696447" y="2056934"/>
            <a:ext cx="3900" cy="109290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solid"/>
            <a:round/>
            <a:headEnd type="oval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502254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39"/>
          <p:cNvGrpSpPr/>
          <p:nvPr/>
        </p:nvGrpSpPr>
        <p:grpSpPr>
          <a:xfrm>
            <a:off x="6977925" y="487300"/>
            <a:ext cx="1961600" cy="1029000"/>
            <a:chOff x="4501725" y="419225"/>
            <a:chExt cx="1961600" cy="1029000"/>
          </a:xfrm>
        </p:grpSpPr>
        <p:sp>
          <p:nvSpPr>
            <p:cNvPr id="447" name="Google Shape;447;p39"/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9"/>
            <p:cNvSpPr/>
            <p:nvPr/>
          </p:nvSpPr>
          <p:spPr>
            <a:xfrm>
              <a:off x="6396125" y="4192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9"/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50" name="Google Shape;450;p39"/>
            <p:cNvCxnSpPr>
              <a:stCxn id="447" idx="2"/>
              <a:endCxn id="449" idx="6"/>
            </p:cNvCxnSpPr>
            <p:nvPr/>
          </p:nvCxnSpPr>
          <p:spPr>
            <a:xfrm rot="10800000">
              <a:off x="4623175" y="1387325"/>
              <a:ext cx="703800" cy="273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39"/>
            <p:cNvCxnSpPr>
              <a:stCxn id="448" idx="3"/>
              <a:endCxn id="447" idx="7"/>
            </p:cNvCxnSpPr>
            <p:nvPr/>
          </p:nvCxnSpPr>
          <p:spPr>
            <a:xfrm flipH="1">
              <a:off x="5384466" y="476584"/>
              <a:ext cx="1021500" cy="914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" name="Google Shape;418;p38">
            <a:extLst>
              <a:ext uri="{FF2B5EF4-FFF2-40B4-BE49-F238E27FC236}">
                <a16:creationId xmlns:a16="http://schemas.microsoft.com/office/drawing/2014/main" id="{469551C9-940F-D53E-2250-6B69E2BC0C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07569" y="259421"/>
            <a:ext cx="7704000" cy="56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2758"/>
                </a:solidFill>
              </a:rPr>
              <a:t>		   The Dataset</a:t>
            </a:r>
            <a:endParaRPr dirty="0">
              <a:solidFill>
                <a:srgbClr val="FF2758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C456D65-4AF3-0337-7EE4-58E6CE609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766" y="0"/>
            <a:ext cx="5018233" cy="512423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459;p40">
            <a:extLst>
              <a:ext uri="{FF2B5EF4-FFF2-40B4-BE49-F238E27FC236}">
                <a16:creationId xmlns:a16="http://schemas.microsoft.com/office/drawing/2014/main" id="{121374C6-3852-ED17-AA7A-2F100547CA4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45918" y="1516300"/>
            <a:ext cx="3114057" cy="1230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br>
              <a:rPr lang="en-US" sz="1400" dirty="0"/>
            </a:br>
            <a:r>
              <a:rPr lang="en-US" sz="1400" dirty="0"/>
              <a:t>Multi-Class MRI Scans (44 Subtypes)</a:t>
            </a:r>
            <a:br>
              <a:rPr lang="en-US" sz="1400" dirty="0"/>
            </a:br>
            <a:br>
              <a:rPr lang="en-US" sz="1400" dirty="0"/>
            </a:br>
            <a:endParaRPr sz="100" dirty="0"/>
          </a:p>
        </p:txBody>
      </p:sp>
      <p:grpSp>
        <p:nvGrpSpPr>
          <p:cNvPr id="510" name="Google Shape;488;p40">
            <a:extLst>
              <a:ext uri="{FF2B5EF4-FFF2-40B4-BE49-F238E27FC236}">
                <a16:creationId xmlns:a16="http://schemas.microsoft.com/office/drawing/2014/main" id="{06D438CC-E5A8-7FD0-CD22-916F52E514C1}"/>
              </a:ext>
            </a:extLst>
          </p:cNvPr>
          <p:cNvGrpSpPr/>
          <p:nvPr/>
        </p:nvGrpSpPr>
        <p:grpSpPr>
          <a:xfrm>
            <a:off x="336397" y="1176329"/>
            <a:ext cx="375494" cy="373228"/>
            <a:chOff x="736871" y="3910954"/>
            <a:chExt cx="375494" cy="373228"/>
          </a:xfrm>
        </p:grpSpPr>
        <p:sp>
          <p:nvSpPr>
            <p:cNvPr id="511" name="Google Shape;489;p40">
              <a:extLst>
                <a:ext uri="{FF2B5EF4-FFF2-40B4-BE49-F238E27FC236}">
                  <a16:creationId xmlns:a16="http://schemas.microsoft.com/office/drawing/2014/main" id="{2B1C6708-B094-DD7C-3D69-B1A785C2418F}"/>
                </a:ext>
              </a:extLst>
            </p:cNvPr>
            <p:cNvSpPr/>
            <p:nvPr/>
          </p:nvSpPr>
          <p:spPr>
            <a:xfrm>
              <a:off x="781841" y="3965884"/>
              <a:ext cx="285553" cy="263196"/>
            </a:xfrm>
            <a:custGeom>
              <a:avLst/>
              <a:gdLst/>
              <a:ahLst/>
              <a:cxnLst/>
              <a:rect l="l" t="t" r="r" b="b"/>
              <a:pathLst>
                <a:path w="6680" h="6157" extrusionOk="0">
                  <a:moveTo>
                    <a:pt x="3974" y="257"/>
                  </a:moveTo>
                  <a:cubicBezTo>
                    <a:pt x="4009" y="257"/>
                    <a:pt x="4045" y="260"/>
                    <a:pt x="4081" y="268"/>
                  </a:cubicBezTo>
                  <a:cubicBezTo>
                    <a:pt x="4327" y="319"/>
                    <a:pt x="4482" y="480"/>
                    <a:pt x="4567" y="605"/>
                  </a:cubicBezTo>
                  <a:cubicBezTo>
                    <a:pt x="4657" y="736"/>
                    <a:pt x="4799" y="816"/>
                    <a:pt x="4960" y="826"/>
                  </a:cubicBezTo>
                  <a:cubicBezTo>
                    <a:pt x="5258" y="842"/>
                    <a:pt x="5450" y="1037"/>
                    <a:pt x="5491" y="1293"/>
                  </a:cubicBezTo>
                  <a:cubicBezTo>
                    <a:pt x="5517" y="1448"/>
                    <a:pt x="5607" y="1580"/>
                    <a:pt x="5743" y="1655"/>
                  </a:cubicBezTo>
                  <a:cubicBezTo>
                    <a:pt x="5965" y="1779"/>
                    <a:pt x="6056" y="1989"/>
                    <a:pt x="6026" y="2205"/>
                  </a:cubicBezTo>
                  <a:cubicBezTo>
                    <a:pt x="6006" y="2361"/>
                    <a:pt x="6059" y="2515"/>
                    <a:pt x="6173" y="2630"/>
                  </a:cubicBezTo>
                  <a:cubicBezTo>
                    <a:pt x="6410" y="2869"/>
                    <a:pt x="6410" y="3290"/>
                    <a:pt x="6173" y="3530"/>
                  </a:cubicBezTo>
                  <a:cubicBezTo>
                    <a:pt x="6060" y="3645"/>
                    <a:pt x="6007" y="3801"/>
                    <a:pt x="6026" y="3955"/>
                  </a:cubicBezTo>
                  <a:cubicBezTo>
                    <a:pt x="6056" y="4173"/>
                    <a:pt x="5965" y="4381"/>
                    <a:pt x="5743" y="4505"/>
                  </a:cubicBezTo>
                  <a:cubicBezTo>
                    <a:pt x="5607" y="4580"/>
                    <a:pt x="5517" y="4711"/>
                    <a:pt x="5491" y="4867"/>
                  </a:cubicBezTo>
                  <a:cubicBezTo>
                    <a:pt x="5450" y="5123"/>
                    <a:pt x="5257" y="5318"/>
                    <a:pt x="4960" y="5334"/>
                  </a:cubicBezTo>
                  <a:cubicBezTo>
                    <a:pt x="4800" y="5343"/>
                    <a:pt x="4657" y="5423"/>
                    <a:pt x="4567" y="5555"/>
                  </a:cubicBezTo>
                  <a:cubicBezTo>
                    <a:pt x="4426" y="5763"/>
                    <a:pt x="4196" y="5904"/>
                    <a:pt x="3974" y="5904"/>
                  </a:cubicBezTo>
                  <a:cubicBezTo>
                    <a:pt x="3865" y="5904"/>
                    <a:pt x="3758" y="5870"/>
                    <a:pt x="3664" y="5793"/>
                  </a:cubicBezTo>
                  <a:cubicBezTo>
                    <a:pt x="3461" y="5629"/>
                    <a:pt x="3476" y="5429"/>
                    <a:pt x="3476" y="5266"/>
                  </a:cubicBezTo>
                  <a:cubicBezTo>
                    <a:pt x="3476" y="5205"/>
                    <a:pt x="3435" y="5150"/>
                    <a:pt x="3376" y="5137"/>
                  </a:cubicBezTo>
                  <a:cubicBezTo>
                    <a:pt x="3367" y="5135"/>
                    <a:pt x="3358" y="5134"/>
                    <a:pt x="3349" y="5134"/>
                  </a:cubicBezTo>
                  <a:cubicBezTo>
                    <a:pt x="3278" y="5134"/>
                    <a:pt x="3221" y="5192"/>
                    <a:pt x="3221" y="5262"/>
                  </a:cubicBezTo>
                  <a:cubicBezTo>
                    <a:pt x="3221" y="5423"/>
                    <a:pt x="3239" y="5626"/>
                    <a:pt x="3033" y="5793"/>
                  </a:cubicBezTo>
                  <a:cubicBezTo>
                    <a:pt x="2939" y="5870"/>
                    <a:pt x="2832" y="5904"/>
                    <a:pt x="2723" y="5904"/>
                  </a:cubicBezTo>
                  <a:cubicBezTo>
                    <a:pt x="2500" y="5904"/>
                    <a:pt x="2271" y="5762"/>
                    <a:pt x="2130" y="5555"/>
                  </a:cubicBezTo>
                  <a:cubicBezTo>
                    <a:pt x="2040" y="5424"/>
                    <a:pt x="1898" y="5344"/>
                    <a:pt x="1736" y="5334"/>
                  </a:cubicBezTo>
                  <a:cubicBezTo>
                    <a:pt x="1440" y="5318"/>
                    <a:pt x="1248" y="5122"/>
                    <a:pt x="1206" y="4867"/>
                  </a:cubicBezTo>
                  <a:cubicBezTo>
                    <a:pt x="1180" y="4712"/>
                    <a:pt x="1090" y="4580"/>
                    <a:pt x="955" y="4505"/>
                  </a:cubicBezTo>
                  <a:cubicBezTo>
                    <a:pt x="732" y="4381"/>
                    <a:pt x="641" y="4171"/>
                    <a:pt x="670" y="3955"/>
                  </a:cubicBezTo>
                  <a:cubicBezTo>
                    <a:pt x="691" y="3799"/>
                    <a:pt x="638" y="3645"/>
                    <a:pt x="523" y="3530"/>
                  </a:cubicBezTo>
                  <a:cubicBezTo>
                    <a:pt x="286" y="3290"/>
                    <a:pt x="286" y="2869"/>
                    <a:pt x="523" y="2630"/>
                  </a:cubicBezTo>
                  <a:cubicBezTo>
                    <a:pt x="637" y="2515"/>
                    <a:pt x="690" y="2359"/>
                    <a:pt x="670" y="2205"/>
                  </a:cubicBezTo>
                  <a:cubicBezTo>
                    <a:pt x="641" y="1987"/>
                    <a:pt x="732" y="1779"/>
                    <a:pt x="955" y="1655"/>
                  </a:cubicBezTo>
                  <a:cubicBezTo>
                    <a:pt x="1090" y="1580"/>
                    <a:pt x="1180" y="1449"/>
                    <a:pt x="1206" y="1293"/>
                  </a:cubicBezTo>
                  <a:cubicBezTo>
                    <a:pt x="1246" y="1037"/>
                    <a:pt x="1440" y="842"/>
                    <a:pt x="1736" y="826"/>
                  </a:cubicBezTo>
                  <a:cubicBezTo>
                    <a:pt x="1897" y="817"/>
                    <a:pt x="2040" y="737"/>
                    <a:pt x="2130" y="605"/>
                  </a:cubicBezTo>
                  <a:cubicBezTo>
                    <a:pt x="2215" y="479"/>
                    <a:pt x="2369" y="317"/>
                    <a:pt x="2616" y="268"/>
                  </a:cubicBezTo>
                  <a:cubicBezTo>
                    <a:pt x="2652" y="260"/>
                    <a:pt x="2688" y="257"/>
                    <a:pt x="2722" y="257"/>
                  </a:cubicBezTo>
                  <a:cubicBezTo>
                    <a:pt x="3002" y="257"/>
                    <a:pt x="3221" y="488"/>
                    <a:pt x="3221" y="763"/>
                  </a:cubicBezTo>
                  <a:lnTo>
                    <a:pt x="3221" y="4745"/>
                  </a:lnTo>
                  <a:cubicBezTo>
                    <a:pt x="3221" y="4811"/>
                    <a:pt x="3268" y="4869"/>
                    <a:pt x="3333" y="4877"/>
                  </a:cubicBezTo>
                  <a:cubicBezTo>
                    <a:pt x="3338" y="4878"/>
                    <a:pt x="3343" y="4878"/>
                    <a:pt x="3347" y="4878"/>
                  </a:cubicBezTo>
                  <a:cubicBezTo>
                    <a:pt x="3419" y="4878"/>
                    <a:pt x="3476" y="4821"/>
                    <a:pt x="3476" y="4751"/>
                  </a:cubicBezTo>
                  <a:lnTo>
                    <a:pt x="3476" y="763"/>
                  </a:lnTo>
                  <a:cubicBezTo>
                    <a:pt x="3476" y="488"/>
                    <a:pt x="3694" y="257"/>
                    <a:pt x="3974" y="257"/>
                  </a:cubicBezTo>
                  <a:close/>
                  <a:moveTo>
                    <a:pt x="3969" y="1"/>
                  </a:moveTo>
                  <a:cubicBezTo>
                    <a:pt x="3724" y="1"/>
                    <a:pt x="3491" y="112"/>
                    <a:pt x="3340" y="337"/>
                  </a:cubicBezTo>
                  <a:cubicBezTo>
                    <a:pt x="3190" y="112"/>
                    <a:pt x="2957" y="1"/>
                    <a:pt x="2713" y="1"/>
                  </a:cubicBezTo>
                  <a:cubicBezTo>
                    <a:pt x="2424" y="1"/>
                    <a:pt x="2118" y="155"/>
                    <a:pt x="1909" y="460"/>
                  </a:cubicBezTo>
                  <a:cubicBezTo>
                    <a:pt x="1864" y="525"/>
                    <a:pt x="1793" y="564"/>
                    <a:pt x="1714" y="568"/>
                  </a:cubicBezTo>
                  <a:cubicBezTo>
                    <a:pt x="1295" y="591"/>
                    <a:pt x="1005" y="879"/>
                    <a:pt x="944" y="1251"/>
                  </a:cubicBezTo>
                  <a:cubicBezTo>
                    <a:pt x="932" y="1328"/>
                    <a:pt x="887" y="1393"/>
                    <a:pt x="823" y="1429"/>
                  </a:cubicBezTo>
                  <a:cubicBezTo>
                    <a:pt x="509" y="1603"/>
                    <a:pt x="365" y="1915"/>
                    <a:pt x="408" y="2238"/>
                  </a:cubicBezTo>
                  <a:cubicBezTo>
                    <a:pt x="419" y="2315"/>
                    <a:pt x="391" y="2390"/>
                    <a:pt x="334" y="2449"/>
                  </a:cubicBezTo>
                  <a:cubicBezTo>
                    <a:pt x="1" y="2786"/>
                    <a:pt x="1" y="3371"/>
                    <a:pt x="334" y="3708"/>
                  </a:cubicBezTo>
                  <a:cubicBezTo>
                    <a:pt x="393" y="3766"/>
                    <a:pt x="420" y="3843"/>
                    <a:pt x="408" y="3919"/>
                  </a:cubicBezTo>
                  <a:cubicBezTo>
                    <a:pt x="365" y="4242"/>
                    <a:pt x="508" y="4553"/>
                    <a:pt x="823" y="4727"/>
                  </a:cubicBezTo>
                  <a:cubicBezTo>
                    <a:pt x="887" y="4763"/>
                    <a:pt x="932" y="4830"/>
                    <a:pt x="944" y="4906"/>
                  </a:cubicBezTo>
                  <a:cubicBezTo>
                    <a:pt x="1003" y="5279"/>
                    <a:pt x="1293" y="5568"/>
                    <a:pt x="1714" y="5588"/>
                  </a:cubicBezTo>
                  <a:cubicBezTo>
                    <a:pt x="1793" y="5593"/>
                    <a:pt x="1865" y="5633"/>
                    <a:pt x="1909" y="5697"/>
                  </a:cubicBezTo>
                  <a:cubicBezTo>
                    <a:pt x="2118" y="6001"/>
                    <a:pt x="2424" y="6157"/>
                    <a:pt x="2713" y="6157"/>
                  </a:cubicBezTo>
                  <a:cubicBezTo>
                    <a:pt x="2958" y="6157"/>
                    <a:pt x="3190" y="6046"/>
                    <a:pt x="3340" y="5819"/>
                  </a:cubicBezTo>
                  <a:cubicBezTo>
                    <a:pt x="3490" y="6045"/>
                    <a:pt x="3723" y="6156"/>
                    <a:pt x="3968" y="6156"/>
                  </a:cubicBezTo>
                  <a:cubicBezTo>
                    <a:pt x="4257" y="6156"/>
                    <a:pt x="4563" y="6002"/>
                    <a:pt x="4772" y="5697"/>
                  </a:cubicBezTo>
                  <a:cubicBezTo>
                    <a:pt x="4816" y="5633"/>
                    <a:pt x="4888" y="5593"/>
                    <a:pt x="4967" y="5588"/>
                  </a:cubicBezTo>
                  <a:cubicBezTo>
                    <a:pt x="5386" y="5566"/>
                    <a:pt x="5676" y="5279"/>
                    <a:pt x="5737" y="4906"/>
                  </a:cubicBezTo>
                  <a:cubicBezTo>
                    <a:pt x="5749" y="4830"/>
                    <a:pt x="5793" y="4763"/>
                    <a:pt x="5859" y="4727"/>
                  </a:cubicBezTo>
                  <a:cubicBezTo>
                    <a:pt x="6172" y="4553"/>
                    <a:pt x="6315" y="4242"/>
                    <a:pt x="6272" y="3919"/>
                  </a:cubicBezTo>
                  <a:cubicBezTo>
                    <a:pt x="6262" y="3843"/>
                    <a:pt x="6289" y="3766"/>
                    <a:pt x="6346" y="3708"/>
                  </a:cubicBezTo>
                  <a:cubicBezTo>
                    <a:pt x="6679" y="3371"/>
                    <a:pt x="6679" y="2786"/>
                    <a:pt x="6346" y="2449"/>
                  </a:cubicBezTo>
                  <a:cubicBezTo>
                    <a:pt x="6288" y="2390"/>
                    <a:pt x="6262" y="2315"/>
                    <a:pt x="6272" y="2238"/>
                  </a:cubicBezTo>
                  <a:cubicBezTo>
                    <a:pt x="6315" y="1915"/>
                    <a:pt x="6172" y="1603"/>
                    <a:pt x="5859" y="1429"/>
                  </a:cubicBezTo>
                  <a:cubicBezTo>
                    <a:pt x="5793" y="1393"/>
                    <a:pt x="5749" y="1328"/>
                    <a:pt x="5737" y="1251"/>
                  </a:cubicBezTo>
                  <a:cubicBezTo>
                    <a:pt x="5677" y="879"/>
                    <a:pt x="5387" y="589"/>
                    <a:pt x="4967" y="568"/>
                  </a:cubicBezTo>
                  <a:cubicBezTo>
                    <a:pt x="4888" y="564"/>
                    <a:pt x="4816" y="525"/>
                    <a:pt x="4772" y="460"/>
                  </a:cubicBezTo>
                  <a:cubicBezTo>
                    <a:pt x="4564" y="156"/>
                    <a:pt x="4258" y="1"/>
                    <a:pt x="3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490;p40">
              <a:extLst>
                <a:ext uri="{FF2B5EF4-FFF2-40B4-BE49-F238E27FC236}">
                  <a16:creationId xmlns:a16="http://schemas.microsoft.com/office/drawing/2014/main" id="{025CC2C2-AA14-80FA-1BA2-5FA77DF14B5C}"/>
                </a:ext>
              </a:extLst>
            </p:cNvPr>
            <p:cNvSpPr/>
            <p:nvPr/>
          </p:nvSpPr>
          <p:spPr>
            <a:xfrm>
              <a:off x="852631" y="4115030"/>
              <a:ext cx="54546" cy="75791"/>
            </a:xfrm>
            <a:custGeom>
              <a:avLst/>
              <a:gdLst/>
              <a:ahLst/>
              <a:cxnLst/>
              <a:rect l="l" t="t" r="r" b="b"/>
              <a:pathLst>
                <a:path w="1276" h="1773" extrusionOk="0">
                  <a:moveTo>
                    <a:pt x="408" y="1"/>
                  </a:moveTo>
                  <a:cubicBezTo>
                    <a:pt x="292" y="1"/>
                    <a:pt x="172" y="38"/>
                    <a:pt x="67" y="119"/>
                  </a:cubicBezTo>
                  <a:cubicBezTo>
                    <a:pt x="11" y="162"/>
                    <a:pt x="0" y="242"/>
                    <a:pt x="44" y="298"/>
                  </a:cubicBezTo>
                  <a:cubicBezTo>
                    <a:pt x="69" y="331"/>
                    <a:pt x="107" y="348"/>
                    <a:pt x="145" y="348"/>
                  </a:cubicBezTo>
                  <a:cubicBezTo>
                    <a:pt x="172" y="348"/>
                    <a:pt x="200" y="339"/>
                    <a:pt x="223" y="321"/>
                  </a:cubicBezTo>
                  <a:cubicBezTo>
                    <a:pt x="279" y="278"/>
                    <a:pt x="343" y="255"/>
                    <a:pt x="408" y="255"/>
                  </a:cubicBezTo>
                  <a:cubicBezTo>
                    <a:pt x="428" y="255"/>
                    <a:pt x="449" y="257"/>
                    <a:pt x="469" y="261"/>
                  </a:cubicBezTo>
                  <a:cubicBezTo>
                    <a:pt x="688" y="308"/>
                    <a:pt x="735" y="560"/>
                    <a:pt x="609" y="736"/>
                  </a:cubicBezTo>
                  <a:cubicBezTo>
                    <a:pt x="305" y="975"/>
                    <a:pt x="366" y="1562"/>
                    <a:pt x="891" y="1764"/>
                  </a:cubicBezTo>
                  <a:cubicBezTo>
                    <a:pt x="906" y="1770"/>
                    <a:pt x="922" y="1773"/>
                    <a:pt x="937" y="1773"/>
                  </a:cubicBezTo>
                  <a:cubicBezTo>
                    <a:pt x="988" y="1773"/>
                    <a:pt x="1036" y="1742"/>
                    <a:pt x="1055" y="1691"/>
                  </a:cubicBezTo>
                  <a:cubicBezTo>
                    <a:pt x="1081" y="1626"/>
                    <a:pt x="1049" y="1552"/>
                    <a:pt x="983" y="1527"/>
                  </a:cubicBezTo>
                  <a:cubicBezTo>
                    <a:pt x="769" y="1443"/>
                    <a:pt x="687" y="1280"/>
                    <a:pt x="682" y="1153"/>
                  </a:cubicBezTo>
                  <a:cubicBezTo>
                    <a:pt x="675" y="985"/>
                    <a:pt x="784" y="897"/>
                    <a:pt x="885" y="897"/>
                  </a:cubicBezTo>
                  <a:cubicBezTo>
                    <a:pt x="938" y="897"/>
                    <a:pt x="989" y="922"/>
                    <a:pt x="1018" y="974"/>
                  </a:cubicBezTo>
                  <a:cubicBezTo>
                    <a:pt x="1041" y="1016"/>
                    <a:pt x="1084" y="1039"/>
                    <a:pt x="1129" y="1039"/>
                  </a:cubicBezTo>
                  <a:cubicBezTo>
                    <a:pt x="1150" y="1039"/>
                    <a:pt x="1172" y="1034"/>
                    <a:pt x="1192" y="1022"/>
                  </a:cubicBezTo>
                  <a:cubicBezTo>
                    <a:pt x="1255" y="988"/>
                    <a:pt x="1276" y="910"/>
                    <a:pt x="1241" y="848"/>
                  </a:cubicBezTo>
                  <a:cubicBezTo>
                    <a:pt x="1171" y="726"/>
                    <a:pt x="1053" y="655"/>
                    <a:pt x="922" y="642"/>
                  </a:cubicBezTo>
                  <a:cubicBezTo>
                    <a:pt x="997" y="262"/>
                    <a:pt x="716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491;p40">
              <a:extLst>
                <a:ext uri="{FF2B5EF4-FFF2-40B4-BE49-F238E27FC236}">
                  <a16:creationId xmlns:a16="http://schemas.microsoft.com/office/drawing/2014/main" id="{810BCA8E-539B-CD59-6738-F09C9E48C344}"/>
                </a:ext>
              </a:extLst>
            </p:cNvPr>
            <p:cNvSpPr/>
            <p:nvPr/>
          </p:nvSpPr>
          <p:spPr>
            <a:xfrm>
              <a:off x="942187" y="4114988"/>
              <a:ext cx="54546" cy="75877"/>
            </a:xfrm>
            <a:custGeom>
              <a:avLst/>
              <a:gdLst/>
              <a:ahLst/>
              <a:cxnLst/>
              <a:rect l="l" t="t" r="r" b="b"/>
              <a:pathLst>
                <a:path w="1276" h="1775" extrusionOk="0">
                  <a:moveTo>
                    <a:pt x="868" y="0"/>
                  </a:moveTo>
                  <a:cubicBezTo>
                    <a:pt x="559" y="0"/>
                    <a:pt x="280" y="269"/>
                    <a:pt x="353" y="643"/>
                  </a:cubicBezTo>
                  <a:cubicBezTo>
                    <a:pt x="222" y="656"/>
                    <a:pt x="103" y="728"/>
                    <a:pt x="35" y="849"/>
                  </a:cubicBezTo>
                  <a:cubicBezTo>
                    <a:pt x="1" y="911"/>
                    <a:pt x="22" y="989"/>
                    <a:pt x="84" y="1023"/>
                  </a:cubicBezTo>
                  <a:cubicBezTo>
                    <a:pt x="104" y="1035"/>
                    <a:pt x="126" y="1040"/>
                    <a:pt x="148" y="1040"/>
                  </a:cubicBezTo>
                  <a:cubicBezTo>
                    <a:pt x="192" y="1040"/>
                    <a:pt x="235" y="1017"/>
                    <a:pt x="258" y="975"/>
                  </a:cubicBezTo>
                  <a:cubicBezTo>
                    <a:pt x="288" y="923"/>
                    <a:pt x="339" y="898"/>
                    <a:pt x="392" y="898"/>
                  </a:cubicBezTo>
                  <a:cubicBezTo>
                    <a:pt x="493" y="898"/>
                    <a:pt x="601" y="986"/>
                    <a:pt x="595" y="1154"/>
                  </a:cubicBezTo>
                  <a:cubicBezTo>
                    <a:pt x="589" y="1281"/>
                    <a:pt x="507" y="1444"/>
                    <a:pt x="294" y="1528"/>
                  </a:cubicBezTo>
                  <a:cubicBezTo>
                    <a:pt x="227" y="1553"/>
                    <a:pt x="195" y="1627"/>
                    <a:pt x="221" y="1692"/>
                  </a:cubicBezTo>
                  <a:cubicBezTo>
                    <a:pt x="241" y="1743"/>
                    <a:pt x="289" y="1774"/>
                    <a:pt x="339" y="1774"/>
                  </a:cubicBezTo>
                  <a:cubicBezTo>
                    <a:pt x="355" y="1774"/>
                    <a:pt x="371" y="1771"/>
                    <a:pt x="386" y="1765"/>
                  </a:cubicBezTo>
                  <a:cubicBezTo>
                    <a:pt x="910" y="1561"/>
                    <a:pt x="971" y="976"/>
                    <a:pt x="667" y="737"/>
                  </a:cubicBezTo>
                  <a:cubicBezTo>
                    <a:pt x="541" y="562"/>
                    <a:pt x="588" y="310"/>
                    <a:pt x="808" y="262"/>
                  </a:cubicBezTo>
                  <a:cubicBezTo>
                    <a:pt x="828" y="258"/>
                    <a:pt x="848" y="256"/>
                    <a:pt x="868" y="256"/>
                  </a:cubicBezTo>
                  <a:cubicBezTo>
                    <a:pt x="934" y="256"/>
                    <a:pt x="998" y="279"/>
                    <a:pt x="1054" y="322"/>
                  </a:cubicBezTo>
                  <a:cubicBezTo>
                    <a:pt x="1077" y="340"/>
                    <a:pt x="1104" y="349"/>
                    <a:pt x="1132" y="349"/>
                  </a:cubicBezTo>
                  <a:cubicBezTo>
                    <a:pt x="1170" y="349"/>
                    <a:pt x="1208" y="332"/>
                    <a:pt x="1233" y="299"/>
                  </a:cubicBezTo>
                  <a:cubicBezTo>
                    <a:pt x="1275" y="245"/>
                    <a:pt x="1265" y="163"/>
                    <a:pt x="1209" y="120"/>
                  </a:cubicBezTo>
                  <a:cubicBezTo>
                    <a:pt x="1102" y="37"/>
                    <a:pt x="9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492;p40">
              <a:extLst>
                <a:ext uri="{FF2B5EF4-FFF2-40B4-BE49-F238E27FC236}">
                  <a16:creationId xmlns:a16="http://schemas.microsoft.com/office/drawing/2014/main" id="{E9E014FE-1474-9919-ED4E-995C4F6BB7BE}"/>
                </a:ext>
              </a:extLst>
            </p:cNvPr>
            <p:cNvSpPr/>
            <p:nvPr/>
          </p:nvSpPr>
          <p:spPr>
            <a:xfrm>
              <a:off x="835660" y="4018079"/>
              <a:ext cx="68396" cy="64848"/>
            </a:xfrm>
            <a:custGeom>
              <a:avLst/>
              <a:gdLst/>
              <a:ahLst/>
              <a:cxnLst/>
              <a:rect l="l" t="t" r="r" b="b"/>
              <a:pathLst>
                <a:path w="1600" h="1517" extrusionOk="0">
                  <a:moveTo>
                    <a:pt x="1057" y="1"/>
                  </a:moveTo>
                  <a:cubicBezTo>
                    <a:pt x="983" y="1"/>
                    <a:pt x="909" y="18"/>
                    <a:pt x="840" y="55"/>
                  </a:cubicBezTo>
                  <a:cubicBezTo>
                    <a:pt x="778" y="90"/>
                    <a:pt x="756" y="167"/>
                    <a:pt x="790" y="229"/>
                  </a:cubicBezTo>
                  <a:cubicBezTo>
                    <a:pt x="814" y="272"/>
                    <a:pt x="858" y="296"/>
                    <a:pt x="903" y="296"/>
                  </a:cubicBezTo>
                  <a:cubicBezTo>
                    <a:pt x="924" y="296"/>
                    <a:pt x="945" y="291"/>
                    <a:pt x="965" y="280"/>
                  </a:cubicBezTo>
                  <a:cubicBezTo>
                    <a:pt x="994" y="264"/>
                    <a:pt x="1026" y="256"/>
                    <a:pt x="1060" y="256"/>
                  </a:cubicBezTo>
                  <a:cubicBezTo>
                    <a:pt x="1175" y="256"/>
                    <a:pt x="1299" y="346"/>
                    <a:pt x="1311" y="489"/>
                  </a:cubicBezTo>
                  <a:cubicBezTo>
                    <a:pt x="1329" y="683"/>
                    <a:pt x="1186" y="853"/>
                    <a:pt x="993" y="870"/>
                  </a:cubicBezTo>
                  <a:cubicBezTo>
                    <a:pt x="979" y="871"/>
                    <a:pt x="965" y="872"/>
                    <a:pt x="951" y="872"/>
                  </a:cubicBezTo>
                  <a:cubicBezTo>
                    <a:pt x="710" y="872"/>
                    <a:pt x="505" y="688"/>
                    <a:pt x="483" y="444"/>
                  </a:cubicBezTo>
                  <a:cubicBezTo>
                    <a:pt x="477" y="377"/>
                    <a:pt x="422" y="327"/>
                    <a:pt x="358" y="327"/>
                  </a:cubicBezTo>
                  <a:cubicBezTo>
                    <a:pt x="353" y="327"/>
                    <a:pt x="349" y="327"/>
                    <a:pt x="345" y="328"/>
                  </a:cubicBezTo>
                  <a:cubicBezTo>
                    <a:pt x="275" y="334"/>
                    <a:pt x="222" y="396"/>
                    <a:pt x="228" y="466"/>
                  </a:cubicBezTo>
                  <a:cubicBezTo>
                    <a:pt x="239" y="589"/>
                    <a:pt x="281" y="703"/>
                    <a:pt x="346" y="800"/>
                  </a:cubicBezTo>
                  <a:cubicBezTo>
                    <a:pt x="98" y="910"/>
                    <a:pt x="1" y="1177"/>
                    <a:pt x="66" y="1422"/>
                  </a:cubicBezTo>
                  <a:cubicBezTo>
                    <a:pt x="82" y="1479"/>
                    <a:pt x="133" y="1516"/>
                    <a:pt x="189" y="1516"/>
                  </a:cubicBezTo>
                  <a:cubicBezTo>
                    <a:pt x="200" y="1516"/>
                    <a:pt x="212" y="1515"/>
                    <a:pt x="223" y="1511"/>
                  </a:cubicBezTo>
                  <a:cubicBezTo>
                    <a:pt x="292" y="1493"/>
                    <a:pt x="332" y="1423"/>
                    <a:pt x="313" y="1354"/>
                  </a:cubicBezTo>
                  <a:cubicBezTo>
                    <a:pt x="264" y="1182"/>
                    <a:pt x="363" y="1019"/>
                    <a:pt x="556" y="1011"/>
                  </a:cubicBezTo>
                  <a:cubicBezTo>
                    <a:pt x="681" y="1093"/>
                    <a:pt x="815" y="1129"/>
                    <a:pt x="942" y="1129"/>
                  </a:cubicBezTo>
                  <a:cubicBezTo>
                    <a:pt x="1294" y="1129"/>
                    <a:pt x="1600" y="851"/>
                    <a:pt x="1566" y="467"/>
                  </a:cubicBezTo>
                  <a:cubicBezTo>
                    <a:pt x="1540" y="188"/>
                    <a:pt x="1300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493;p40">
              <a:extLst>
                <a:ext uri="{FF2B5EF4-FFF2-40B4-BE49-F238E27FC236}">
                  <a16:creationId xmlns:a16="http://schemas.microsoft.com/office/drawing/2014/main" id="{DDC07636-A05C-DAC2-6871-C0A3B3D22031}"/>
                </a:ext>
              </a:extLst>
            </p:cNvPr>
            <p:cNvSpPr/>
            <p:nvPr/>
          </p:nvSpPr>
          <p:spPr>
            <a:xfrm>
              <a:off x="945222" y="4018122"/>
              <a:ext cx="68610" cy="64848"/>
            </a:xfrm>
            <a:custGeom>
              <a:avLst/>
              <a:gdLst/>
              <a:ahLst/>
              <a:cxnLst/>
              <a:rect l="l" t="t" r="r" b="b"/>
              <a:pathLst>
                <a:path w="1605" h="1517" extrusionOk="0">
                  <a:moveTo>
                    <a:pt x="544" y="0"/>
                  </a:moveTo>
                  <a:cubicBezTo>
                    <a:pt x="302" y="0"/>
                    <a:pt x="61" y="186"/>
                    <a:pt x="35" y="467"/>
                  </a:cubicBezTo>
                  <a:cubicBezTo>
                    <a:pt x="0" y="852"/>
                    <a:pt x="306" y="1130"/>
                    <a:pt x="659" y="1130"/>
                  </a:cubicBezTo>
                  <a:cubicBezTo>
                    <a:pt x="786" y="1130"/>
                    <a:pt x="920" y="1094"/>
                    <a:pt x="1046" y="1012"/>
                  </a:cubicBezTo>
                  <a:cubicBezTo>
                    <a:pt x="1238" y="1019"/>
                    <a:pt x="1337" y="1181"/>
                    <a:pt x="1290" y="1356"/>
                  </a:cubicBezTo>
                  <a:cubicBezTo>
                    <a:pt x="1267" y="1438"/>
                    <a:pt x="1330" y="1517"/>
                    <a:pt x="1414" y="1517"/>
                  </a:cubicBezTo>
                  <a:cubicBezTo>
                    <a:pt x="1470" y="1517"/>
                    <a:pt x="1522" y="1480"/>
                    <a:pt x="1538" y="1422"/>
                  </a:cubicBezTo>
                  <a:cubicBezTo>
                    <a:pt x="1604" y="1178"/>
                    <a:pt x="1509" y="910"/>
                    <a:pt x="1258" y="801"/>
                  </a:cubicBezTo>
                  <a:cubicBezTo>
                    <a:pt x="1322" y="703"/>
                    <a:pt x="1363" y="590"/>
                    <a:pt x="1375" y="466"/>
                  </a:cubicBezTo>
                  <a:cubicBezTo>
                    <a:pt x="1382" y="396"/>
                    <a:pt x="1330" y="334"/>
                    <a:pt x="1259" y="328"/>
                  </a:cubicBezTo>
                  <a:cubicBezTo>
                    <a:pt x="1255" y="327"/>
                    <a:pt x="1251" y="327"/>
                    <a:pt x="1248" y="327"/>
                  </a:cubicBezTo>
                  <a:cubicBezTo>
                    <a:pt x="1183" y="327"/>
                    <a:pt x="1127" y="378"/>
                    <a:pt x="1121" y="444"/>
                  </a:cubicBezTo>
                  <a:cubicBezTo>
                    <a:pt x="1097" y="688"/>
                    <a:pt x="891" y="873"/>
                    <a:pt x="649" y="873"/>
                  </a:cubicBezTo>
                  <a:cubicBezTo>
                    <a:pt x="635" y="873"/>
                    <a:pt x="622" y="872"/>
                    <a:pt x="608" y="871"/>
                  </a:cubicBezTo>
                  <a:cubicBezTo>
                    <a:pt x="414" y="854"/>
                    <a:pt x="273" y="683"/>
                    <a:pt x="290" y="490"/>
                  </a:cubicBezTo>
                  <a:cubicBezTo>
                    <a:pt x="303" y="348"/>
                    <a:pt x="428" y="257"/>
                    <a:pt x="543" y="257"/>
                  </a:cubicBezTo>
                  <a:cubicBezTo>
                    <a:pt x="576" y="257"/>
                    <a:pt x="608" y="264"/>
                    <a:pt x="637" y="280"/>
                  </a:cubicBezTo>
                  <a:cubicBezTo>
                    <a:pt x="656" y="291"/>
                    <a:pt x="677" y="296"/>
                    <a:pt x="698" y="296"/>
                  </a:cubicBezTo>
                  <a:cubicBezTo>
                    <a:pt x="744" y="296"/>
                    <a:pt x="788" y="272"/>
                    <a:pt x="811" y="229"/>
                  </a:cubicBezTo>
                  <a:cubicBezTo>
                    <a:pt x="845" y="168"/>
                    <a:pt x="823" y="90"/>
                    <a:pt x="761" y="55"/>
                  </a:cubicBezTo>
                  <a:cubicBezTo>
                    <a:pt x="693" y="18"/>
                    <a:pt x="618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494;p40">
              <a:extLst>
                <a:ext uri="{FF2B5EF4-FFF2-40B4-BE49-F238E27FC236}">
                  <a16:creationId xmlns:a16="http://schemas.microsoft.com/office/drawing/2014/main" id="{974B0EED-2D86-D7FA-FFF4-A1AFF18FBCBD}"/>
                </a:ext>
              </a:extLst>
            </p:cNvPr>
            <p:cNvSpPr/>
            <p:nvPr/>
          </p:nvSpPr>
          <p:spPr>
            <a:xfrm>
              <a:off x="736871" y="3910954"/>
              <a:ext cx="375494" cy="373228"/>
            </a:xfrm>
            <a:custGeom>
              <a:avLst/>
              <a:gdLst/>
              <a:ahLst/>
              <a:cxnLst/>
              <a:rect l="l" t="t" r="r" b="b"/>
              <a:pathLst>
                <a:path w="8784" h="8731" extrusionOk="0">
                  <a:moveTo>
                    <a:pt x="4402" y="1"/>
                  </a:moveTo>
                  <a:cubicBezTo>
                    <a:pt x="3668" y="1"/>
                    <a:pt x="2935" y="13"/>
                    <a:pt x="2206" y="38"/>
                  </a:cubicBezTo>
                  <a:cubicBezTo>
                    <a:pt x="2134" y="40"/>
                    <a:pt x="2080" y="99"/>
                    <a:pt x="2082" y="169"/>
                  </a:cubicBezTo>
                  <a:cubicBezTo>
                    <a:pt x="2085" y="238"/>
                    <a:pt x="2140" y="293"/>
                    <a:pt x="2208" y="293"/>
                  </a:cubicBezTo>
                  <a:cubicBezTo>
                    <a:pt x="2210" y="293"/>
                    <a:pt x="2212" y="293"/>
                    <a:pt x="2213" y="293"/>
                  </a:cubicBezTo>
                  <a:cubicBezTo>
                    <a:pt x="2931" y="269"/>
                    <a:pt x="3652" y="257"/>
                    <a:pt x="4374" y="257"/>
                  </a:cubicBezTo>
                  <a:cubicBezTo>
                    <a:pt x="5442" y="257"/>
                    <a:pt x="6511" y="283"/>
                    <a:pt x="7571" y="334"/>
                  </a:cubicBezTo>
                  <a:cubicBezTo>
                    <a:pt x="8034" y="356"/>
                    <a:pt x="8400" y="723"/>
                    <a:pt x="8423" y="1186"/>
                  </a:cubicBezTo>
                  <a:cubicBezTo>
                    <a:pt x="8526" y="3296"/>
                    <a:pt x="8526" y="5435"/>
                    <a:pt x="8423" y="7544"/>
                  </a:cubicBezTo>
                  <a:cubicBezTo>
                    <a:pt x="8400" y="8007"/>
                    <a:pt x="8034" y="8374"/>
                    <a:pt x="7571" y="8396"/>
                  </a:cubicBezTo>
                  <a:cubicBezTo>
                    <a:pt x="6516" y="8448"/>
                    <a:pt x="5454" y="8473"/>
                    <a:pt x="4391" y="8473"/>
                  </a:cubicBezTo>
                  <a:cubicBezTo>
                    <a:pt x="3329" y="8473"/>
                    <a:pt x="2267" y="8448"/>
                    <a:pt x="1213" y="8396"/>
                  </a:cubicBezTo>
                  <a:cubicBezTo>
                    <a:pt x="750" y="8374"/>
                    <a:pt x="383" y="8007"/>
                    <a:pt x="361" y="7544"/>
                  </a:cubicBezTo>
                  <a:cubicBezTo>
                    <a:pt x="258" y="5434"/>
                    <a:pt x="258" y="3295"/>
                    <a:pt x="361" y="1186"/>
                  </a:cubicBezTo>
                  <a:cubicBezTo>
                    <a:pt x="383" y="723"/>
                    <a:pt x="750" y="356"/>
                    <a:pt x="1213" y="334"/>
                  </a:cubicBezTo>
                  <a:cubicBezTo>
                    <a:pt x="1378" y="326"/>
                    <a:pt x="1541" y="318"/>
                    <a:pt x="1701" y="312"/>
                  </a:cubicBezTo>
                  <a:cubicBezTo>
                    <a:pt x="1772" y="309"/>
                    <a:pt x="1826" y="250"/>
                    <a:pt x="1823" y="178"/>
                  </a:cubicBezTo>
                  <a:cubicBezTo>
                    <a:pt x="1821" y="109"/>
                    <a:pt x="1763" y="55"/>
                    <a:pt x="1696" y="55"/>
                  </a:cubicBezTo>
                  <a:cubicBezTo>
                    <a:pt x="1694" y="55"/>
                    <a:pt x="1692" y="55"/>
                    <a:pt x="1690" y="56"/>
                  </a:cubicBezTo>
                  <a:cubicBezTo>
                    <a:pt x="1530" y="62"/>
                    <a:pt x="1364" y="70"/>
                    <a:pt x="1200" y="78"/>
                  </a:cubicBezTo>
                  <a:cubicBezTo>
                    <a:pt x="603" y="107"/>
                    <a:pt x="133" y="578"/>
                    <a:pt x="103" y="1174"/>
                  </a:cubicBezTo>
                  <a:cubicBezTo>
                    <a:pt x="1" y="3292"/>
                    <a:pt x="1" y="5440"/>
                    <a:pt x="103" y="7557"/>
                  </a:cubicBezTo>
                  <a:cubicBezTo>
                    <a:pt x="133" y="8153"/>
                    <a:pt x="603" y="8624"/>
                    <a:pt x="1200" y="8653"/>
                  </a:cubicBezTo>
                  <a:cubicBezTo>
                    <a:pt x="2259" y="8704"/>
                    <a:pt x="3325" y="8730"/>
                    <a:pt x="4391" y="8730"/>
                  </a:cubicBezTo>
                  <a:cubicBezTo>
                    <a:pt x="5458" y="8730"/>
                    <a:pt x="6524" y="8704"/>
                    <a:pt x="7583" y="8653"/>
                  </a:cubicBezTo>
                  <a:cubicBezTo>
                    <a:pt x="8179" y="8624"/>
                    <a:pt x="8649" y="8153"/>
                    <a:pt x="8679" y="7557"/>
                  </a:cubicBezTo>
                  <a:cubicBezTo>
                    <a:pt x="8783" y="5440"/>
                    <a:pt x="8783" y="3292"/>
                    <a:pt x="8680" y="1174"/>
                  </a:cubicBezTo>
                  <a:cubicBezTo>
                    <a:pt x="8651" y="578"/>
                    <a:pt x="8180" y="107"/>
                    <a:pt x="7584" y="78"/>
                  </a:cubicBezTo>
                  <a:cubicBezTo>
                    <a:pt x="6529" y="27"/>
                    <a:pt x="5465" y="1"/>
                    <a:pt x="4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495;p40">
              <a:extLst>
                <a:ext uri="{FF2B5EF4-FFF2-40B4-BE49-F238E27FC236}">
                  <a16:creationId xmlns:a16="http://schemas.microsoft.com/office/drawing/2014/main" id="{BB18AF67-E0E2-138D-474C-7204F65CBEA7}"/>
                </a:ext>
              </a:extLst>
            </p:cNvPr>
            <p:cNvSpPr/>
            <p:nvPr/>
          </p:nvSpPr>
          <p:spPr>
            <a:xfrm>
              <a:off x="1006778" y="3944169"/>
              <a:ext cx="71816" cy="32787"/>
            </a:xfrm>
            <a:custGeom>
              <a:avLst/>
              <a:gdLst/>
              <a:ahLst/>
              <a:cxnLst/>
              <a:rect l="l" t="t" r="r" b="b"/>
              <a:pathLst>
                <a:path w="1680" h="767" extrusionOk="0">
                  <a:moveTo>
                    <a:pt x="1279" y="254"/>
                  </a:moveTo>
                  <a:cubicBezTo>
                    <a:pt x="1345" y="254"/>
                    <a:pt x="1404" y="302"/>
                    <a:pt x="1411" y="366"/>
                  </a:cubicBezTo>
                  <a:cubicBezTo>
                    <a:pt x="1422" y="444"/>
                    <a:pt x="1362" y="511"/>
                    <a:pt x="1284" y="511"/>
                  </a:cubicBezTo>
                  <a:lnTo>
                    <a:pt x="398" y="511"/>
                  </a:lnTo>
                  <a:cubicBezTo>
                    <a:pt x="333" y="511"/>
                    <a:pt x="274" y="463"/>
                    <a:pt x="266" y="398"/>
                  </a:cubicBezTo>
                  <a:cubicBezTo>
                    <a:pt x="257" y="321"/>
                    <a:pt x="318" y="254"/>
                    <a:pt x="393" y="254"/>
                  </a:cubicBezTo>
                  <a:close/>
                  <a:moveTo>
                    <a:pt x="401" y="0"/>
                  </a:moveTo>
                  <a:cubicBezTo>
                    <a:pt x="193" y="0"/>
                    <a:pt x="14" y="161"/>
                    <a:pt x="8" y="369"/>
                  </a:cubicBezTo>
                  <a:cubicBezTo>
                    <a:pt x="0" y="587"/>
                    <a:pt x="176" y="766"/>
                    <a:pt x="392" y="766"/>
                  </a:cubicBezTo>
                  <a:lnTo>
                    <a:pt x="1278" y="766"/>
                  </a:lnTo>
                  <a:cubicBezTo>
                    <a:pt x="1486" y="766"/>
                    <a:pt x="1664" y="606"/>
                    <a:pt x="1671" y="397"/>
                  </a:cubicBezTo>
                  <a:cubicBezTo>
                    <a:pt x="1679" y="180"/>
                    <a:pt x="1504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496;p40">
              <a:extLst>
                <a:ext uri="{FF2B5EF4-FFF2-40B4-BE49-F238E27FC236}">
                  <a16:creationId xmlns:a16="http://schemas.microsoft.com/office/drawing/2014/main" id="{EEC2ADDD-1C77-B0C8-DD3F-FF53337D8F36}"/>
                </a:ext>
              </a:extLst>
            </p:cNvPr>
            <p:cNvSpPr/>
            <p:nvPr/>
          </p:nvSpPr>
          <p:spPr>
            <a:xfrm>
              <a:off x="1039694" y="3987857"/>
              <a:ext cx="38900" cy="32787"/>
            </a:xfrm>
            <a:custGeom>
              <a:avLst/>
              <a:gdLst/>
              <a:ahLst/>
              <a:cxnLst/>
              <a:rect l="l" t="t" r="r" b="b"/>
              <a:pathLst>
                <a:path w="910" h="767" extrusionOk="0">
                  <a:moveTo>
                    <a:pt x="513" y="256"/>
                  </a:moveTo>
                  <a:cubicBezTo>
                    <a:pt x="579" y="256"/>
                    <a:pt x="637" y="303"/>
                    <a:pt x="645" y="368"/>
                  </a:cubicBezTo>
                  <a:cubicBezTo>
                    <a:pt x="655" y="446"/>
                    <a:pt x="594" y="512"/>
                    <a:pt x="519" y="512"/>
                  </a:cubicBezTo>
                  <a:lnTo>
                    <a:pt x="397" y="512"/>
                  </a:lnTo>
                  <a:cubicBezTo>
                    <a:pt x="331" y="512"/>
                    <a:pt x="273" y="465"/>
                    <a:pt x="266" y="399"/>
                  </a:cubicBezTo>
                  <a:cubicBezTo>
                    <a:pt x="256" y="322"/>
                    <a:pt x="317" y="256"/>
                    <a:pt x="392" y="256"/>
                  </a:cubicBezTo>
                  <a:close/>
                  <a:moveTo>
                    <a:pt x="402" y="1"/>
                  </a:moveTo>
                  <a:cubicBezTo>
                    <a:pt x="193" y="1"/>
                    <a:pt x="14" y="161"/>
                    <a:pt x="8" y="370"/>
                  </a:cubicBezTo>
                  <a:cubicBezTo>
                    <a:pt x="1" y="587"/>
                    <a:pt x="176" y="767"/>
                    <a:pt x="392" y="767"/>
                  </a:cubicBezTo>
                  <a:lnTo>
                    <a:pt x="509" y="767"/>
                  </a:lnTo>
                  <a:cubicBezTo>
                    <a:pt x="718" y="767"/>
                    <a:pt x="895" y="605"/>
                    <a:pt x="903" y="397"/>
                  </a:cubicBezTo>
                  <a:cubicBezTo>
                    <a:pt x="909" y="180"/>
                    <a:pt x="735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497;p40">
              <a:extLst>
                <a:ext uri="{FF2B5EF4-FFF2-40B4-BE49-F238E27FC236}">
                  <a16:creationId xmlns:a16="http://schemas.microsoft.com/office/drawing/2014/main" id="{51C466BA-2A4C-383A-618D-641D429D981B}"/>
                </a:ext>
              </a:extLst>
            </p:cNvPr>
            <p:cNvSpPr/>
            <p:nvPr/>
          </p:nvSpPr>
          <p:spPr>
            <a:xfrm>
              <a:off x="770898" y="4201338"/>
              <a:ext cx="60530" cy="49587"/>
            </a:xfrm>
            <a:custGeom>
              <a:avLst/>
              <a:gdLst/>
              <a:ahLst/>
              <a:cxnLst/>
              <a:rect l="l" t="t" r="r" b="b"/>
              <a:pathLst>
                <a:path w="1416" h="1160" extrusionOk="0">
                  <a:moveTo>
                    <a:pt x="924" y="257"/>
                  </a:moveTo>
                  <a:cubicBezTo>
                    <a:pt x="1052" y="257"/>
                    <a:pt x="1159" y="362"/>
                    <a:pt x="1159" y="493"/>
                  </a:cubicBezTo>
                  <a:lnTo>
                    <a:pt x="1159" y="668"/>
                  </a:lnTo>
                  <a:cubicBezTo>
                    <a:pt x="1159" y="799"/>
                    <a:pt x="1053" y="904"/>
                    <a:pt x="924" y="904"/>
                  </a:cubicBezTo>
                  <a:lnTo>
                    <a:pt x="492" y="904"/>
                  </a:lnTo>
                  <a:cubicBezTo>
                    <a:pt x="361" y="904"/>
                    <a:pt x="256" y="799"/>
                    <a:pt x="256" y="668"/>
                  </a:cubicBezTo>
                  <a:lnTo>
                    <a:pt x="256" y="493"/>
                  </a:lnTo>
                  <a:cubicBezTo>
                    <a:pt x="256" y="362"/>
                    <a:pt x="361" y="257"/>
                    <a:pt x="492" y="257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1"/>
                    <a:pt x="0" y="493"/>
                  </a:cubicBezTo>
                  <a:lnTo>
                    <a:pt x="0" y="668"/>
                  </a:lnTo>
                  <a:cubicBezTo>
                    <a:pt x="0" y="939"/>
                    <a:pt x="220" y="1160"/>
                    <a:pt x="492" y="1160"/>
                  </a:cubicBezTo>
                  <a:lnTo>
                    <a:pt x="924" y="1160"/>
                  </a:lnTo>
                  <a:cubicBezTo>
                    <a:pt x="1195" y="1160"/>
                    <a:pt x="1415" y="939"/>
                    <a:pt x="1415" y="668"/>
                  </a:cubicBezTo>
                  <a:lnTo>
                    <a:pt x="1415" y="493"/>
                  </a:lnTo>
                  <a:cubicBezTo>
                    <a:pt x="1415" y="221"/>
                    <a:pt x="1195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498;p40">
              <a:extLst>
                <a:ext uri="{FF2B5EF4-FFF2-40B4-BE49-F238E27FC236}">
                  <a16:creationId xmlns:a16="http://schemas.microsoft.com/office/drawing/2014/main" id="{8B754480-3664-C586-0621-3A402F1FBC59}"/>
                </a:ext>
              </a:extLst>
            </p:cNvPr>
            <p:cNvSpPr/>
            <p:nvPr/>
          </p:nvSpPr>
          <p:spPr>
            <a:xfrm>
              <a:off x="1028922" y="4201765"/>
              <a:ext cx="49416" cy="49459"/>
            </a:xfrm>
            <a:custGeom>
              <a:avLst/>
              <a:gdLst/>
              <a:ahLst/>
              <a:cxnLst/>
              <a:rect l="l" t="t" r="r" b="b"/>
              <a:pathLst>
                <a:path w="1156" h="1157" extrusionOk="0">
                  <a:moveTo>
                    <a:pt x="578" y="257"/>
                  </a:moveTo>
                  <a:cubicBezTo>
                    <a:pt x="756" y="257"/>
                    <a:pt x="899" y="401"/>
                    <a:pt x="899" y="579"/>
                  </a:cubicBezTo>
                  <a:cubicBezTo>
                    <a:pt x="899" y="757"/>
                    <a:pt x="755" y="901"/>
                    <a:pt x="578" y="901"/>
                  </a:cubicBezTo>
                  <a:cubicBezTo>
                    <a:pt x="401" y="901"/>
                    <a:pt x="256" y="757"/>
                    <a:pt x="256" y="579"/>
                  </a:cubicBezTo>
                  <a:cubicBezTo>
                    <a:pt x="256" y="402"/>
                    <a:pt x="400" y="257"/>
                    <a:pt x="578" y="257"/>
                  </a:cubicBezTo>
                  <a:close/>
                  <a:moveTo>
                    <a:pt x="578" y="1"/>
                  </a:moveTo>
                  <a:cubicBezTo>
                    <a:pt x="260" y="1"/>
                    <a:pt x="1" y="259"/>
                    <a:pt x="1" y="579"/>
                  </a:cubicBezTo>
                  <a:cubicBezTo>
                    <a:pt x="1" y="898"/>
                    <a:pt x="259" y="1156"/>
                    <a:pt x="578" y="1156"/>
                  </a:cubicBezTo>
                  <a:cubicBezTo>
                    <a:pt x="896" y="1156"/>
                    <a:pt x="1156" y="898"/>
                    <a:pt x="1156" y="579"/>
                  </a:cubicBezTo>
                  <a:cubicBezTo>
                    <a:pt x="1156" y="259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499;p40">
              <a:extLst>
                <a:ext uri="{FF2B5EF4-FFF2-40B4-BE49-F238E27FC236}">
                  <a16:creationId xmlns:a16="http://schemas.microsoft.com/office/drawing/2014/main" id="{2263AEC0-FBB3-D3C1-2A4B-5350AE98E21F}"/>
                </a:ext>
              </a:extLst>
            </p:cNvPr>
            <p:cNvSpPr/>
            <p:nvPr/>
          </p:nvSpPr>
          <p:spPr>
            <a:xfrm>
              <a:off x="770983" y="3943869"/>
              <a:ext cx="49416" cy="49416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9" y="256"/>
                  </a:moveTo>
                  <a:cubicBezTo>
                    <a:pt x="756" y="256"/>
                    <a:pt x="901" y="400"/>
                    <a:pt x="901" y="578"/>
                  </a:cubicBezTo>
                  <a:cubicBezTo>
                    <a:pt x="901" y="755"/>
                    <a:pt x="755" y="900"/>
                    <a:pt x="579" y="900"/>
                  </a:cubicBezTo>
                  <a:cubicBezTo>
                    <a:pt x="402" y="900"/>
                    <a:pt x="256" y="756"/>
                    <a:pt x="256" y="578"/>
                  </a:cubicBezTo>
                  <a:cubicBezTo>
                    <a:pt x="256" y="402"/>
                    <a:pt x="400" y="256"/>
                    <a:pt x="579" y="256"/>
                  </a:cubicBezTo>
                  <a:close/>
                  <a:moveTo>
                    <a:pt x="579" y="1"/>
                  </a:moveTo>
                  <a:cubicBezTo>
                    <a:pt x="260" y="1"/>
                    <a:pt x="1" y="259"/>
                    <a:pt x="1" y="578"/>
                  </a:cubicBezTo>
                  <a:cubicBezTo>
                    <a:pt x="1" y="896"/>
                    <a:pt x="259" y="1155"/>
                    <a:pt x="579" y="1155"/>
                  </a:cubicBezTo>
                  <a:cubicBezTo>
                    <a:pt x="896" y="1155"/>
                    <a:pt x="1156" y="897"/>
                    <a:pt x="1156" y="578"/>
                  </a:cubicBezTo>
                  <a:cubicBezTo>
                    <a:pt x="1156" y="260"/>
                    <a:pt x="8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4" name="Google Shape;463;p40">
            <a:extLst>
              <a:ext uri="{FF2B5EF4-FFF2-40B4-BE49-F238E27FC236}">
                <a16:creationId xmlns:a16="http://schemas.microsoft.com/office/drawing/2014/main" id="{D60CF07C-9221-0E89-BD4E-4E6E0DF8F985}"/>
              </a:ext>
            </a:extLst>
          </p:cNvPr>
          <p:cNvSpPr txBox="1">
            <a:spLocks/>
          </p:cNvSpPr>
          <p:nvPr/>
        </p:nvSpPr>
        <p:spPr>
          <a:xfrm>
            <a:off x="701034" y="2125099"/>
            <a:ext cx="2853689" cy="715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4,478 2D grayscale MRI slices.</a:t>
            </a:r>
          </a:p>
        </p:txBody>
      </p:sp>
      <p:grpSp>
        <p:nvGrpSpPr>
          <p:cNvPr id="395" name="Google Shape;467;p40">
            <a:extLst>
              <a:ext uri="{FF2B5EF4-FFF2-40B4-BE49-F238E27FC236}">
                <a16:creationId xmlns:a16="http://schemas.microsoft.com/office/drawing/2014/main" id="{5E4F2C1C-711D-DC31-A4BD-3C75A387999D}"/>
              </a:ext>
            </a:extLst>
          </p:cNvPr>
          <p:cNvGrpSpPr/>
          <p:nvPr/>
        </p:nvGrpSpPr>
        <p:grpSpPr>
          <a:xfrm>
            <a:off x="336397" y="2211448"/>
            <a:ext cx="382419" cy="352795"/>
            <a:chOff x="8041692" y="1533124"/>
            <a:chExt cx="382419" cy="352795"/>
          </a:xfrm>
        </p:grpSpPr>
        <p:sp>
          <p:nvSpPr>
            <p:cNvPr id="396" name="Google Shape;468;p40">
              <a:extLst>
                <a:ext uri="{FF2B5EF4-FFF2-40B4-BE49-F238E27FC236}">
                  <a16:creationId xmlns:a16="http://schemas.microsoft.com/office/drawing/2014/main" id="{622BE32E-2747-C907-DA7A-A9581C97E8B1}"/>
                </a:ext>
              </a:extLst>
            </p:cNvPr>
            <p:cNvSpPr/>
            <p:nvPr/>
          </p:nvSpPr>
          <p:spPr>
            <a:xfrm>
              <a:off x="8041692" y="1533124"/>
              <a:ext cx="296197" cy="352795"/>
            </a:xfrm>
            <a:custGeom>
              <a:avLst/>
              <a:gdLst/>
              <a:ahLst/>
              <a:cxnLst/>
              <a:rect l="l" t="t" r="r" b="b"/>
              <a:pathLst>
                <a:path w="6929" h="8253" extrusionOk="0">
                  <a:moveTo>
                    <a:pt x="3621" y="1"/>
                  </a:moveTo>
                  <a:cubicBezTo>
                    <a:pt x="3555" y="1"/>
                    <a:pt x="3488" y="7"/>
                    <a:pt x="3420" y="21"/>
                  </a:cubicBezTo>
                  <a:cubicBezTo>
                    <a:pt x="2989" y="111"/>
                    <a:pt x="2721" y="388"/>
                    <a:pt x="2573" y="605"/>
                  </a:cubicBezTo>
                  <a:cubicBezTo>
                    <a:pt x="2505" y="705"/>
                    <a:pt x="2397" y="765"/>
                    <a:pt x="2275" y="772"/>
                  </a:cubicBezTo>
                  <a:cubicBezTo>
                    <a:pt x="1727" y="801"/>
                    <a:pt x="1351" y="1176"/>
                    <a:pt x="1274" y="1660"/>
                  </a:cubicBezTo>
                  <a:cubicBezTo>
                    <a:pt x="1256" y="1778"/>
                    <a:pt x="1188" y="1877"/>
                    <a:pt x="1088" y="1933"/>
                  </a:cubicBezTo>
                  <a:cubicBezTo>
                    <a:pt x="687" y="2156"/>
                    <a:pt x="493" y="2552"/>
                    <a:pt x="550" y="2981"/>
                  </a:cubicBezTo>
                  <a:cubicBezTo>
                    <a:pt x="565" y="3099"/>
                    <a:pt x="524" y="3216"/>
                    <a:pt x="436" y="3306"/>
                  </a:cubicBezTo>
                  <a:cubicBezTo>
                    <a:pt x="1" y="3745"/>
                    <a:pt x="1" y="4508"/>
                    <a:pt x="436" y="4947"/>
                  </a:cubicBezTo>
                  <a:cubicBezTo>
                    <a:pt x="523" y="5036"/>
                    <a:pt x="565" y="5154"/>
                    <a:pt x="550" y="5272"/>
                  </a:cubicBezTo>
                  <a:cubicBezTo>
                    <a:pt x="492" y="5700"/>
                    <a:pt x="687" y="6097"/>
                    <a:pt x="1088" y="6320"/>
                  </a:cubicBezTo>
                  <a:cubicBezTo>
                    <a:pt x="1188" y="6376"/>
                    <a:pt x="1256" y="6476"/>
                    <a:pt x="1274" y="6593"/>
                  </a:cubicBezTo>
                  <a:cubicBezTo>
                    <a:pt x="1352" y="7077"/>
                    <a:pt x="1727" y="7452"/>
                    <a:pt x="2275" y="7481"/>
                  </a:cubicBezTo>
                  <a:cubicBezTo>
                    <a:pt x="2396" y="7488"/>
                    <a:pt x="2505" y="7548"/>
                    <a:pt x="2573" y="7648"/>
                  </a:cubicBezTo>
                  <a:cubicBezTo>
                    <a:pt x="2855" y="8061"/>
                    <a:pt x="3271" y="8252"/>
                    <a:pt x="3626" y="8252"/>
                  </a:cubicBezTo>
                  <a:cubicBezTo>
                    <a:pt x="3654" y="8252"/>
                    <a:pt x="3681" y="8251"/>
                    <a:pt x="3707" y="8249"/>
                  </a:cubicBezTo>
                  <a:cubicBezTo>
                    <a:pt x="3770" y="8243"/>
                    <a:pt x="3822" y="8197"/>
                    <a:pt x="3829" y="8135"/>
                  </a:cubicBezTo>
                  <a:cubicBezTo>
                    <a:pt x="3838" y="8057"/>
                    <a:pt x="3776" y="7992"/>
                    <a:pt x="3702" y="7992"/>
                  </a:cubicBezTo>
                  <a:cubicBezTo>
                    <a:pt x="3698" y="7992"/>
                    <a:pt x="3694" y="7992"/>
                    <a:pt x="3690" y="7992"/>
                  </a:cubicBezTo>
                  <a:cubicBezTo>
                    <a:pt x="3669" y="7994"/>
                    <a:pt x="3647" y="7995"/>
                    <a:pt x="3625" y="7995"/>
                  </a:cubicBezTo>
                  <a:cubicBezTo>
                    <a:pt x="3351" y="7995"/>
                    <a:pt x="3017" y="7843"/>
                    <a:pt x="2784" y="7504"/>
                  </a:cubicBezTo>
                  <a:cubicBezTo>
                    <a:pt x="2671" y="7337"/>
                    <a:pt x="2491" y="7236"/>
                    <a:pt x="2288" y="7225"/>
                  </a:cubicBezTo>
                  <a:cubicBezTo>
                    <a:pt x="1876" y="7203"/>
                    <a:pt x="1589" y="6932"/>
                    <a:pt x="1528" y="6552"/>
                  </a:cubicBezTo>
                  <a:cubicBezTo>
                    <a:pt x="1496" y="6356"/>
                    <a:pt x="1381" y="6190"/>
                    <a:pt x="1212" y="6096"/>
                  </a:cubicBezTo>
                  <a:cubicBezTo>
                    <a:pt x="895" y="5919"/>
                    <a:pt x="762" y="5618"/>
                    <a:pt x="804" y="5306"/>
                  </a:cubicBezTo>
                  <a:cubicBezTo>
                    <a:pt x="830" y="5110"/>
                    <a:pt x="763" y="4914"/>
                    <a:pt x="619" y="4768"/>
                  </a:cubicBezTo>
                  <a:cubicBezTo>
                    <a:pt x="282" y="4426"/>
                    <a:pt x="282" y="3827"/>
                    <a:pt x="619" y="3485"/>
                  </a:cubicBezTo>
                  <a:cubicBezTo>
                    <a:pt x="763" y="3339"/>
                    <a:pt x="830" y="3143"/>
                    <a:pt x="804" y="2947"/>
                  </a:cubicBezTo>
                  <a:cubicBezTo>
                    <a:pt x="762" y="2635"/>
                    <a:pt x="894" y="2333"/>
                    <a:pt x="1212" y="2157"/>
                  </a:cubicBezTo>
                  <a:cubicBezTo>
                    <a:pt x="1381" y="2063"/>
                    <a:pt x="1497" y="1896"/>
                    <a:pt x="1528" y="1700"/>
                  </a:cubicBezTo>
                  <a:cubicBezTo>
                    <a:pt x="1589" y="1320"/>
                    <a:pt x="1876" y="1050"/>
                    <a:pt x="2288" y="1028"/>
                  </a:cubicBezTo>
                  <a:cubicBezTo>
                    <a:pt x="2491" y="1017"/>
                    <a:pt x="2672" y="916"/>
                    <a:pt x="2784" y="749"/>
                  </a:cubicBezTo>
                  <a:cubicBezTo>
                    <a:pt x="2906" y="571"/>
                    <a:pt x="3124" y="344"/>
                    <a:pt x="3472" y="273"/>
                  </a:cubicBezTo>
                  <a:cubicBezTo>
                    <a:pt x="3524" y="263"/>
                    <a:pt x="3575" y="258"/>
                    <a:pt x="3625" y="258"/>
                  </a:cubicBezTo>
                  <a:cubicBezTo>
                    <a:pt x="4030" y="258"/>
                    <a:pt x="4346" y="591"/>
                    <a:pt x="4346" y="987"/>
                  </a:cubicBezTo>
                  <a:lnTo>
                    <a:pt x="4346" y="3095"/>
                  </a:lnTo>
                  <a:cubicBezTo>
                    <a:pt x="4346" y="3160"/>
                    <a:pt x="4393" y="3218"/>
                    <a:pt x="4459" y="3227"/>
                  </a:cubicBezTo>
                  <a:cubicBezTo>
                    <a:pt x="4464" y="3227"/>
                    <a:pt x="4469" y="3228"/>
                    <a:pt x="4474" y="3228"/>
                  </a:cubicBezTo>
                  <a:cubicBezTo>
                    <a:pt x="4544" y="3228"/>
                    <a:pt x="4602" y="3170"/>
                    <a:pt x="4602" y="3100"/>
                  </a:cubicBezTo>
                  <a:lnTo>
                    <a:pt x="4602" y="987"/>
                  </a:lnTo>
                  <a:cubicBezTo>
                    <a:pt x="4602" y="591"/>
                    <a:pt x="4919" y="258"/>
                    <a:pt x="5322" y="258"/>
                  </a:cubicBezTo>
                  <a:cubicBezTo>
                    <a:pt x="5372" y="258"/>
                    <a:pt x="5423" y="263"/>
                    <a:pt x="5475" y="273"/>
                  </a:cubicBezTo>
                  <a:cubicBezTo>
                    <a:pt x="5823" y="346"/>
                    <a:pt x="6041" y="573"/>
                    <a:pt x="6163" y="749"/>
                  </a:cubicBezTo>
                  <a:cubicBezTo>
                    <a:pt x="6275" y="916"/>
                    <a:pt x="6456" y="1017"/>
                    <a:pt x="6658" y="1028"/>
                  </a:cubicBezTo>
                  <a:cubicBezTo>
                    <a:pt x="6692" y="1029"/>
                    <a:pt x="6727" y="1033"/>
                    <a:pt x="6760" y="1038"/>
                  </a:cubicBezTo>
                  <a:cubicBezTo>
                    <a:pt x="6767" y="1040"/>
                    <a:pt x="6774" y="1040"/>
                    <a:pt x="6781" y="1040"/>
                  </a:cubicBezTo>
                  <a:cubicBezTo>
                    <a:pt x="6837" y="1040"/>
                    <a:pt x="6890" y="1005"/>
                    <a:pt x="6906" y="950"/>
                  </a:cubicBezTo>
                  <a:cubicBezTo>
                    <a:pt x="6928" y="875"/>
                    <a:pt x="6880" y="799"/>
                    <a:pt x="6804" y="786"/>
                  </a:cubicBezTo>
                  <a:cubicBezTo>
                    <a:pt x="6761" y="780"/>
                    <a:pt x="6716" y="775"/>
                    <a:pt x="6671" y="772"/>
                  </a:cubicBezTo>
                  <a:cubicBezTo>
                    <a:pt x="6550" y="765"/>
                    <a:pt x="6440" y="705"/>
                    <a:pt x="6371" y="605"/>
                  </a:cubicBezTo>
                  <a:cubicBezTo>
                    <a:pt x="6224" y="388"/>
                    <a:pt x="5957" y="111"/>
                    <a:pt x="5525" y="21"/>
                  </a:cubicBezTo>
                  <a:cubicBezTo>
                    <a:pt x="5457" y="7"/>
                    <a:pt x="5390" y="1"/>
                    <a:pt x="5324" y="1"/>
                  </a:cubicBezTo>
                  <a:cubicBezTo>
                    <a:pt x="4968" y="1"/>
                    <a:pt x="4646" y="192"/>
                    <a:pt x="4472" y="499"/>
                  </a:cubicBezTo>
                  <a:cubicBezTo>
                    <a:pt x="4298" y="192"/>
                    <a:pt x="3975" y="1"/>
                    <a:pt x="3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469;p40">
              <a:extLst>
                <a:ext uri="{FF2B5EF4-FFF2-40B4-BE49-F238E27FC236}">
                  <a16:creationId xmlns:a16="http://schemas.microsoft.com/office/drawing/2014/main" id="{A37520BB-7D75-4B17-4800-C04F007D67BE}"/>
                </a:ext>
              </a:extLst>
            </p:cNvPr>
            <p:cNvSpPr/>
            <p:nvPr/>
          </p:nvSpPr>
          <p:spPr>
            <a:xfrm>
              <a:off x="8215503" y="1577624"/>
              <a:ext cx="208608" cy="308167"/>
            </a:xfrm>
            <a:custGeom>
              <a:avLst/>
              <a:gdLst/>
              <a:ahLst/>
              <a:cxnLst/>
              <a:rect l="l" t="t" r="r" b="b"/>
              <a:pathLst>
                <a:path w="4880" h="7209" extrusionOk="0">
                  <a:moveTo>
                    <a:pt x="3259" y="0"/>
                  </a:moveTo>
                  <a:cubicBezTo>
                    <a:pt x="3106" y="0"/>
                    <a:pt x="3065" y="146"/>
                    <a:pt x="3139" y="223"/>
                  </a:cubicBezTo>
                  <a:cubicBezTo>
                    <a:pt x="3254" y="340"/>
                    <a:pt x="3326" y="488"/>
                    <a:pt x="3353" y="660"/>
                  </a:cubicBezTo>
                  <a:cubicBezTo>
                    <a:pt x="3385" y="856"/>
                    <a:pt x="3500" y="1022"/>
                    <a:pt x="3669" y="1116"/>
                  </a:cubicBezTo>
                  <a:cubicBezTo>
                    <a:pt x="3986" y="1293"/>
                    <a:pt x="4119" y="1594"/>
                    <a:pt x="4077" y="1906"/>
                  </a:cubicBezTo>
                  <a:cubicBezTo>
                    <a:pt x="4050" y="2102"/>
                    <a:pt x="4118" y="2298"/>
                    <a:pt x="4262" y="2444"/>
                  </a:cubicBezTo>
                  <a:cubicBezTo>
                    <a:pt x="4599" y="2786"/>
                    <a:pt x="4599" y="3385"/>
                    <a:pt x="4262" y="3727"/>
                  </a:cubicBezTo>
                  <a:cubicBezTo>
                    <a:pt x="4118" y="3873"/>
                    <a:pt x="4050" y="4069"/>
                    <a:pt x="4077" y="4265"/>
                  </a:cubicBezTo>
                  <a:cubicBezTo>
                    <a:pt x="4119" y="4577"/>
                    <a:pt x="3987" y="4878"/>
                    <a:pt x="3669" y="5055"/>
                  </a:cubicBezTo>
                  <a:cubicBezTo>
                    <a:pt x="3500" y="5149"/>
                    <a:pt x="3384" y="5316"/>
                    <a:pt x="3353" y="5511"/>
                  </a:cubicBezTo>
                  <a:cubicBezTo>
                    <a:pt x="3292" y="5891"/>
                    <a:pt x="3005" y="6162"/>
                    <a:pt x="2592" y="6184"/>
                  </a:cubicBezTo>
                  <a:cubicBezTo>
                    <a:pt x="2390" y="6195"/>
                    <a:pt x="2208" y="6296"/>
                    <a:pt x="2097" y="6463"/>
                  </a:cubicBezTo>
                  <a:cubicBezTo>
                    <a:pt x="1974" y="6640"/>
                    <a:pt x="1757" y="6867"/>
                    <a:pt x="1409" y="6939"/>
                  </a:cubicBezTo>
                  <a:cubicBezTo>
                    <a:pt x="1357" y="6949"/>
                    <a:pt x="1306" y="6954"/>
                    <a:pt x="1256" y="6954"/>
                  </a:cubicBezTo>
                  <a:cubicBezTo>
                    <a:pt x="853" y="6954"/>
                    <a:pt x="536" y="6621"/>
                    <a:pt x="536" y="6225"/>
                  </a:cubicBezTo>
                  <a:lnTo>
                    <a:pt x="536" y="4060"/>
                  </a:lnTo>
                  <a:cubicBezTo>
                    <a:pt x="536" y="4054"/>
                    <a:pt x="533" y="4048"/>
                    <a:pt x="529" y="4042"/>
                  </a:cubicBezTo>
                  <a:cubicBezTo>
                    <a:pt x="489" y="4001"/>
                    <a:pt x="446" y="3984"/>
                    <a:pt x="408" y="3984"/>
                  </a:cubicBezTo>
                  <a:cubicBezTo>
                    <a:pt x="337" y="3984"/>
                    <a:pt x="280" y="4041"/>
                    <a:pt x="280" y="4111"/>
                  </a:cubicBezTo>
                  <a:lnTo>
                    <a:pt x="280" y="6545"/>
                  </a:lnTo>
                  <a:cubicBezTo>
                    <a:pt x="280" y="6608"/>
                    <a:pt x="233" y="6661"/>
                    <a:pt x="171" y="6675"/>
                  </a:cubicBezTo>
                  <a:cubicBezTo>
                    <a:pt x="0" y="6710"/>
                    <a:pt x="18" y="6939"/>
                    <a:pt x="207" y="6939"/>
                  </a:cubicBezTo>
                  <a:cubicBezTo>
                    <a:pt x="211" y="6939"/>
                    <a:pt x="216" y="6939"/>
                    <a:pt x="221" y="6939"/>
                  </a:cubicBezTo>
                  <a:cubicBezTo>
                    <a:pt x="227" y="6939"/>
                    <a:pt x="232" y="6935"/>
                    <a:pt x="237" y="6930"/>
                  </a:cubicBezTo>
                  <a:cubicBezTo>
                    <a:pt x="305" y="6865"/>
                    <a:pt x="362" y="6791"/>
                    <a:pt x="406" y="6711"/>
                  </a:cubicBezTo>
                  <a:cubicBezTo>
                    <a:pt x="579" y="7017"/>
                    <a:pt x="901" y="7208"/>
                    <a:pt x="1256" y="7208"/>
                  </a:cubicBezTo>
                  <a:cubicBezTo>
                    <a:pt x="1323" y="7208"/>
                    <a:pt x="1391" y="7202"/>
                    <a:pt x="1459" y="7188"/>
                  </a:cubicBezTo>
                  <a:cubicBezTo>
                    <a:pt x="1890" y="7098"/>
                    <a:pt x="2158" y="6822"/>
                    <a:pt x="2305" y="6605"/>
                  </a:cubicBezTo>
                  <a:cubicBezTo>
                    <a:pt x="2374" y="6505"/>
                    <a:pt x="2483" y="6444"/>
                    <a:pt x="2605" y="6438"/>
                  </a:cubicBezTo>
                  <a:cubicBezTo>
                    <a:pt x="3153" y="6408"/>
                    <a:pt x="3528" y="6033"/>
                    <a:pt x="3604" y="5550"/>
                  </a:cubicBezTo>
                  <a:cubicBezTo>
                    <a:pt x="3623" y="5431"/>
                    <a:pt x="3692" y="5332"/>
                    <a:pt x="3792" y="5277"/>
                  </a:cubicBezTo>
                  <a:cubicBezTo>
                    <a:pt x="4193" y="5054"/>
                    <a:pt x="4387" y="4657"/>
                    <a:pt x="4330" y="4228"/>
                  </a:cubicBezTo>
                  <a:cubicBezTo>
                    <a:pt x="4314" y="4111"/>
                    <a:pt x="4355" y="3994"/>
                    <a:pt x="4443" y="3904"/>
                  </a:cubicBezTo>
                  <a:cubicBezTo>
                    <a:pt x="4880" y="3467"/>
                    <a:pt x="4880" y="2705"/>
                    <a:pt x="4445" y="2265"/>
                  </a:cubicBezTo>
                  <a:cubicBezTo>
                    <a:pt x="4358" y="2176"/>
                    <a:pt x="4315" y="2058"/>
                    <a:pt x="4331" y="1940"/>
                  </a:cubicBezTo>
                  <a:cubicBezTo>
                    <a:pt x="4389" y="1512"/>
                    <a:pt x="4194" y="1115"/>
                    <a:pt x="3793" y="892"/>
                  </a:cubicBezTo>
                  <a:cubicBezTo>
                    <a:pt x="3693" y="836"/>
                    <a:pt x="3624" y="736"/>
                    <a:pt x="3606" y="619"/>
                  </a:cubicBezTo>
                  <a:cubicBezTo>
                    <a:pt x="3568" y="378"/>
                    <a:pt x="3455" y="165"/>
                    <a:pt x="3285" y="7"/>
                  </a:cubicBezTo>
                  <a:cubicBezTo>
                    <a:pt x="3280" y="3"/>
                    <a:pt x="3274" y="1"/>
                    <a:pt x="3268" y="1"/>
                  </a:cubicBezTo>
                  <a:cubicBezTo>
                    <a:pt x="3265" y="0"/>
                    <a:pt x="3262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470;p40">
              <a:extLst>
                <a:ext uri="{FF2B5EF4-FFF2-40B4-BE49-F238E27FC236}">
                  <a16:creationId xmlns:a16="http://schemas.microsoft.com/office/drawing/2014/main" id="{FE2B4F9E-57D0-AC1F-D0C5-0F63E0317619}"/>
                </a:ext>
              </a:extLst>
            </p:cNvPr>
            <p:cNvSpPr/>
            <p:nvPr/>
          </p:nvSpPr>
          <p:spPr>
            <a:xfrm>
              <a:off x="8128854" y="1747973"/>
              <a:ext cx="76475" cy="98789"/>
            </a:xfrm>
            <a:custGeom>
              <a:avLst/>
              <a:gdLst/>
              <a:ahLst/>
              <a:cxnLst/>
              <a:rect l="l" t="t" r="r" b="b"/>
              <a:pathLst>
                <a:path w="1789" h="2311" extrusionOk="0">
                  <a:moveTo>
                    <a:pt x="502" y="1"/>
                  </a:moveTo>
                  <a:cubicBezTo>
                    <a:pt x="353" y="1"/>
                    <a:pt x="201" y="49"/>
                    <a:pt x="67" y="152"/>
                  </a:cubicBezTo>
                  <a:cubicBezTo>
                    <a:pt x="11" y="196"/>
                    <a:pt x="0" y="276"/>
                    <a:pt x="44" y="332"/>
                  </a:cubicBezTo>
                  <a:cubicBezTo>
                    <a:pt x="69" y="364"/>
                    <a:pt x="107" y="381"/>
                    <a:pt x="145" y="381"/>
                  </a:cubicBezTo>
                  <a:cubicBezTo>
                    <a:pt x="173" y="381"/>
                    <a:pt x="200" y="372"/>
                    <a:pt x="223" y="354"/>
                  </a:cubicBezTo>
                  <a:cubicBezTo>
                    <a:pt x="311" y="287"/>
                    <a:pt x="409" y="257"/>
                    <a:pt x="502" y="257"/>
                  </a:cubicBezTo>
                  <a:cubicBezTo>
                    <a:pt x="654" y="257"/>
                    <a:pt x="794" y="335"/>
                    <a:pt x="862" y="463"/>
                  </a:cubicBezTo>
                  <a:cubicBezTo>
                    <a:pt x="946" y="616"/>
                    <a:pt x="922" y="828"/>
                    <a:pt x="806" y="985"/>
                  </a:cubicBezTo>
                  <a:cubicBezTo>
                    <a:pt x="416" y="1286"/>
                    <a:pt x="492" y="2040"/>
                    <a:pt x="1170" y="2302"/>
                  </a:cubicBezTo>
                  <a:cubicBezTo>
                    <a:pt x="1186" y="2308"/>
                    <a:pt x="1201" y="2310"/>
                    <a:pt x="1217" y="2310"/>
                  </a:cubicBezTo>
                  <a:cubicBezTo>
                    <a:pt x="1268" y="2310"/>
                    <a:pt x="1316" y="2280"/>
                    <a:pt x="1335" y="2230"/>
                  </a:cubicBezTo>
                  <a:cubicBezTo>
                    <a:pt x="1360" y="2163"/>
                    <a:pt x="1329" y="2090"/>
                    <a:pt x="1262" y="2064"/>
                  </a:cubicBezTo>
                  <a:cubicBezTo>
                    <a:pt x="740" y="1863"/>
                    <a:pt x="726" y="1297"/>
                    <a:pt x="1013" y="1156"/>
                  </a:cubicBezTo>
                  <a:cubicBezTo>
                    <a:pt x="1058" y="1134"/>
                    <a:pt x="1103" y="1124"/>
                    <a:pt x="1146" y="1124"/>
                  </a:cubicBezTo>
                  <a:cubicBezTo>
                    <a:pt x="1331" y="1124"/>
                    <a:pt x="1475" y="1311"/>
                    <a:pt x="1360" y="1558"/>
                  </a:cubicBezTo>
                  <a:cubicBezTo>
                    <a:pt x="1330" y="1621"/>
                    <a:pt x="1357" y="1698"/>
                    <a:pt x="1423" y="1727"/>
                  </a:cubicBezTo>
                  <a:cubicBezTo>
                    <a:pt x="1440" y="1735"/>
                    <a:pt x="1458" y="1739"/>
                    <a:pt x="1477" y="1739"/>
                  </a:cubicBezTo>
                  <a:cubicBezTo>
                    <a:pt x="1525" y="1739"/>
                    <a:pt x="1570" y="1711"/>
                    <a:pt x="1592" y="1665"/>
                  </a:cubicBezTo>
                  <a:cubicBezTo>
                    <a:pt x="1788" y="1241"/>
                    <a:pt x="1510" y="867"/>
                    <a:pt x="1144" y="867"/>
                  </a:cubicBezTo>
                  <a:cubicBezTo>
                    <a:pt x="1143" y="867"/>
                    <a:pt x="1142" y="867"/>
                    <a:pt x="1141" y="867"/>
                  </a:cubicBezTo>
                  <a:cubicBezTo>
                    <a:pt x="1188" y="687"/>
                    <a:pt x="1172" y="497"/>
                    <a:pt x="1087" y="341"/>
                  </a:cubicBezTo>
                  <a:cubicBezTo>
                    <a:pt x="971" y="126"/>
                    <a:pt x="74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471;p40">
              <a:extLst>
                <a:ext uri="{FF2B5EF4-FFF2-40B4-BE49-F238E27FC236}">
                  <a16:creationId xmlns:a16="http://schemas.microsoft.com/office/drawing/2014/main" id="{CB9149E4-147D-69D0-33EF-9AD7BBE778DC}"/>
                </a:ext>
              </a:extLst>
            </p:cNvPr>
            <p:cNvSpPr/>
            <p:nvPr/>
          </p:nvSpPr>
          <p:spPr>
            <a:xfrm>
              <a:off x="8103505" y="1594296"/>
              <a:ext cx="109049" cy="103321"/>
            </a:xfrm>
            <a:custGeom>
              <a:avLst/>
              <a:gdLst/>
              <a:ahLst/>
              <a:cxnLst/>
              <a:rect l="l" t="t" r="r" b="b"/>
              <a:pathLst>
                <a:path w="2551" h="2417" extrusionOk="0">
                  <a:moveTo>
                    <a:pt x="1724" y="1"/>
                  </a:moveTo>
                  <a:cubicBezTo>
                    <a:pt x="1700" y="1"/>
                    <a:pt x="1677" y="2"/>
                    <a:pt x="1653" y="4"/>
                  </a:cubicBezTo>
                  <a:cubicBezTo>
                    <a:pt x="1079" y="56"/>
                    <a:pt x="856" y="778"/>
                    <a:pt x="1273" y="1099"/>
                  </a:cubicBezTo>
                  <a:cubicBezTo>
                    <a:pt x="1295" y="1117"/>
                    <a:pt x="1323" y="1126"/>
                    <a:pt x="1350" y="1126"/>
                  </a:cubicBezTo>
                  <a:cubicBezTo>
                    <a:pt x="1388" y="1126"/>
                    <a:pt x="1427" y="1108"/>
                    <a:pt x="1452" y="1075"/>
                  </a:cubicBezTo>
                  <a:cubicBezTo>
                    <a:pt x="1495" y="1020"/>
                    <a:pt x="1485" y="940"/>
                    <a:pt x="1428" y="896"/>
                  </a:cubicBezTo>
                  <a:cubicBezTo>
                    <a:pt x="1194" y="716"/>
                    <a:pt x="1336" y="289"/>
                    <a:pt x="1675" y="259"/>
                  </a:cubicBezTo>
                  <a:cubicBezTo>
                    <a:pt x="1691" y="258"/>
                    <a:pt x="1707" y="257"/>
                    <a:pt x="1723" y="257"/>
                  </a:cubicBezTo>
                  <a:cubicBezTo>
                    <a:pt x="1994" y="257"/>
                    <a:pt x="2224" y="463"/>
                    <a:pt x="2249" y="737"/>
                  </a:cubicBezTo>
                  <a:cubicBezTo>
                    <a:pt x="2282" y="1117"/>
                    <a:pt x="2001" y="1455"/>
                    <a:pt x="1621" y="1490"/>
                  </a:cubicBezTo>
                  <a:cubicBezTo>
                    <a:pt x="1594" y="1492"/>
                    <a:pt x="1566" y="1493"/>
                    <a:pt x="1539" y="1493"/>
                  </a:cubicBezTo>
                  <a:cubicBezTo>
                    <a:pt x="1079" y="1493"/>
                    <a:pt x="689" y="1143"/>
                    <a:pt x="646" y="676"/>
                  </a:cubicBezTo>
                  <a:cubicBezTo>
                    <a:pt x="640" y="610"/>
                    <a:pt x="585" y="559"/>
                    <a:pt x="521" y="559"/>
                  </a:cubicBezTo>
                  <a:cubicBezTo>
                    <a:pt x="517" y="559"/>
                    <a:pt x="512" y="560"/>
                    <a:pt x="508" y="560"/>
                  </a:cubicBezTo>
                  <a:cubicBezTo>
                    <a:pt x="438" y="566"/>
                    <a:pt x="385" y="629"/>
                    <a:pt x="392" y="698"/>
                  </a:cubicBezTo>
                  <a:cubicBezTo>
                    <a:pt x="413" y="931"/>
                    <a:pt x="502" y="1148"/>
                    <a:pt x="646" y="1325"/>
                  </a:cubicBezTo>
                  <a:cubicBezTo>
                    <a:pt x="497" y="1367"/>
                    <a:pt x="364" y="1448"/>
                    <a:pt x="266" y="1562"/>
                  </a:cubicBezTo>
                  <a:cubicBezTo>
                    <a:pt x="0" y="1870"/>
                    <a:pt x="98" y="2276"/>
                    <a:pt x="111" y="2322"/>
                  </a:cubicBezTo>
                  <a:cubicBezTo>
                    <a:pt x="126" y="2379"/>
                    <a:pt x="177" y="2416"/>
                    <a:pt x="234" y="2416"/>
                  </a:cubicBezTo>
                  <a:cubicBezTo>
                    <a:pt x="245" y="2416"/>
                    <a:pt x="256" y="2415"/>
                    <a:pt x="267" y="2412"/>
                  </a:cubicBezTo>
                  <a:cubicBezTo>
                    <a:pt x="336" y="2393"/>
                    <a:pt x="376" y="2323"/>
                    <a:pt x="357" y="2255"/>
                  </a:cubicBezTo>
                  <a:cubicBezTo>
                    <a:pt x="354" y="2241"/>
                    <a:pt x="276" y="1942"/>
                    <a:pt x="459" y="1729"/>
                  </a:cubicBezTo>
                  <a:cubicBezTo>
                    <a:pt x="559" y="1614"/>
                    <a:pt x="714" y="1549"/>
                    <a:pt x="881" y="1549"/>
                  </a:cubicBezTo>
                  <a:cubicBezTo>
                    <a:pt x="883" y="1549"/>
                    <a:pt x="886" y="1549"/>
                    <a:pt x="889" y="1549"/>
                  </a:cubicBezTo>
                  <a:cubicBezTo>
                    <a:pt x="1080" y="1681"/>
                    <a:pt x="1305" y="1750"/>
                    <a:pt x="1538" y="1750"/>
                  </a:cubicBezTo>
                  <a:cubicBezTo>
                    <a:pt x="2142" y="1749"/>
                    <a:pt x="2550" y="1248"/>
                    <a:pt x="2503" y="715"/>
                  </a:cubicBezTo>
                  <a:cubicBezTo>
                    <a:pt x="2467" y="308"/>
                    <a:pt x="2125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72;p40">
              <a:extLst>
                <a:ext uri="{FF2B5EF4-FFF2-40B4-BE49-F238E27FC236}">
                  <a16:creationId xmlns:a16="http://schemas.microsoft.com/office/drawing/2014/main" id="{EDC7202A-5C15-2FF8-612C-7207C9315E8E}"/>
                </a:ext>
              </a:extLst>
            </p:cNvPr>
            <p:cNvSpPr/>
            <p:nvPr/>
          </p:nvSpPr>
          <p:spPr>
            <a:xfrm>
              <a:off x="8259961" y="1748016"/>
              <a:ext cx="76433" cy="98747"/>
            </a:xfrm>
            <a:custGeom>
              <a:avLst/>
              <a:gdLst/>
              <a:ahLst/>
              <a:cxnLst/>
              <a:rect l="l" t="t" r="r" b="b"/>
              <a:pathLst>
                <a:path w="1788" h="2310" extrusionOk="0">
                  <a:moveTo>
                    <a:pt x="1286" y="0"/>
                  </a:moveTo>
                  <a:cubicBezTo>
                    <a:pt x="1239" y="0"/>
                    <a:pt x="1190" y="5"/>
                    <a:pt x="1143" y="15"/>
                  </a:cubicBezTo>
                  <a:cubicBezTo>
                    <a:pt x="762" y="96"/>
                    <a:pt x="541" y="467"/>
                    <a:pt x="647" y="868"/>
                  </a:cubicBezTo>
                  <a:cubicBezTo>
                    <a:pt x="646" y="868"/>
                    <a:pt x="644" y="868"/>
                    <a:pt x="643" y="868"/>
                  </a:cubicBezTo>
                  <a:cubicBezTo>
                    <a:pt x="279" y="868"/>
                    <a:pt x="0" y="1241"/>
                    <a:pt x="196" y="1665"/>
                  </a:cubicBezTo>
                  <a:cubicBezTo>
                    <a:pt x="217" y="1712"/>
                    <a:pt x="263" y="1740"/>
                    <a:pt x="312" y="1740"/>
                  </a:cubicBezTo>
                  <a:cubicBezTo>
                    <a:pt x="330" y="1740"/>
                    <a:pt x="349" y="1736"/>
                    <a:pt x="366" y="1728"/>
                  </a:cubicBezTo>
                  <a:cubicBezTo>
                    <a:pt x="431" y="1698"/>
                    <a:pt x="458" y="1622"/>
                    <a:pt x="429" y="1557"/>
                  </a:cubicBezTo>
                  <a:cubicBezTo>
                    <a:pt x="314" y="1310"/>
                    <a:pt x="457" y="1123"/>
                    <a:pt x="642" y="1123"/>
                  </a:cubicBezTo>
                  <a:cubicBezTo>
                    <a:pt x="685" y="1123"/>
                    <a:pt x="730" y="1133"/>
                    <a:pt x="775" y="1155"/>
                  </a:cubicBezTo>
                  <a:cubicBezTo>
                    <a:pt x="1063" y="1296"/>
                    <a:pt x="1048" y="1861"/>
                    <a:pt x="526" y="2063"/>
                  </a:cubicBezTo>
                  <a:cubicBezTo>
                    <a:pt x="459" y="2089"/>
                    <a:pt x="427" y="2163"/>
                    <a:pt x="453" y="2229"/>
                  </a:cubicBezTo>
                  <a:cubicBezTo>
                    <a:pt x="472" y="2279"/>
                    <a:pt x="521" y="2310"/>
                    <a:pt x="571" y="2310"/>
                  </a:cubicBezTo>
                  <a:cubicBezTo>
                    <a:pt x="587" y="2310"/>
                    <a:pt x="602" y="2307"/>
                    <a:pt x="618" y="2301"/>
                  </a:cubicBezTo>
                  <a:cubicBezTo>
                    <a:pt x="1297" y="2039"/>
                    <a:pt x="1373" y="1282"/>
                    <a:pt x="983" y="984"/>
                  </a:cubicBezTo>
                  <a:cubicBezTo>
                    <a:pt x="789" y="721"/>
                    <a:pt x="861" y="336"/>
                    <a:pt x="1196" y="264"/>
                  </a:cubicBezTo>
                  <a:cubicBezTo>
                    <a:pt x="1226" y="258"/>
                    <a:pt x="1257" y="255"/>
                    <a:pt x="1287" y="255"/>
                  </a:cubicBezTo>
                  <a:cubicBezTo>
                    <a:pt x="1385" y="255"/>
                    <a:pt x="1481" y="288"/>
                    <a:pt x="1565" y="353"/>
                  </a:cubicBezTo>
                  <a:cubicBezTo>
                    <a:pt x="1588" y="371"/>
                    <a:pt x="1616" y="380"/>
                    <a:pt x="1643" y="380"/>
                  </a:cubicBezTo>
                  <a:cubicBezTo>
                    <a:pt x="1681" y="380"/>
                    <a:pt x="1719" y="363"/>
                    <a:pt x="1744" y="331"/>
                  </a:cubicBezTo>
                  <a:cubicBezTo>
                    <a:pt x="1788" y="275"/>
                    <a:pt x="1777" y="195"/>
                    <a:pt x="1722" y="151"/>
                  </a:cubicBezTo>
                  <a:cubicBezTo>
                    <a:pt x="1594" y="52"/>
                    <a:pt x="144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73;p40">
              <a:extLst>
                <a:ext uri="{FF2B5EF4-FFF2-40B4-BE49-F238E27FC236}">
                  <a16:creationId xmlns:a16="http://schemas.microsoft.com/office/drawing/2014/main" id="{2416D02A-CEE5-DBA8-FEB0-87C4C78A24EC}"/>
                </a:ext>
              </a:extLst>
            </p:cNvPr>
            <p:cNvSpPr/>
            <p:nvPr/>
          </p:nvSpPr>
          <p:spPr>
            <a:xfrm>
              <a:off x="8242263" y="1594253"/>
              <a:ext cx="119608" cy="103235"/>
            </a:xfrm>
            <a:custGeom>
              <a:avLst/>
              <a:gdLst/>
              <a:ahLst/>
              <a:cxnLst/>
              <a:rect l="l" t="t" r="r" b="b"/>
              <a:pathLst>
                <a:path w="2798" h="2415" extrusionOk="0">
                  <a:moveTo>
                    <a:pt x="1071" y="1"/>
                  </a:moveTo>
                  <a:cubicBezTo>
                    <a:pt x="894" y="1"/>
                    <a:pt x="714" y="64"/>
                    <a:pt x="571" y="183"/>
                  </a:cubicBezTo>
                  <a:cubicBezTo>
                    <a:pt x="1" y="659"/>
                    <a:pt x="342" y="1672"/>
                    <a:pt x="1152" y="1745"/>
                  </a:cubicBezTo>
                  <a:cubicBezTo>
                    <a:pt x="1187" y="1748"/>
                    <a:pt x="1223" y="1750"/>
                    <a:pt x="1258" y="1750"/>
                  </a:cubicBezTo>
                  <a:cubicBezTo>
                    <a:pt x="1490" y="1750"/>
                    <a:pt x="1714" y="1681"/>
                    <a:pt x="1906" y="1549"/>
                  </a:cubicBezTo>
                  <a:cubicBezTo>
                    <a:pt x="1910" y="1549"/>
                    <a:pt x="1914" y="1549"/>
                    <a:pt x="1918" y="1549"/>
                  </a:cubicBezTo>
                  <a:cubicBezTo>
                    <a:pt x="2084" y="1549"/>
                    <a:pt x="2239" y="1616"/>
                    <a:pt x="2337" y="1729"/>
                  </a:cubicBezTo>
                  <a:cubicBezTo>
                    <a:pt x="2520" y="1941"/>
                    <a:pt x="2442" y="2241"/>
                    <a:pt x="2438" y="2254"/>
                  </a:cubicBezTo>
                  <a:cubicBezTo>
                    <a:pt x="2416" y="2336"/>
                    <a:pt x="2478" y="2415"/>
                    <a:pt x="2563" y="2415"/>
                  </a:cubicBezTo>
                  <a:cubicBezTo>
                    <a:pt x="2618" y="2415"/>
                    <a:pt x="2670" y="2378"/>
                    <a:pt x="2686" y="2320"/>
                  </a:cubicBezTo>
                  <a:cubicBezTo>
                    <a:pt x="2698" y="2276"/>
                    <a:pt x="2798" y="1870"/>
                    <a:pt x="2531" y="1560"/>
                  </a:cubicBezTo>
                  <a:cubicBezTo>
                    <a:pt x="2433" y="1447"/>
                    <a:pt x="2300" y="1365"/>
                    <a:pt x="2151" y="1323"/>
                  </a:cubicBezTo>
                  <a:cubicBezTo>
                    <a:pt x="2296" y="1147"/>
                    <a:pt x="2384" y="930"/>
                    <a:pt x="2405" y="696"/>
                  </a:cubicBezTo>
                  <a:cubicBezTo>
                    <a:pt x="2412" y="626"/>
                    <a:pt x="2359" y="564"/>
                    <a:pt x="2289" y="558"/>
                  </a:cubicBezTo>
                  <a:cubicBezTo>
                    <a:pt x="2287" y="558"/>
                    <a:pt x="2284" y="558"/>
                    <a:pt x="2281" y="558"/>
                  </a:cubicBezTo>
                  <a:cubicBezTo>
                    <a:pt x="2213" y="558"/>
                    <a:pt x="2156" y="608"/>
                    <a:pt x="2149" y="677"/>
                  </a:cubicBezTo>
                  <a:cubicBezTo>
                    <a:pt x="2107" y="1144"/>
                    <a:pt x="1716" y="1494"/>
                    <a:pt x="1256" y="1494"/>
                  </a:cubicBezTo>
                  <a:cubicBezTo>
                    <a:pt x="1230" y="1494"/>
                    <a:pt x="1202" y="1493"/>
                    <a:pt x="1175" y="1491"/>
                  </a:cubicBezTo>
                  <a:cubicBezTo>
                    <a:pt x="590" y="1438"/>
                    <a:pt x="339" y="710"/>
                    <a:pt x="734" y="380"/>
                  </a:cubicBezTo>
                  <a:cubicBezTo>
                    <a:pt x="828" y="301"/>
                    <a:pt x="951" y="256"/>
                    <a:pt x="1072" y="256"/>
                  </a:cubicBezTo>
                  <a:cubicBezTo>
                    <a:pt x="1191" y="256"/>
                    <a:pt x="1307" y="300"/>
                    <a:pt x="1389" y="400"/>
                  </a:cubicBezTo>
                  <a:cubicBezTo>
                    <a:pt x="1510" y="543"/>
                    <a:pt x="1525" y="774"/>
                    <a:pt x="1367" y="896"/>
                  </a:cubicBezTo>
                  <a:cubicBezTo>
                    <a:pt x="1312" y="939"/>
                    <a:pt x="1302" y="1020"/>
                    <a:pt x="1344" y="1075"/>
                  </a:cubicBezTo>
                  <a:cubicBezTo>
                    <a:pt x="1369" y="1108"/>
                    <a:pt x="1407" y="1125"/>
                    <a:pt x="1446" y="1125"/>
                  </a:cubicBezTo>
                  <a:cubicBezTo>
                    <a:pt x="1473" y="1125"/>
                    <a:pt x="1500" y="1117"/>
                    <a:pt x="1523" y="1099"/>
                  </a:cubicBezTo>
                  <a:cubicBezTo>
                    <a:pt x="1792" y="891"/>
                    <a:pt x="1804" y="498"/>
                    <a:pt x="1587" y="236"/>
                  </a:cubicBezTo>
                  <a:cubicBezTo>
                    <a:pt x="1453" y="76"/>
                    <a:pt x="1264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2" name="Google Shape;421;p38">
            <a:extLst>
              <a:ext uri="{FF2B5EF4-FFF2-40B4-BE49-F238E27FC236}">
                <a16:creationId xmlns:a16="http://schemas.microsoft.com/office/drawing/2014/main" id="{45A02BB2-EF04-551C-D7FE-8C1E908D8F5E}"/>
              </a:ext>
            </a:extLst>
          </p:cNvPr>
          <p:cNvGrpSpPr/>
          <p:nvPr/>
        </p:nvGrpSpPr>
        <p:grpSpPr>
          <a:xfrm>
            <a:off x="369656" y="3992773"/>
            <a:ext cx="376691" cy="373100"/>
            <a:chOff x="5605384" y="1514315"/>
            <a:chExt cx="376691" cy="373100"/>
          </a:xfrm>
        </p:grpSpPr>
        <p:sp>
          <p:nvSpPr>
            <p:cNvPr id="403" name="Google Shape;422;p38">
              <a:extLst>
                <a:ext uri="{FF2B5EF4-FFF2-40B4-BE49-F238E27FC236}">
                  <a16:creationId xmlns:a16="http://schemas.microsoft.com/office/drawing/2014/main" id="{065792BC-D6F4-E64F-3687-9F49DD49C9E3}"/>
                </a:ext>
              </a:extLst>
            </p:cNvPr>
            <p:cNvSpPr/>
            <p:nvPr/>
          </p:nvSpPr>
          <p:spPr>
            <a:xfrm>
              <a:off x="5632870" y="1541802"/>
              <a:ext cx="241438" cy="241438"/>
            </a:xfrm>
            <a:custGeom>
              <a:avLst/>
              <a:gdLst/>
              <a:ahLst/>
              <a:cxnLst/>
              <a:rect l="l" t="t" r="r" b="b"/>
              <a:pathLst>
                <a:path w="5648" h="5648" extrusionOk="0">
                  <a:moveTo>
                    <a:pt x="2824" y="1"/>
                  </a:moveTo>
                  <a:cubicBezTo>
                    <a:pt x="1267" y="1"/>
                    <a:pt x="1" y="1267"/>
                    <a:pt x="1" y="2824"/>
                  </a:cubicBezTo>
                  <a:cubicBezTo>
                    <a:pt x="1" y="4020"/>
                    <a:pt x="757" y="5088"/>
                    <a:pt x="1883" y="5487"/>
                  </a:cubicBezTo>
                  <a:cubicBezTo>
                    <a:pt x="1897" y="5492"/>
                    <a:pt x="1911" y="5494"/>
                    <a:pt x="1925" y="5494"/>
                  </a:cubicBezTo>
                  <a:cubicBezTo>
                    <a:pt x="1977" y="5494"/>
                    <a:pt x="2027" y="5462"/>
                    <a:pt x="2047" y="5409"/>
                  </a:cubicBezTo>
                  <a:cubicBezTo>
                    <a:pt x="2070" y="5344"/>
                    <a:pt x="2034" y="5270"/>
                    <a:pt x="1969" y="5246"/>
                  </a:cubicBezTo>
                  <a:cubicBezTo>
                    <a:pt x="945" y="4885"/>
                    <a:pt x="256" y="3911"/>
                    <a:pt x="256" y="2824"/>
                  </a:cubicBezTo>
                  <a:cubicBezTo>
                    <a:pt x="256" y="1408"/>
                    <a:pt x="1408" y="256"/>
                    <a:pt x="2824" y="256"/>
                  </a:cubicBezTo>
                  <a:cubicBezTo>
                    <a:pt x="4241" y="256"/>
                    <a:pt x="5392" y="1408"/>
                    <a:pt x="5392" y="2824"/>
                  </a:cubicBezTo>
                  <a:cubicBezTo>
                    <a:pt x="5392" y="4258"/>
                    <a:pt x="4223" y="5392"/>
                    <a:pt x="2828" y="5392"/>
                  </a:cubicBezTo>
                  <a:cubicBezTo>
                    <a:pt x="2706" y="5392"/>
                    <a:pt x="2583" y="5384"/>
                    <a:pt x="2458" y="5366"/>
                  </a:cubicBezTo>
                  <a:cubicBezTo>
                    <a:pt x="2452" y="5365"/>
                    <a:pt x="2445" y="5364"/>
                    <a:pt x="2439" y="5364"/>
                  </a:cubicBezTo>
                  <a:cubicBezTo>
                    <a:pt x="2376" y="5364"/>
                    <a:pt x="2322" y="5410"/>
                    <a:pt x="2312" y="5473"/>
                  </a:cubicBezTo>
                  <a:cubicBezTo>
                    <a:pt x="2302" y="5544"/>
                    <a:pt x="2350" y="5608"/>
                    <a:pt x="2421" y="5619"/>
                  </a:cubicBezTo>
                  <a:cubicBezTo>
                    <a:pt x="2557" y="5638"/>
                    <a:pt x="2692" y="5648"/>
                    <a:pt x="2825" y="5648"/>
                  </a:cubicBezTo>
                  <a:cubicBezTo>
                    <a:pt x="4355" y="5648"/>
                    <a:pt x="5648" y="4404"/>
                    <a:pt x="5648" y="2824"/>
                  </a:cubicBezTo>
                  <a:cubicBezTo>
                    <a:pt x="5648" y="1267"/>
                    <a:pt x="4381" y="1"/>
                    <a:pt x="28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23;p38">
              <a:extLst>
                <a:ext uri="{FF2B5EF4-FFF2-40B4-BE49-F238E27FC236}">
                  <a16:creationId xmlns:a16="http://schemas.microsoft.com/office/drawing/2014/main" id="{7794AA62-5FA7-6420-D320-CD70A7367E4D}"/>
                </a:ext>
              </a:extLst>
            </p:cNvPr>
            <p:cNvSpPr/>
            <p:nvPr/>
          </p:nvSpPr>
          <p:spPr>
            <a:xfrm>
              <a:off x="5605384" y="1514315"/>
              <a:ext cx="376691" cy="373100"/>
            </a:xfrm>
            <a:custGeom>
              <a:avLst/>
              <a:gdLst/>
              <a:ahLst/>
              <a:cxnLst/>
              <a:rect l="l" t="t" r="r" b="b"/>
              <a:pathLst>
                <a:path w="8812" h="8728" extrusionOk="0">
                  <a:moveTo>
                    <a:pt x="3467" y="258"/>
                  </a:moveTo>
                  <a:cubicBezTo>
                    <a:pt x="5238" y="258"/>
                    <a:pt x="6678" y="1698"/>
                    <a:pt x="6678" y="3467"/>
                  </a:cubicBezTo>
                  <a:cubicBezTo>
                    <a:pt x="6678" y="5238"/>
                    <a:pt x="5237" y="6677"/>
                    <a:pt x="3467" y="6677"/>
                  </a:cubicBezTo>
                  <a:cubicBezTo>
                    <a:pt x="1698" y="6677"/>
                    <a:pt x="258" y="5238"/>
                    <a:pt x="258" y="3467"/>
                  </a:cubicBezTo>
                  <a:cubicBezTo>
                    <a:pt x="258" y="1698"/>
                    <a:pt x="1698" y="258"/>
                    <a:pt x="3467" y="258"/>
                  </a:cubicBezTo>
                  <a:close/>
                  <a:moveTo>
                    <a:pt x="6734" y="4696"/>
                  </a:moveTo>
                  <a:cubicBezTo>
                    <a:pt x="7025" y="4696"/>
                    <a:pt x="7210" y="5015"/>
                    <a:pt x="7065" y="5271"/>
                  </a:cubicBezTo>
                  <a:cubicBezTo>
                    <a:pt x="6644" y="6016"/>
                    <a:pt x="6018" y="6643"/>
                    <a:pt x="5271" y="7065"/>
                  </a:cubicBezTo>
                  <a:cubicBezTo>
                    <a:pt x="5209" y="7100"/>
                    <a:pt x="5144" y="7116"/>
                    <a:pt x="5081" y="7116"/>
                  </a:cubicBezTo>
                  <a:cubicBezTo>
                    <a:pt x="4871" y="7116"/>
                    <a:pt x="4681" y="6940"/>
                    <a:pt x="4697" y="6706"/>
                  </a:cubicBezTo>
                  <a:cubicBezTo>
                    <a:pt x="5621" y="6354"/>
                    <a:pt x="6356" y="5620"/>
                    <a:pt x="6706" y="4697"/>
                  </a:cubicBezTo>
                  <a:cubicBezTo>
                    <a:pt x="6716" y="4697"/>
                    <a:pt x="6725" y="4696"/>
                    <a:pt x="6734" y="4696"/>
                  </a:cubicBezTo>
                  <a:close/>
                  <a:moveTo>
                    <a:pt x="3466" y="0"/>
                  </a:moveTo>
                  <a:cubicBezTo>
                    <a:pt x="1555" y="0"/>
                    <a:pt x="0" y="1554"/>
                    <a:pt x="0" y="3466"/>
                  </a:cubicBezTo>
                  <a:cubicBezTo>
                    <a:pt x="0" y="5428"/>
                    <a:pt x="1613" y="6933"/>
                    <a:pt x="3462" y="6933"/>
                  </a:cubicBezTo>
                  <a:cubicBezTo>
                    <a:pt x="3784" y="6933"/>
                    <a:pt x="4113" y="6888"/>
                    <a:pt x="4442" y="6791"/>
                  </a:cubicBezTo>
                  <a:cubicBezTo>
                    <a:pt x="4474" y="7138"/>
                    <a:pt x="4767" y="7370"/>
                    <a:pt x="5080" y="7370"/>
                  </a:cubicBezTo>
                  <a:cubicBezTo>
                    <a:pt x="5186" y="7370"/>
                    <a:pt x="5294" y="7344"/>
                    <a:pt x="5395" y="7287"/>
                  </a:cubicBezTo>
                  <a:cubicBezTo>
                    <a:pt x="5577" y="7183"/>
                    <a:pt x="5751" y="7069"/>
                    <a:pt x="5919" y="6945"/>
                  </a:cubicBezTo>
                  <a:cubicBezTo>
                    <a:pt x="6324" y="7556"/>
                    <a:pt x="6823" y="8097"/>
                    <a:pt x="7406" y="8554"/>
                  </a:cubicBezTo>
                  <a:cubicBezTo>
                    <a:pt x="7554" y="8670"/>
                    <a:pt x="7731" y="8728"/>
                    <a:pt x="7909" y="8728"/>
                  </a:cubicBezTo>
                  <a:cubicBezTo>
                    <a:pt x="8119" y="8728"/>
                    <a:pt x="8329" y="8647"/>
                    <a:pt x="8488" y="8488"/>
                  </a:cubicBezTo>
                  <a:cubicBezTo>
                    <a:pt x="8783" y="8197"/>
                    <a:pt x="8811" y="7731"/>
                    <a:pt x="8557" y="7407"/>
                  </a:cubicBezTo>
                  <a:cubicBezTo>
                    <a:pt x="8288" y="7064"/>
                    <a:pt x="7986" y="6746"/>
                    <a:pt x="7660" y="6463"/>
                  </a:cubicBezTo>
                  <a:cubicBezTo>
                    <a:pt x="7636" y="6441"/>
                    <a:pt x="7606" y="6431"/>
                    <a:pt x="7575" y="6431"/>
                  </a:cubicBezTo>
                  <a:cubicBezTo>
                    <a:pt x="7539" y="6431"/>
                    <a:pt x="7504" y="6445"/>
                    <a:pt x="7479" y="6474"/>
                  </a:cubicBezTo>
                  <a:cubicBezTo>
                    <a:pt x="7433" y="6527"/>
                    <a:pt x="7438" y="6609"/>
                    <a:pt x="7491" y="6655"/>
                  </a:cubicBezTo>
                  <a:cubicBezTo>
                    <a:pt x="7805" y="6928"/>
                    <a:pt x="8095" y="7234"/>
                    <a:pt x="8354" y="7563"/>
                  </a:cubicBezTo>
                  <a:cubicBezTo>
                    <a:pt x="8530" y="7787"/>
                    <a:pt x="8510" y="8105"/>
                    <a:pt x="8309" y="8307"/>
                  </a:cubicBezTo>
                  <a:cubicBezTo>
                    <a:pt x="8199" y="8417"/>
                    <a:pt x="8055" y="8472"/>
                    <a:pt x="7910" y="8472"/>
                  </a:cubicBezTo>
                  <a:cubicBezTo>
                    <a:pt x="7789" y="8472"/>
                    <a:pt x="7667" y="8433"/>
                    <a:pt x="7565" y="8353"/>
                  </a:cubicBezTo>
                  <a:cubicBezTo>
                    <a:pt x="6998" y="7909"/>
                    <a:pt x="6513" y="7381"/>
                    <a:pt x="6122" y="6786"/>
                  </a:cubicBezTo>
                  <a:cubicBezTo>
                    <a:pt x="6364" y="6585"/>
                    <a:pt x="6585" y="6364"/>
                    <a:pt x="6786" y="6122"/>
                  </a:cubicBezTo>
                  <a:cubicBezTo>
                    <a:pt x="6897" y="6195"/>
                    <a:pt x="7007" y="6270"/>
                    <a:pt x="7112" y="6350"/>
                  </a:cubicBezTo>
                  <a:cubicBezTo>
                    <a:pt x="7136" y="6367"/>
                    <a:pt x="7162" y="6375"/>
                    <a:pt x="7189" y="6375"/>
                  </a:cubicBezTo>
                  <a:cubicBezTo>
                    <a:pt x="7228" y="6375"/>
                    <a:pt x="7267" y="6357"/>
                    <a:pt x="7292" y="6323"/>
                  </a:cubicBezTo>
                  <a:cubicBezTo>
                    <a:pt x="7334" y="6267"/>
                    <a:pt x="7322" y="6187"/>
                    <a:pt x="7265" y="6144"/>
                  </a:cubicBezTo>
                  <a:cubicBezTo>
                    <a:pt x="7161" y="6067"/>
                    <a:pt x="7054" y="5991"/>
                    <a:pt x="6945" y="5919"/>
                  </a:cubicBezTo>
                  <a:cubicBezTo>
                    <a:pt x="7070" y="5751"/>
                    <a:pt x="7184" y="5576"/>
                    <a:pt x="7287" y="5395"/>
                  </a:cubicBezTo>
                  <a:cubicBezTo>
                    <a:pt x="7514" y="4992"/>
                    <a:pt x="7253" y="4485"/>
                    <a:pt x="6791" y="4442"/>
                  </a:cubicBezTo>
                  <a:cubicBezTo>
                    <a:pt x="7444" y="2222"/>
                    <a:pt x="5768" y="0"/>
                    <a:pt x="346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24;p38">
              <a:extLst>
                <a:ext uri="{FF2B5EF4-FFF2-40B4-BE49-F238E27FC236}">
                  <a16:creationId xmlns:a16="http://schemas.microsoft.com/office/drawing/2014/main" id="{86A4C11F-A45E-91A4-BE66-E70B21DCF526}"/>
                </a:ext>
              </a:extLst>
            </p:cNvPr>
            <p:cNvSpPr/>
            <p:nvPr/>
          </p:nvSpPr>
          <p:spPr>
            <a:xfrm>
              <a:off x="5669505" y="1569288"/>
              <a:ext cx="168511" cy="186678"/>
            </a:xfrm>
            <a:custGeom>
              <a:avLst/>
              <a:gdLst/>
              <a:ahLst/>
              <a:cxnLst/>
              <a:rect l="l" t="t" r="r" b="b"/>
              <a:pathLst>
                <a:path w="3942" h="4367" extrusionOk="0">
                  <a:moveTo>
                    <a:pt x="1968" y="267"/>
                  </a:moveTo>
                  <a:cubicBezTo>
                    <a:pt x="2035" y="267"/>
                    <a:pt x="2098" y="323"/>
                    <a:pt x="2098" y="402"/>
                  </a:cubicBezTo>
                  <a:lnTo>
                    <a:pt x="2098" y="719"/>
                  </a:lnTo>
                  <a:cubicBezTo>
                    <a:pt x="2098" y="1118"/>
                    <a:pt x="2431" y="1415"/>
                    <a:pt x="2796" y="1415"/>
                  </a:cubicBezTo>
                  <a:cubicBezTo>
                    <a:pt x="2915" y="1415"/>
                    <a:pt x="3037" y="1383"/>
                    <a:pt x="3152" y="1314"/>
                  </a:cubicBezTo>
                  <a:lnTo>
                    <a:pt x="3424" y="1148"/>
                  </a:lnTo>
                  <a:cubicBezTo>
                    <a:pt x="3446" y="1135"/>
                    <a:pt x="3470" y="1129"/>
                    <a:pt x="3494" y="1129"/>
                  </a:cubicBezTo>
                  <a:cubicBezTo>
                    <a:pt x="3533" y="1129"/>
                    <a:pt x="3571" y="1145"/>
                    <a:pt x="3596" y="1177"/>
                  </a:cubicBezTo>
                  <a:cubicBezTo>
                    <a:pt x="3645" y="1238"/>
                    <a:pt x="3627" y="1325"/>
                    <a:pt x="3561" y="1365"/>
                  </a:cubicBezTo>
                  <a:lnTo>
                    <a:pt x="3287" y="1531"/>
                  </a:lnTo>
                  <a:cubicBezTo>
                    <a:pt x="2799" y="1828"/>
                    <a:pt x="2796" y="2529"/>
                    <a:pt x="3287" y="2828"/>
                  </a:cubicBezTo>
                  <a:lnTo>
                    <a:pt x="3556" y="2991"/>
                  </a:lnTo>
                  <a:cubicBezTo>
                    <a:pt x="3612" y="3025"/>
                    <a:pt x="3638" y="3095"/>
                    <a:pt x="3612" y="3155"/>
                  </a:cubicBezTo>
                  <a:cubicBezTo>
                    <a:pt x="3591" y="3203"/>
                    <a:pt x="3543" y="3230"/>
                    <a:pt x="3495" y="3230"/>
                  </a:cubicBezTo>
                  <a:cubicBezTo>
                    <a:pt x="3472" y="3230"/>
                    <a:pt x="3449" y="3224"/>
                    <a:pt x="3428" y="3211"/>
                  </a:cubicBezTo>
                  <a:lnTo>
                    <a:pt x="3152" y="3044"/>
                  </a:lnTo>
                  <a:cubicBezTo>
                    <a:pt x="3037" y="2974"/>
                    <a:pt x="2915" y="2943"/>
                    <a:pt x="2795" y="2943"/>
                  </a:cubicBezTo>
                  <a:cubicBezTo>
                    <a:pt x="2432" y="2943"/>
                    <a:pt x="2098" y="3235"/>
                    <a:pt x="2098" y="3638"/>
                  </a:cubicBezTo>
                  <a:lnTo>
                    <a:pt x="2098" y="3958"/>
                  </a:lnTo>
                  <a:cubicBezTo>
                    <a:pt x="2098" y="3992"/>
                    <a:pt x="2086" y="4025"/>
                    <a:pt x="2062" y="4050"/>
                  </a:cubicBezTo>
                  <a:cubicBezTo>
                    <a:pt x="2035" y="4078"/>
                    <a:pt x="2003" y="4090"/>
                    <a:pt x="1971" y="4090"/>
                  </a:cubicBezTo>
                  <a:cubicBezTo>
                    <a:pt x="1905" y="4090"/>
                    <a:pt x="1842" y="4035"/>
                    <a:pt x="1842" y="3955"/>
                  </a:cubicBezTo>
                  <a:lnTo>
                    <a:pt x="1842" y="3638"/>
                  </a:lnTo>
                  <a:cubicBezTo>
                    <a:pt x="1842" y="3235"/>
                    <a:pt x="1507" y="2945"/>
                    <a:pt x="1145" y="2945"/>
                  </a:cubicBezTo>
                  <a:cubicBezTo>
                    <a:pt x="1025" y="2945"/>
                    <a:pt x="903" y="2976"/>
                    <a:pt x="789" y="3045"/>
                  </a:cubicBezTo>
                  <a:lnTo>
                    <a:pt x="511" y="3213"/>
                  </a:lnTo>
                  <a:cubicBezTo>
                    <a:pt x="491" y="3225"/>
                    <a:pt x="468" y="3231"/>
                    <a:pt x="446" y="3231"/>
                  </a:cubicBezTo>
                  <a:cubicBezTo>
                    <a:pt x="398" y="3231"/>
                    <a:pt x="351" y="3204"/>
                    <a:pt x="328" y="3156"/>
                  </a:cubicBezTo>
                  <a:cubicBezTo>
                    <a:pt x="301" y="3096"/>
                    <a:pt x="327" y="3025"/>
                    <a:pt x="384" y="2990"/>
                  </a:cubicBezTo>
                  <a:lnTo>
                    <a:pt x="653" y="2828"/>
                  </a:lnTo>
                  <a:cubicBezTo>
                    <a:pt x="1144" y="2529"/>
                    <a:pt x="1142" y="1828"/>
                    <a:pt x="653" y="1531"/>
                  </a:cubicBezTo>
                  <a:lnTo>
                    <a:pt x="384" y="1368"/>
                  </a:lnTo>
                  <a:cubicBezTo>
                    <a:pt x="328" y="1333"/>
                    <a:pt x="301" y="1263"/>
                    <a:pt x="328" y="1204"/>
                  </a:cubicBezTo>
                  <a:cubicBezTo>
                    <a:pt x="349" y="1155"/>
                    <a:pt x="397" y="1128"/>
                    <a:pt x="445" y="1128"/>
                  </a:cubicBezTo>
                  <a:cubicBezTo>
                    <a:pt x="468" y="1128"/>
                    <a:pt x="491" y="1134"/>
                    <a:pt x="511" y="1146"/>
                  </a:cubicBezTo>
                  <a:lnTo>
                    <a:pt x="789" y="1314"/>
                  </a:lnTo>
                  <a:cubicBezTo>
                    <a:pt x="903" y="1383"/>
                    <a:pt x="1025" y="1415"/>
                    <a:pt x="1144" y="1415"/>
                  </a:cubicBezTo>
                  <a:cubicBezTo>
                    <a:pt x="1508" y="1415"/>
                    <a:pt x="1842" y="1118"/>
                    <a:pt x="1842" y="719"/>
                  </a:cubicBezTo>
                  <a:lnTo>
                    <a:pt x="1842" y="399"/>
                  </a:lnTo>
                  <a:cubicBezTo>
                    <a:pt x="1842" y="365"/>
                    <a:pt x="1854" y="333"/>
                    <a:pt x="1877" y="307"/>
                  </a:cubicBezTo>
                  <a:cubicBezTo>
                    <a:pt x="1904" y="279"/>
                    <a:pt x="1936" y="267"/>
                    <a:pt x="1968" y="267"/>
                  </a:cubicBezTo>
                  <a:close/>
                  <a:moveTo>
                    <a:pt x="1971" y="1"/>
                  </a:moveTo>
                  <a:cubicBezTo>
                    <a:pt x="1756" y="1"/>
                    <a:pt x="1587" y="176"/>
                    <a:pt x="1587" y="385"/>
                  </a:cubicBezTo>
                  <a:lnTo>
                    <a:pt x="1587" y="710"/>
                  </a:lnTo>
                  <a:cubicBezTo>
                    <a:pt x="1587" y="967"/>
                    <a:pt x="1374" y="1157"/>
                    <a:pt x="1142" y="1157"/>
                  </a:cubicBezTo>
                  <a:cubicBezTo>
                    <a:pt x="1066" y="1157"/>
                    <a:pt x="988" y="1137"/>
                    <a:pt x="915" y="1092"/>
                  </a:cubicBezTo>
                  <a:lnTo>
                    <a:pt x="637" y="924"/>
                  </a:lnTo>
                  <a:cubicBezTo>
                    <a:pt x="574" y="886"/>
                    <a:pt x="506" y="868"/>
                    <a:pt x="438" y="868"/>
                  </a:cubicBezTo>
                  <a:cubicBezTo>
                    <a:pt x="308" y="868"/>
                    <a:pt x="182" y="934"/>
                    <a:pt x="110" y="1053"/>
                  </a:cubicBezTo>
                  <a:cubicBezTo>
                    <a:pt x="1" y="1236"/>
                    <a:pt x="59" y="1472"/>
                    <a:pt x="240" y="1581"/>
                  </a:cubicBezTo>
                  <a:lnTo>
                    <a:pt x="515" y="1749"/>
                  </a:lnTo>
                  <a:cubicBezTo>
                    <a:pt x="844" y="1948"/>
                    <a:pt x="845" y="2417"/>
                    <a:pt x="515" y="2618"/>
                  </a:cubicBezTo>
                  <a:lnTo>
                    <a:pt x="240" y="2786"/>
                  </a:lnTo>
                  <a:cubicBezTo>
                    <a:pt x="58" y="2894"/>
                    <a:pt x="1" y="3132"/>
                    <a:pt x="110" y="3313"/>
                  </a:cubicBezTo>
                  <a:cubicBezTo>
                    <a:pt x="182" y="3433"/>
                    <a:pt x="309" y="3499"/>
                    <a:pt x="439" y="3499"/>
                  </a:cubicBezTo>
                  <a:cubicBezTo>
                    <a:pt x="507" y="3499"/>
                    <a:pt x="575" y="3481"/>
                    <a:pt x="637" y="3443"/>
                  </a:cubicBezTo>
                  <a:lnTo>
                    <a:pt x="915" y="3274"/>
                  </a:lnTo>
                  <a:cubicBezTo>
                    <a:pt x="988" y="3230"/>
                    <a:pt x="1066" y="3210"/>
                    <a:pt x="1142" y="3210"/>
                  </a:cubicBezTo>
                  <a:cubicBezTo>
                    <a:pt x="1373" y="3210"/>
                    <a:pt x="1587" y="3398"/>
                    <a:pt x="1587" y="3656"/>
                  </a:cubicBezTo>
                  <a:lnTo>
                    <a:pt x="1586" y="3975"/>
                  </a:lnTo>
                  <a:cubicBezTo>
                    <a:pt x="1586" y="4190"/>
                    <a:pt x="1755" y="4366"/>
                    <a:pt x="1970" y="4366"/>
                  </a:cubicBezTo>
                  <a:cubicBezTo>
                    <a:pt x="2185" y="4366"/>
                    <a:pt x="2353" y="4191"/>
                    <a:pt x="2353" y="3981"/>
                  </a:cubicBezTo>
                  <a:lnTo>
                    <a:pt x="2353" y="3656"/>
                  </a:lnTo>
                  <a:cubicBezTo>
                    <a:pt x="2353" y="3398"/>
                    <a:pt x="2568" y="3210"/>
                    <a:pt x="2800" y="3210"/>
                  </a:cubicBezTo>
                  <a:cubicBezTo>
                    <a:pt x="2876" y="3210"/>
                    <a:pt x="2954" y="3230"/>
                    <a:pt x="3026" y="3274"/>
                  </a:cubicBezTo>
                  <a:lnTo>
                    <a:pt x="3305" y="3443"/>
                  </a:lnTo>
                  <a:cubicBezTo>
                    <a:pt x="3367" y="3481"/>
                    <a:pt x="3435" y="3499"/>
                    <a:pt x="3503" y="3499"/>
                  </a:cubicBezTo>
                  <a:cubicBezTo>
                    <a:pt x="3650" y="3499"/>
                    <a:pt x="3794" y="3414"/>
                    <a:pt x="3857" y="3263"/>
                  </a:cubicBezTo>
                  <a:cubicBezTo>
                    <a:pt x="3931" y="3086"/>
                    <a:pt x="3859" y="2882"/>
                    <a:pt x="3695" y="2781"/>
                  </a:cubicBezTo>
                  <a:lnTo>
                    <a:pt x="3427" y="2619"/>
                  </a:lnTo>
                  <a:cubicBezTo>
                    <a:pt x="3097" y="2419"/>
                    <a:pt x="3099" y="1949"/>
                    <a:pt x="3427" y="1750"/>
                  </a:cubicBezTo>
                  <a:lnTo>
                    <a:pt x="3703" y="1583"/>
                  </a:lnTo>
                  <a:cubicBezTo>
                    <a:pt x="3883" y="1473"/>
                    <a:pt x="3941" y="1236"/>
                    <a:pt x="3833" y="1055"/>
                  </a:cubicBezTo>
                  <a:cubicBezTo>
                    <a:pt x="3760" y="935"/>
                    <a:pt x="3633" y="869"/>
                    <a:pt x="3504" y="869"/>
                  </a:cubicBezTo>
                  <a:cubicBezTo>
                    <a:pt x="3436" y="869"/>
                    <a:pt x="3368" y="887"/>
                    <a:pt x="3306" y="925"/>
                  </a:cubicBezTo>
                  <a:lnTo>
                    <a:pt x="3028" y="1093"/>
                  </a:lnTo>
                  <a:cubicBezTo>
                    <a:pt x="2954" y="1138"/>
                    <a:pt x="2877" y="1158"/>
                    <a:pt x="2801" y="1158"/>
                  </a:cubicBezTo>
                  <a:cubicBezTo>
                    <a:pt x="2569" y="1158"/>
                    <a:pt x="2355" y="969"/>
                    <a:pt x="2355" y="712"/>
                  </a:cubicBezTo>
                  <a:lnTo>
                    <a:pt x="2355" y="393"/>
                  </a:lnTo>
                  <a:cubicBezTo>
                    <a:pt x="2355" y="183"/>
                    <a:pt x="2194" y="12"/>
                    <a:pt x="1989" y="1"/>
                  </a:cubicBezTo>
                  <a:cubicBezTo>
                    <a:pt x="1983" y="1"/>
                    <a:pt x="1977" y="1"/>
                    <a:pt x="19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25;p38">
              <a:extLst>
                <a:ext uri="{FF2B5EF4-FFF2-40B4-BE49-F238E27FC236}">
                  <a16:creationId xmlns:a16="http://schemas.microsoft.com/office/drawing/2014/main" id="{95DE4A9E-7717-AA50-F78E-F14CC46F5565}"/>
                </a:ext>
              </a:extLst>
            </p:cNvPr>
            <p:cNvSpPr/>
            <p:nvPr/>
          </p:nvSpPr>
          <p:spPr>
            <a:xfrm>
              <a:off x="5726188" y="1635077"/>
              <a:ext cx="54845" cy="54888"/>
            </a:xfrm>
            <a:custGeom>
              <a:avLst/>
              <a:gdLst/>
              <a:ahLst/>
              <a:cxnLst/>
              <a:rect l="l" t="t" r="r" b="b"/>
              <a:pathLst>
                <a:path w="1283" h="1284" extrusionOk="0">
                  <a:moveTo>
                    <a:pt x="641" y="257"/>
                  </a:moveTo>
                  <a:cubicBezTo>
                    <a:pt x="853" y="257"/>
                    <a:pt x="1026" y="430"/>
                    <a:pt x="1026" y="642"/>
                  </a:cubicBezTo>
                  <a:cubicBezTo>
                    <a:pt x="1026" y="854"/>
                    <a:pt x="853" y="1027"/>
                    <a:pt x="641" y="1027"/>
                  </a:cubicBezTo>
                  <a:cubicBezTo>
                    <a:pt x="429" y="1027"/>
                    <a:pt x="256" y="854"/>
                    <a:pt x="256" y="642"/>
                  </a:cubicBezTo>
                  <a:cubicBezTo>
                    <a:pt x="256" y="430"/>
                    <a:pt x="429" y="257"/>
                    <a:pt x="641" y="257"/>
                  </a:cubicBezTo>
                  <a:close/>
                  <a:moveTo>
                    <a:pt x="641" y="1"/>
                  </a:moveTo>
                  <a:cubicBezTo>
                    <a:pt x="288" y="1"/>
                    <a:pt x="1" y="289"/>
                    <a:pt x="1" y="642"/>
                  </a:cubicBezTo>
                  <a:cubicBezTo>
                    <a:pt x="1" y="996"/>
                    <a:pt x="288" y="1284"/>
                    <a:pt x="641" y="1284"/>
                  </a:cubicBezTo>
                  <a:cubicBezTo>
                    <a:pt x="995" y="1284"/>
                    <a:pt x="1283" y="996"/>
                    <a:pt x="1283" y="642"/>
                  </a:cubicBezTo>
                  <a:cubicBezTo>
                    <a:pt x="1283" y="289"/>
                    <a:pt x="995" y="1"/>
                    <a:pt x="64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7" name="Google Shape;426;p38">
            <a:extLst>
              <a:ext uri="{FF2B5EF4-FFF2-40B4-BE49-F238E27FC236}">
                <a16:creationId xmlns:a16="http://schemas.microsoft.com/office/drawing/2014/main" id="{088D4238-9B8B-3FA9-A76A-CC190A8FB9FC}"/>
              </a:ext>
            </a:extLst>
          </p:cNvPr>
          <p:cNvGrpSpPr/>
          <p:nvPr/>
        </p:nvGrpSpPr>
        <p:grpSpPr>
          <a:xfrm>
            <a:off x="394042" y="3078789"/>
            <a:ext cx="380538" cy="373228"/>
            <a:chOff x="733536" y="2116670"/>
            <a:chExt cx="380538" cy="373228"/>
          </a:xfrm>
        </p:grpSpPr>
        <p:sp>
          <p:nvSpPr>
            <p:cNvPr id="408" name="Google Shape;427;p38">
              <a:extLst>
                <a:ext uri="{FF2B5EF4-FFF2-40B4-BE49-F238E27FC236}">
                  <a16:creationId xmlns:a16="http://schemas.microsoft.com/office/drawing/2014/main" id="{D4CC7D6E-3A19-49EF-F11D-BD39BD15E4FF}"/>
                </a:ext>
              </a:extLst>
            </p:cNvPr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28;p38">
              <a:extLst>
                <a:ext uri="{FF2B5EF4-FFF2-40B4-BE49-F238E27FC236}">
                  <a16:creationId xmlns:a16="http://schemas.microsoft.com/office/drawing/2014/main" id="{06C6BBB0-87F0-C459-3440-D19D97696E2E}"/>
                </a:ext>
              </a:extLst>
            </p:cNvPr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29;p38">
              <a:extLst>
                <a:ext uri="{FF2B5EF4-FFF2-40B4-BE49-F238E27FC236}">
                  <a16:creationId xmlns:a16="http://schemas.microsoft.com/office/drawing/2014/main" id="{BB3E72DF-3352-5CAD-4CF2-08D6FA05D939}"/>
                </a:ext>
              </a:extLst>
            </p:cNvPr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30;p38">
              <a:extLst>
                <a:ext uri="{FF2B5EF4-FFF2-40B4-BE49-F238E27FC236}">
                  <a16:creationId xmlns:a16="http://schemas.microsoft.com/office/drawing/2014/main" id="{ED944F3B-DCCC-F97A-E94D-6BE4DA044EC8}"/>
                </a:ext>
              </a:extLst>
            </p:cNvPr>
            <p:cNvSpPr/>
            <p:nvPr/>
          </p:nvSpPr>
          <p:spPr>
            <a:xfrm>
              <a:off x="767307" y="2150783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12" name="Google Shape;463;p40">
            <a:extLst>
              <a:ext uri="{FF2B5EF4-FFF2-40B4-BE49-F238E27FC236}">
                <a16:creationId xmlns:a16="http://schemas.microsoft.com/office/drawing/2014/main" id="{7A3DE0F2-61B2-390B-22DD-3B85C47B1435}"/>
              </a:ext>
            </a:extLst>
          </p:cNvPr>
          <p:cNvSpPr txBox="1">
            <a:spLocks/>
          </p:cNvSpPr>
          <p:nvPr/>
        </p:nvSpPr>
        <p:spPr>
          <a:xfrm>
            <a:off x="830344" y="3023476"/>
            <a:ext cx="3277266" cy="56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44 distinct, imbalanced, tumor sub-classes. </a:t>
            </a:r>
          </a:p>
        </p:txBody>
      </p:sp>
      <p:sp>
        <p:nvSpPr>
          <p:cNvPr id="413" name="Google Shape;463;p40">
            <a:extLst>
              <a:ext uri="{FF2B5EF4-FFF2-40B4-BE49-F238E27FC236}">
                <a16:creationId xmlns:a16="http://schemas.microsoft.com/office/drawing/2014/main" id="{B9879DAE-A5AD-F949-B8A3-F5C8EE4D7A29}"/>
              </a:ext>
            </a:extLst>
          </p:cNvPr>
          <p:cNvSpPr txBox="1">
            <a:spLocks/>
          </p:cNvSpPr>
          <p:nvPr/>
        </p:nvSpPr>
        <p:spPr>
          <a:xfrm>
            <a:off x="578005" y="3831384"/>
            <a:ext cx="3438157" cy="564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18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Montserrat"/>
              <a:buNone/>
              <a:defRPr sz="24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400" dirty="0"/>
              <a:t>Chosen 44 Sub-Classes Approach Rather than 14 Parent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0CCE9069-CF79-DFCF-C61E-9BFD5FA6E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418;p38">
            <a:extLst>
              <a:ext uri="{FF2B5EF4-FFF2-40B4-BE49-F238E27FC236}">
                <a16:creationId xmlns:a16="http://schemas.microsoft.com/office/drawing/2014/main" id="{21AD1822-6A97-4E88-236D-018D536321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80738" y="1424710"/>
            <a:ext cx="3758215" cy="13575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2758"/>
                </a:solidFill>
              </a:rPr>
              <a:t>Sub Classes Distribution</a:t>
            </a:r>
            <a:endParaRPr dirty="0">
              <a:solidFill>
                <a:srgbClr val="FF2758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27DFD7-3794-D3CD-B726-73DAE354D0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2287" y="0"/>
            <a:ext cx="5101713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55969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A4FA0E8A-B8E8-6ED6-B391-6786F24E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>
            <a:extLst>
              <a:ext uri="{FF2B5EF4-FFF2-40B4-BE49-F238E27FC236}">
                <a16:creationId xmlns:a16="http://schemas.microsoft.com/office/drawing/2014/main" id="{9EEBB39C-F2D2-7CF0-A515-BABFF67554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581" y="331351"/>
            <a:ext cx="6139465" cy="574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900" dirty="0"/>
              <a:t>Methodology Highlights</a:t>
            </a:r>
            <a:br>
              <a:rPr lang="en" sz="2900" dirty="0"/>
            </a:br>
            <a:r>
              <a:rPr lang="en" sz="2900" dirty="0">
                <a:solidFill>
                  <a:srgbClr val="FF2758"/>
                </a:solidFill>
              </a:rPr>
              <a:t>Data Preparation</a:t>
            </a:r>
            <a:endParaRPr sz="2900" dirty="0">
              <a:solidFill>
                <a:schemeClr val="accent6"/>
              </a:solidFill>
            </a:endParaRPr>
          </a:p>
        </p:txBody>
      </p:sp>
      <p:sp>
        <p:nvSpPr>
          <p:cNvPr id="388" name="Google Shape;388;p36">
            <a:extLst>
              <a:ext uri="{FF2B5EF4-FFF2-40B4-BE49-F238E27FC236}">
                <a16:creationId xmlns:a16="http://schemas.microsoft.com/office/drawing/2014/main" id="{8B3BA116-1D59-862D-D1F1-1DFDB60C5CF2}"/>
              </a:ext>
            </a:extLst>
          </p:cNvPr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>
            <a:extLst>
              <a:ext uri="{FF2B5EF4-FFF2-40B4-BE49-F238E27FC236}">
                <a16:creationId xmlns:a16="http://schemas.microsoft.com/office/drawing/2014/main" id="{84484BEF-FFB4-3A2D-3543-D0192EB90C0D}"/>
              </a:ext>
            </a:extLst>
          </p:cNvPr>
          <p:cNvSpPr/>
          <p:nvPr/>
        </p:nvSpPr>
        <p:spPr>
          <a:xfrm rot="-1106097">
            <a:off x="3328938" y="1609125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6">
            <a:extLst>
              <a:ext uri="{FF2B5EF4-FFF2-40B4-BE49-F238E27FC236}">
                <a16:creationId xmlns:a16="http://schemas.microsoft.com/office/drawing/2014/main" id="{E86DF888-2033-5C73-4978-E9B473AE98DA}"/>
              </a:ext>
            </a:extLst>
          </p:cNvPr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391" name="Google Shape;391;p36">
              <a:extLst>
                <a:ext uri="{FF2B5EF4-FFF2-40B4-BE49-F238E27FC236}">
                  <a16:creationId xmlns:a16="http://schemas.microsoft.com/office/drawing/2014/main" id="{B85C4E54-DF10-97E3-ACB3-C51C7FEDB190}"/>
                </a:ext>
              </a:extLst>
            </p:cNvPr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>
              <a:extLst>
                <a:ext uri="{FF2B5EF4-FFF2-40B4-BE49-F238E27FC236}">
                  <a16:creationId xmlns:a16="http://schemas.microsoft.com/office/drawing/2014/main" id="{66EF9407-3708-C4A2-9809-B9BF1E5D00D4}"/>
                </a:ext>
              </a:extLst>
            </p:cNvPr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>
              <a:extLst>
                <a:ext uri="{FF2B5EF4-FFF2-40B4-BE49-F238E27FC236}">
                  <a16:creationId xmlns:a16="http://schemas.microsoft.com/office/drawing/2014/main" id="{228646DF-366F-DEF5-DBF6-3BFA06E76D13}"/>
                </a:ext>
              </a:extLst>
            </p:cNvPr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36">
              <a:extLst>
                <a:ext uri="{FF2B5EF4-FFF2-40B4-BE49-F238E27FC236}">
                  <a16:creationId xmlns:a16="http://schemas.microsoft.com/office/drawing/2014/main" id="{7B7D3A90-C1D9-DBE5-3BDE-8B096B0B55C3}"/>
                </a:ext>
              </a:extLst>
            </p:cNvPr>
            <p:cNvCxnSpPr>
              <a:stCxn id="391" idx="2"/>
              <a:endCxn id="39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6">
              <a:extLst>
                <a:ext uri="{FF2B5EF4-FFF2-40B4-BE49-F238E27FC236}">
                  <a16:creationId xmlns:a16="http://schemas.microsoft.com/office/drawing/2014/main" id="{029FCCED-6C18-66B3-2E5A-700AAD5FC89E}"/>
                </a:ext>
              </a:extLst>
            </p:cNvPr>
            <p:cNvCxnSpPr>
              <a:stCxn id="392" idx="3"/>
              <a:endCxn id="39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59;p40">
            <a:extLst>
              <a:ext uri="{FF2B5EF4-FFF2-40B4-BE49-F238E27FC236}">
                <a16:creationId xmlns:a16="http://schemas.microsoft.com/office/drawing/2014/main" id="{A76FCAE4-F2F2-8EFE-E1C8-9B988B8C1EA6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-263041" y="1276685"/>
            <a:ext cx="28671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600" dirty="0"/>
              <a:t>Data Split </a:t>
            </a:r>
            <a:endParaRPr sz="1600" dirty="0"/>
          </a:p>
        </p:txBody>
      </p:sp>
      <p:sp>
        <p:nvSpPr>
          <p:cNvPr id="407" name="Google Shape;460;p40">
            <a:extLst>
              <a:ext uri="{FF2B5EF4-FFF2-40B4-BE49-F238E27FC236}">
                <a16:creationId xmlns:a16="http://schemas.microsoft.com/office/drawing/2014/main" id="{EC71E11C-15F2-4F3E-FB44-4DC93456F2E7}"/>
              </a:ext>
            </a:extLst>
          </p:cNvPr>
          <p:cNvSpPr txBox="1">
            <a:spLocks/>
          </p:cNvSpPr>
          <p:nvPr/>
        </p:nvSpPr>
        <p:spPr>
          <a:xfrm>
            <a:off x="499296" y="1613378"/>
            <a:ext cx="3013938" cy="60434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1600"/>
              </a:spcAft>
            </a:pPr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 70% Train, 15% Val, 15% Test (Stratified sampling)</a:t>
            </a:r>
          </a:p>
        </p:txBody>
      </p:sp>
      <p:sp>
        <p:nvSpPr>
          <p:cNvPr id="408" name="Google Shape;463;p40">
            <a:extLst>
              <a:ext uri="{FF2B5EF4-FFF2-40B4-BE49-F238E27FC236}">
                <a16:creationId xmlns:a16="http://schemas.microsoft.com/office/drawing/2014/main" id="{55212C22-F6D2-0866-7996-13347165785D}"/>
              </a:ext>
            </a:extLst>
          </p:cNvPr>
          <p:cNvSpPr txBox="1">
            <a:spLocks/>
          </p:cNvSpPr>
          <p:nvPr/>
        </p:nvSpPr>
        <p:spPr>
          <a:xfrm>
            <a:off x="429836" y="2936254"/>
            <a:ext cx="32238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Image resizing (224x224x3), TensorFlow Dataset pipeline.</a:t>
            </a:r>
          </a:p>
        </p:txBody>
      </p:sp>
      <p:grpSp>
        <p:nvGrpSpPr>
          <p:cNvPr id="409" name="Google Shape;467;p40">
            <a:extLst>
              <a:ext uri="{FF2B5EF4-FFF2-40B4-BE49-F238E27FC236}">
                <a16:creationId xmlns:a16="http://schemas.microsoft.com/office/drawing/2014/main" id="{D832B5E9-DD62-D001-238F-915DC4060FF8}"/>
              </a:ext>
            </a:extLst>
          </p:cNvPr>
          <p:cNvGrpSpPr/>
          <p:nvPr/>
        </p:nvGrpSpPr>
        <p:grpSpPr>
          <a:xfrm>
            <a:off x="72419" y="1448428"/>
            <a:ext cx="382419" cy="352795"/>
            <a:chOff x="8041692" y="1533124"/>
            <a:chExt cx="382419" cy="352795"/>
          </a:xfrm>
        </p:grpSpPr>
        <p:sp>
          <p:nvSpPr>
            <p:cNvPr id="410" name="Google Shape;468;p40">
              <a:extLst>
                <a:ext uri="{FF2B5EF4-FFF2-40B4-BE49-F238E27FC236}">
                  <a16:creationId xmlns:a16="http://schemas.microsoft.com/office/drawing/2014/main" id="{0BAB9750-466F-A65E-C01C-CE5BC15A5A52}"/>
                </a:ext>
              </a:extLst>
            </p:cNvPr>
            <p:cNvSpPr/>
            <p:nvPr/>
          </p:nvSpPr>
          <p:spPr>
            <a:xfrm>
              <a:off x="8041692" y="1533124"/>
              <a:ext cx="296197" cy="352795"/>
            </a:xfrm>
            <a:custGeom>
              <a:avLst/>
              <a:gdLst/>
              <a:ahLst/>
              <a:cxnLst/>
              <a:rect l="l" t="t" r="r" b="b"/>
              <a:pathLst>
                <a:path w="6929" h="8253" extrusionOk="0">
                  <a:moveTo>
                    <a:pt x="3621" y="1"/>
                  </a:moveTo>
                  <a:cubicBezTo>
                    <a:pt x="3555" y="1"/>
                    <a:pt x="3488" y="7"/>
                    <a:pt x="3420" y="21"/>
                  </a:cubicBezTo>
                  <a:cubicBezTo>
                    <a:pt x="2989" y="111"/>
                    <a:pt x="2721" y="388"/>
                    <a:pt x="2573" y="605"/>
                  </a:cubicBezTo>
                  <a:cubicBezTo>
                    <a:pt x="2505" y="705"/>
                    <a:pt x="2397" y="765"/>
                    <a:pt x="2275" y="772"/>
                  </a:cubicBezTo>
                  <a:cubicBezTo>
                    <a:pt x="1727" y="801"/>
                    <a:pt x="1351" y="1176"/>
                    <a:pt x="1274" y="1660"/>
                  </a:cubicBezTo>
                  <a:cubicBezTo>
                    <a:pt x="1256" y="1778"/>
                    <a:pt x="1188" y="1877"/>
                    <a:pt x="1088" y="1933"/>
                  </a:cubicBezTo>
                  <a:cubicBezTo>
                    <a:pt x="687" y="2156"/>
                    <a:pt x="493" y="2552"/>
                    <a:pt x="550" y="2981"/>
                  </a:cubicBezTo>
                  <a:cubicBezTo>
                    <a:pt x="565" y="3099"/>
                    <a:pt x="524" y="3216"/>
                    <a:pt x="436" y="3306"/>
                  </a:cubicBezTo>
                  <a:cubicBezTo>
                    <a:pt x="1" y="3745"/>
                    <a:pt x="1" y="4508"/>
                    <a:pt x="436" y="4947"/>
                  </a:cubicBezTo>
                  <a:cubicBezTo>
                    <a:pt x="523" y="5036"/>
                    <a:pt x="565" y="5154"/>
                    <a:pt x="550" y="5272"/>
                  </a:cubicBezTo>
                  <a:cubicBezTo>
                    <a:pt x="492" y="5700"/>
                    <a:pt x="687" y="6097"/>
                    <a:pt x="1088" y="6320"/>
                  </a:cubicBezTo>
                  <a:cubicBezTo>
                    <a:pt x="1188" y="6376"/>
                    <a:pt x="1256" y="6476"/>
                    <a:pt x="1274" y="6593"/>
                  </a:cubicBezTo>
                  <a:cubicBezTo>
                    <a:pt x="1352" y="7077"/>
                    <a:pt x="1727" y="7452"/>
                    <a:pt x="2275" y="7481"/>
                  </a:cubicBezTo>
                  <a:cubicBezTo>
                    <a:pt x="2396" y="7488"/>
                    <a:pt x="2505" y="7548"/>
                    <a:pt x="2573" y="7648"/>
                  </a:cubicBezTo>
                  <a:cubicBezTo>
                    <a:pt x="2855" y="8061"/>
                    <a:pt x="3271" y="8252"/>
                    <a:pt x="3626" y="8252"/>
                  </a:cubicBezTo>
                  <a:cubicBezTo>
                    <a:pt x="3654" y="8252"/>
                    <a:pt x="3681" y="8251"/>
                    <a:pt x="3707" y="8249"/>
                  </a:cubicBezTo>
                  <a:cubicBezTo>
                    <a:pt x="3770" y="8243"/>
                    <a:pt x="3822" y="8197"/>
                    <a:pt x="3829" y="8135"/>
                  </a:cubicBezTo>
                  <a:cubicBezTo>
                    <a:pt x="3838" y="8057"/>
                    <a:pt x="3776" y="7992"/>
                    <a:pt x="3702" y="7992"/>
                  </a:cubicBezTo>
                  <a:cubicBezTo>
                    <a:pt x="3698" y="7992"/>
                    <a:pt x="3694" y="7992"/>
                    <a:pt x="3690" y="7992"/>
                  </a:cubicBezTo>
                  <a:cubicBezTo>
                    <a:pt x="3669" y="7994"/>
                    <a:pt x="3647" y="7995"/>
                    <a:pt x="3625" y="7995"/>
                  </a:cubicBezTo>
                  <a:cubicBezTo>
                    <a:pt x="3351" y="7995"/>
                    <a:pt x="3017" y="7843"/>
                    <a:pt x="2784" y="7504"/>
                  </a:cubicBezTo>
                  <a:cubicBezTo>
                    <a:pt x="2671" y="7337"/>
                    <a:pt x="2491" y="7236"/>
                    <a:pt x="2288" y="7225"/>
                  </a:cubicBezTo>
                  <a:cubicBezTo>
                    <a:pt x="1876" y="7203"/>
                    <a:pt x="1589" y="6932"/>
                    <a:pt x="1528" y="6552"/>
                  </a:cubicBezTo>
                  <a:cubicBezTo>
                    <a:pt x="1496" y="6356"/>
                    <a:pt x="1381" y="6190"/>
                    <a:pt x="1212" y="6096"/>
                  </a:cubicBezTo>
                  <a:cubicBezTo>
                    <a:pt x="895" y="5919"/>
                    <a:pt x="762" y="5618"/>
                    <a:pt x="804" y="5306"/>
                  </a:cubicBezTo>
                  <a:cubicBezTo>
                    <a:pt x="830" y="5110"/>
                    <a:pt x="763" y="4914"/>
                    <a:pt x="619" y="4768"/>
                  </a:cubicBezTo>
                  <a:cubicBezTo>
                    <a:pt x="282" y="4426"/>
                    <a:pt x="282" y="3827"/>
                    <a:pt x="619" y="3485"/>
                  </a:cubicBezTo>
                  <a:cubicBezTo>
                    <a:pt x="763" y="3339"/>
                    <a:pt x="830" y="3143"/>
                    <a:pt x="804" y="2947"/>
                  </a:cubicBezTo>
                  <a:cubicBezTo>
                    <a:pt x="762" y="2635"/>
                    <a:pt x="894" y="2333"/>
                    <a:pt x="1212" y="2157"/>
                  </a:cubicBezTo>
                  <a:cubicBezTo>
                    <a:pt x="1381" y="2063"/>
                    <a:pt x="1497" y="1896"/>
                    <a:pt x="1528" y="1700"/>
                  </a:cubicBezTo>
                  <a:cubicBezTo>
                    <a:pt x="1589" y="1320"/>
                    <a:pt x="1876" y="1050"/>
                    <a:pt x="2288" y="1028"/>
                  </a:cubicBezTo>
                  <a:cubicBezTo>
                    <a:pt x="2491" y="1017"/>
                    <a:pt x="2672" y="916"/>
                    <a:pt x="2784" y="749"/>
                  </a:cubicBezTo>
                  <a:cubicBezTo>
                    <a:pt x="2906" y="571"/>
                    <a:pt x="3124" y="344"/>
                    <a:pt x="3472" y="273"/>
                  </a:cubicBezTo>
                  <a:cubicBezTo>
                    <a:pt x="3524" y="263"/>
                    <a:pt x="3575" y="258"/>
                    <a:pt x="3625" y="258"/>
                  </a:cubicBezTo>
                  <a:cubicBezTo>
                    <a:pt x="4030" y="258"/>
                    <a:pt x="4346" y="591"/>
                    <a:pt x="4346" y="987"/>
                  </a:cubicBezTo>
                  <a:lnTo>
                    <a:pt x="4346" y="3095"/>
                  </a:lnTo>
                  <a:cubicBezTo>
                    <a:pt x="4346" y="3160"/>
                    <a:pt x="4393" y="3218"/>
                    <a:pt x="4459" y="3227"/>
                  </a:cubicBezTo>
                  <a:cubicBezTo>
                    <a:pt x="4464" y="3227"/>
                    <a:pt x="4469" y="3228"/>
                    <a:pt x="4474" y="3228"/>
                  </a:cubicBezTo>
                  <a:cubicBezTo>
                    <a:pt x="4544" y="3228"/>
                    <a:pt x="4602" y="3170"/>
                    <a:pt x="4602" y="3100"/>
                  </a:cubicBezTo>
                  <a:lnTo>
                    <a:pt x="4602" y="987"/>
                  </a:lnTo>
                  <a:cubicBezTo>
                    <a:pt x="4602" y="591"/>
                    <a:pt x="4919" y="258"/>
                    <a:pt x="5322" y="258"/>
                  </a:cubicBezTo>
                  <a:cubicBezTo>
                    <a:pt x="5372" y="258"/>
                    <a:pt x="5423" y="263"/>
                    <a:pt x="5475" y="273"/>
                  </a:cubicBezTo>
                  <a:cubicBezTo>
                    <a:pt x="5823" y="346"/>
                    <a:pt x="6041" y="573"/>
                    <a:pt x="6163" y="749"/>
                  </a:cubicBezTo>
                  <a:cubicBezTo>
                    <a:pt x="6275" y="916"/>
                    <a:pt x="6456" y="1017"/>
                    <a:pt x="6658" y="1028"/>
                  </a:cubicBezTo>
                  <a:cubicBezTo>
                    <a:pt x="6692" y="1029"/>
                    <a:pt x="6727" y="1033"/>
                    <a:pt x="6760" y="1038"/>
                  </a:cubicBezTo>
                  <a:cubicBezTo>
                    <a:pt x="6767" y="1040"/>
                    <a:pt x="6774" y="1040"/>
                    <a:pt x="6781" y="1040"/>
                  </a:cubicBezTo>
                  <a:cubicBezTo>
                    <a:pt x="6837" y="1040"/>
                    <a:pt x="6890" y="1005"/>
                    <a:pt x="6906" y="950"/>
                  </a:cubicBezTo>
                  <a:cubicBezTo>
                    <a:pt x="6928" y="875"/>
                    <a:pt x="6880" y="799"/>
                    <a:pt x="6804" y="786"/>
                  </a:cubicBezTo>
                  <a:cubicBezTo>
                    <a:pt x="6761" y="780"/>
                    <a:pt x="6716" y="775"/>
                    <a:pt x="6671" y="772"/>
                  </a:cubicBezTo>
                  <a:cubicBezTo>
                    <a:pt x="6550" y="765"/>
                    <a:pt x="6440" y="705"/>
                    <a:pt x="6371" y="605"/>
                  </a:cubicBezTo>
                  <a:cubicBezTo>
                    <a:pt x="6224" y="388"/>
                    <a:pt x="5957" y="111"/>
                    <a:pt x="5525" y="21"/>
                  </a:cubicBezTo>
                  <a:cubicBezTo>
                    <a:pt x="5457" y="7"/>
                    <a:pt x="5390" y="1"/>
                    <a:pt x="5324" y="1"/>
                  </a:cubicBezTo>
                  <a:cubicBezTo>
                    <a:pt x="4968" y="1"/>
                    <a:pt x="4646" y="192"/>
                    <a:pt x="4472" y="499"/>
                  </a:cubicBezTo>
                  <a:cubicBezTo>
                    <a:pt x="4298" y="192"/>
                    <a:pt x="3975" y="1"/>
                    <a:pt x="3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9;p40">
              <a:extLst>
                <a:ext uri="{FF2B5EF4-FFF2-40B4-BE49-F238E27FC236}">
                  <a16:creationId xmlns:a16="http://schemas.microsoft.com/office/drawing/2014/main" id="{D633EE90-C816-64E0-BC7D-20C7AB334A4A}"/>
                </a:ext>
              </a:extLst>
            </p:cNvPr>
            <p:cNvSpPr/>
            <p:nvPr/>
          </p:nvSpPr>
          <p:spPr>
            <a:xfrm>
              <a:off x="8215503" y="1577624"/>
              <a:ext cx="208608" cy="308167"/>
            </a:xfrm>
            <a:custGeom>
              <a:avLst/>
              <a:gdLst/>
              <a:ahLst/>
              <a:cxnLst/>
              <a:rect l="l" t="t" r="r" b="b"/>
              <a:pathLst>
                <a:path w="4880" h="7209" extrusionOk="0">
                  <a:moveTo>
                    <a:pt x="3259" y="0"/>
                  </a:moveTo>
                  <a:cubicBezTo>
                    <a:pt x="3106" y="0"/>
                    <a:pt x="3065" y="146"/>
                    <a:pt x="3139" y="223"/>
                  </a:cubicBezTo>
                  <a:cubicBezTo>
                    <a:pt x="3254" y="340"/>
                    <a:pt x="3326" y="488"/>
                    <a:pt x="3353" y="660"/>
                  </a:cubicBezTo>
                  <a:cubicBezTo>
                    <a:pt x="3385" y="856"/>
                    <a:pt x="3500" y="1022"/>
                    <a:pt x="3669" y="1116"/>
                  </a:cubicBezTo>
                  <a:cubicBezTo>
                    <a:pt x="3986" y="1293"/>
                    <a:pt x="4119" y="1594"/>
                    <a:pt x="4077" y="1906"/>
                  </a:cubicBezTo>
                  <a:cubicBezTo>
                    <a:pt x="4050" y="2102"/>
                    <a:pt x="4118" y="2298"/>
                    <a:pt x="4262" y="2444"/>
                  </a:cubicBezTo>
                  <a:cubicBezTo>
                    <a:pt x="4599" y="2786"/>
                    <a:pt x="4599" y="3385"/>
                    <a:pt x="4262" y="3727"/>
                  </a:cubicBezTo>
                  <a:cubicBezTo>
                    <a:pt x="4118" y="3873"/>
                    <a:pt x="4050" y="4069"/>
                    <a:pt x="4077" y="4265"/>
                  </a:cubicBezTo>
                  <a:cubicBezTo>
                    <a:pt x="4119" y="4577"/>
                    <a:pt x="3987" y="4878"/>
                    <a:pt x="3669" y="5055"/>
                  </a:cubicBezTo>
                  <a:cubicBezTo>
                    <a:pt x="3500" y="5149"/>
                    <a:pt x="3384" y="5316"/>
                    <a:pt x="3353" y="5511"/>
                  </a:cubicBezTo>
                  <a:cubicBezTo>
                    <a:pt x="3292" y="5891"/>
                    <a:pt x="3005" y="6162"/>
                    <a:pt x="2592" y="6184"/>
                  </a:cubicBezTo>
                  <a:cubicBezTo>
                    <a:pt x="2390" y="6195"/>
                    <a:pt x="2208" y="6296"/>
                    <a:pt x="2097" y="6463"/>
                  </a:cubicBezTo>
                  <a:cubicBezTo>
                    <a:pt x="1974" y="6640"/>
                    <a:pt x="1757" y="6867"/>
                    <a:pt x="1409" y="6939"/>
                  </a:cubicBezTo>
                  <a:cubicBezTo>
                    <a:pt x="1357" y="6949"/>
                    <a:pt x="1306" y="6954"/>
                    <a:pt x="1256" y="6954"/>
                  </a:cubicBezTo>
                  <a:cubicBezTo>
                    <a:pt x="853" y="6954"/>
                    <a:pt x="536" y="6621"/>
                    <a:pt x="536" y="6225"/>
                  </a:cubicBezTo>
                  <a:lnTo>
                    <a:pt x="536" y="4060"/>
                  </a:lnTo>
                  <a:cubicBezTo>
                    <a:pt x="536" y="4054"/>
                    <a:pt x="533" y="4048"/>
                    <a:pt x="529" y="4042"/>
                  </a:cubicBezTo>
                  <a:cubicBezTo>
                    <a:pt x="489" y="4001"/>
                    <a:pt x="446" y="3984"/>
                    <a:pt x="408" y="3984"/>
                  </a:cubicBezTo>
                  <a:cubicBezTo>
                    <a:pt x="337" y="3984"/>
                    <a:pt x="280" y="4041"/>
                    <a:pt x="280" y="4111"/>
                  </a:cubicBezTo>
                  <a:lnTo>
                    <a:pt x="280" y="6545"/>
                  </a:lnTo>
                  <a:cubicBezTo>
                    <a:pt x="280" y="6608"/>
                    <a:pt x="233" y="6661"/>
                    <a:pt x="171" y="6675"/>
                  </a:cubicBezTo>
                  <a:cubicBezTo>
                    <a:pt x="0" y="6710"/>
                    <a:pt x="18" y="6939"/>
                    <a:pt x="207" y="6939"/>
                  </a:cubicBezTo>
                  <a:cubicBezTo>
                    <a:pt x="211" y="6939"/>
                    <a:pt x="216" y="6939"/>
                    <a:pt x="221" y="6939"/>
                  </a:cubicBezTo>
                  <a:cubicBezTo>
                    <a:pt x="227" y="6939"/>
                    <a:pt x="232" y="6935"/>
                    <a:pt x="237" y="6930"/>
                  </a:cubicBezTo>
                  <a:cubicBezTo>
                    <a:pt x="305" y="6865"/>
                    <a:pt x="362" y="6791"/>
                    <a:pt x="406" y="6711"/>
                  </a:cubicBezTo>
                  <a:cubicBezTo>
                    <a:pt x="579" y="7017"/>
                    <a:pt x="901" y="7208"/>
                    <a:pt x="1256" y="7208"/>
                  </a:cubicBezTo>
                  <a:cubicBezTo>
                    <a:pt x="1323" y="7208"/>
                    <a:pt x="1391" y="7202"/>
                    <a:pt x="1459" y="7188"/>
                  </a:cubicBezTo>
                  <a:cubicBezTo>
                    <a:pt x="1890" y="7098"/>
                    <a:pt x="2158" y="6822"/>
                    <a:pt x="2305" y="6605"/>
                  </a:cubicBezTo>
                  <a:cubicBezTo>
                    <a:pt x="2374" y="6505"/>
                    <a:pt x="2483" y="6444"/>
                    <a:pt x="2605" y="6438"/>
                  </a:cubicBezTo>
                  <a:cubicBezTo>
                    <a:pt x="3153" y="6408"/>
                    <a:pt x="3528" y="6033"/>
                    <a:pt x="3604" y="5550"/>
                  </a:cubicBezTo>
                  <a:cubicBezTo>
                    <a:pt x="3623" y="5431"/>
                    <a:pt x="3692" y="5332"/>
                    <a:pt x="3792" y="5277"/>
                  </a:cubicBezTo>
                  <a:cubicBezTo>
                    <a:pt x="4193" y="5054"/>
                    <a:pt x="4387" y="4657"/>
                    <a:pt x="4330" y="4228"/>
                  </a:cubicBezTo>
                  <a:cubicBezTo>
                    <a:pt x="4314" y="4111"/>
                    <a:pt x="4355" y="3994"/>
                    <a:pt x="4443" y="3904"/>
                  </a:cubicBezTo>
                  <a:cubicBezTo>
                    <a:pt x="4880" y="3467"/>
                    <a:pt x="4880" y="2705"/>
                    <a:pt x="4445" y="2265"/>
                  </a:cubicBezTo>
                  <a:cubicBezTo>
                    <a:pt x="4358" y="2176"/>
                    <a:pt x="4315" y="2058"/>
                    <a:pt x="4331" y="1940"/>
                  </a:cubicBezTo>
                  <a:cubicBezTo>
                    <a:pt x="4389" y="1512"/>
                    <a:pt x="4194" y="1115"/>
                    <a:pt x="3793" y="892"/>
                  </a:cubicBezTo>
                  <a:cubicBezTo>
                    <a:pt x="3693" y="836"/>
                    <a:pt x="3624" y="736"/>
                    <a:pt x="3606" y="619"/>
                  </a:cubicBezTo>
                  <a:cubicBezTo>
                    <a:pt x="3568" y="378"/>
                    <a:pt x="3455" y="165"/>
                    <a:pt x="3285" y="7"/>
                  </a:cubicBezTo>
                  <a:cubicBezTo>
                    <a:pt x="3280" y="3"/>
                    <a:pt x="3274" y="1"/>
                    <a:pt x="3268" y="1"/>
                  </a:cubicBezTo>
                  <a:cubicBezTo>
                    <a:pt x="3265" y="0"/>
                    <a:pt x="3262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70;p40">
              <a:extLst>
                <a:ext uri="{FF2B5EF4-FFF2-40B4-BE49-F238E27FC236}">
                  <a16:creationId xmlns:a16="http://schemas.microsoft.com/office/drawing/2014/main" id="{2B624501-2B12-0AF9-CF70-99E8404215F7}"/>
                </a:ext>
              </a:extLst>
            </p:cNvPr>
            <p:cNvSpPr/>
            <p:nvPr/>
          </p:nvSpPr>
          <p:spPr>
            <a:xfrm>
              <a:off x="8128854" y="1747973"/>
              <a:ext cx="76475" cy="98789"/>
            </a:xfrm>
            <a:custGeom>
              <a:avLst/>
              <a:gdLst/>
              <a:ahLst/>
              <a:cxnLst/>
              <a:rect l="l" t="t" r="r" b="b"/>
              <a:pathLst>
                <a:path w="1789" h="2311" extrusionOk="0">
                  <a:moveTo>
                    <a:pt x="502" y="1"/>
                  </a:moveTo>
                  <a:cubicBezTo>
                    <a:pt x="353" y="1"/>
                    <a:pt x="201" y="49"/>
                    <a:pt x="67" y="152"/>
                  </a:cubicBezTo>
                  <a:cubicBezTo>
                    <a:pt x="11" y="196"/>
                    <a:pt x="0" y="276"/>
                    <a:pt x="44" y="332"/>
                  </a:cubicBezTo>
                  <a:cubicBezTo>
                    <a:pt x="69" y="364"/>
                    <a:pt x="107" y="381"/>
                    <a:pt x="145" y="381"/>
                  </a:cubicBezTo>
                  <a:cubicBezTo>
                    <a:pt x="173" y="381"/>
                    <a:pt x="200" y="372"/>
                    <a:pt x="223" y="354"/>
                  </a:cubicBezTo>
                  <a:cubicBezTo>
                    <a:pt x="311" y="287"/>
                    <a:pt x="409" y="257"/>
                    <a:pt x="502" y="257"/>
                  </a:cubicBezTo>
                  <a:cubicBezTo>
                    <a:pt x="654" y="257"/>
                    <a:pt x="794" y="335"/>
                    <a:pt x="862" y="463"/>
                  </a:cubicBezTo>
                  <a:cubicBezTo>
                    <a:pt x="946" y="616"/>
                    <a:pt x="922" y="828"/>
                    <a:pt x="806" y="985"/>
                  </a:cubicBezTo>
                  <a:cubicBezTo>
                    <a:pt x="416" y="1286"/>
                    <a:pt x="492" y="2040"/>
                    <a:pt x="1170" y="2302"/>
                  </a:cubicBezTo>
                  <a:cubicBezTo>
                    <a:pt x="1186" y="2308"/>
                    <a:pt x="1201" y="2310"/>
                    <a:pt x="1217" y="2310"/>
                  </a:cubicBezTo>
                  <a:cubicBezTo>
                    <a:pt x="1268" y="2310"/>
                    <a:pt x="1316" y="2280"/>
                    <a:pt x="1335" y="2230"/>
                  </a:cubicBezTo>
                  <a:cubicBezTo>
                    <a:pt x="1360" y="2163"/>
                    <a:pt x="1329" y="2090"/>
                    <a:pt x="1262" y="2064"/>
                  </a:cubicBezTo>
                  <a:cubicBezTo>
                    <a:pt x="740" y="1863"/>
                    <a:pt x="726" y="1297"/>
                    <a:pt x="1013" y="1156"/>
                  </a:cubicBezTo>
                  <a:cubicBezTo>
                    <a:pt x="1058" y="1134"/>
                    <a:pt x="1103" y="1124"/>
                    <a:pt x="1146" y="1124"/>
                  </a:cubicBezTo>
                  <a:cubicBezTo>
                    <a:pt x="1331" y="1124"/>
                    <a:pt x="1475" y="1311"/>
                    <a:pt x="1360" y="1558"/>
                  </a:cubicBezTo>
                  <a:cubicBezTo>
                    <a:pt x="1330" y="1621"/>
                    <a:pt x="1357" y="1698"/>
                    <a:pt x="1423" y="1727"/>
                  </a:cubicBezTo>
                  <a:cubicBezTo>
                    <a:pt x="1440" y="1735"/>
                    <a:pt x="1458" y="1739"/>
                    <a:pt x="1477" y="1739"/>
                  </a:cubicBezTo>
                  <a:cubicBezTo>
                    <a:pt x="1525" y="1739"/>
                    <a:pt x="1570" y="1711"/>
                    <a:pt x="1592" y="1665"/>
                  </a:cubicBezTo>
                  <a:cubicBezTo>
                    <a:pt x="1788" y="1241"/>
                    <a:pt x="1510" y="867"/>
                    <a:pt x="1144" y="867"/>
                  </a:cubicBezTo>
                  <a:cubicBezTo>
                    <a:pt x="1143" y="867"/>
                    <a:pt x="1142" y="867"/>
                    <a:pt x="1141" y="867"/>
                  </a:cubicBezTo>
                  <a:cubicBezTo>
                    <a:pt x="1188" y="687"/>
                    <a:pt x="1172" y="497"/>
                    <a:pt x="1087" y="341"/>
                  </a:cubicBezTo>
                  <a:cubicBezTo>
                    <a:pt x="971" y="126"/>
                    <a:pt x="74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71;p40">
              <a:extLst>
                <a:ext uri="{FF2B5EF4-FFF2-40B4-BE49-F238E27FC236}">
                  <a16:creationId xmlns:a16="http://schemas.microsoft.com/office/drawing/2014/main" id="{80FACDAC-0F79-7868-44C4-4E1D76994D5A}"/>
                </a:ext>
              </a:extLst>
            </p:cNvPr>
            <p:cNvSpPr/>
            <p:nvPr/>
          </p:nvSpPr>
          <p:spPr>
            <a:xfrm>
              <a:off x="8103505" y="1594296"/>
              <a:ext cx="109049" cy="103321"/>
            </a:xfrm>
            <a:custGeom>
              <a:avLst/>
              <a:gdLst/>
              <a:ahLst/>
              <a:cxnLst/>
              <a:rect l="l" t="t" r="r" b="b"/>
              <a:pathLst>
                <a:path w="2551" h="2417" extrusionOk="0">
                  <a:moveTo>
                    <a:pt x="1724" y="1"/>
                  </a:moveTo>
                  <a:cubicBezTo>
                    <a:pt x="1700" y="1"/>
                    <a:pt x="1677" y="2"/>
                    <a:pt x="1653" y="4"/>
                  </a:cubicBezTo>
                  <a:cubicBezTo>
                    <a:pt x="1079" y="56"/>
                    <a:pt x="856" y="778"/>
                    <a:pt x="1273" y="1099"/>
                  </a:cubicBezTo>
                  <a:cubicBezTo>
                    <a:pt x="1295" y="1117"/>
                    <a:pt x="1323" y="1126"/>
                    <a:pt x="1350" y="1126"/>
                  </a:cubicBezTo>
                  <a:cubicBezTo>
                    <a:pt x="1388" y="1126"/>
                    <a:pt x="1427" y="1108"/>
                    <a:pt x="1452" y="1075"/>
                  </a:cubicBezTo>
                  <a:cubicBezTo>
                    <a:pt x="1495" y="1020"/>
                    <a:pt x="1485" y="940"/>
                    <a:pt x="1428" y="896"/>
                  </a:cubicBezTo>
                  <a:cubicBezTo>
                    <a:pt x="1194" y="716"/>
                    <a:pt x="1336" y="289"/>
                    <a:pt x="1675" y="259"/>
                  </a:cubicBezTo>
                  <a:cubicBezTo>
                    <a:pt x="1691" y="258"/>
                    <a:pt x="1707" y="257"/>
                    <a:pt x="1723" y="257"/>
                  </a:cubicBezTo>
                  <a:cubicBezTo>
                    <a:pt x="1994" y="257"/>
                    <a:pt x="2224" y="463"/>
                    <a:pt x="2249" y="737"/>
                  </a:cubicBezTo>
                  <a:cubicBezTo>
                    <a:pt x="2282" y="1117"/>
                    <a:pt x="2001" y="1455"/>
                    <a:pt x="1621" y="1490"/>
                  </a:cubicBezTo>
                  <a:cubicBezTo>
                    <a:pt x="1594" y="1492"/>
                    <a:pt x="1566" y="1493"/>
                    <a:pt x="1539" y="1493"/>
                  </a:cubicBezTo>
                  <a:cubicBezTo>
                    <a:pt x="1079" y="1493"/>
                    <a:pt x="689" y="1143"/>
                    <a:pt x="646" y="676"/>
                  </a:cubicBezTo>
                  <a:cubicBezTo>
                    <a:pt x="640" y="610"/>
                    <a:pt x="585" y="559"/>
                    <a:pt x="521" y="559"/>
                  </a:cubicBezTo>
                  <a:cubicBezTo>
                    <a:pt x="517" y="559"/>
                    <a:pt x="512" y="560"/>
                    <a:pt x="508" y="560"/>
                  </a:cubicBezTo>
                  <a:cubicBezTo>
                    <a:pt x="438" y="566"/>
                    <a:pt x="385" y="629"/>
                    <a:pt x="392" y="698"/>
                  </a:cubicBezTo>
                  <a:cubicBezTo>
                    <a:pt x="413" y="931"/>
                    <a:pt x="502" y="1148"/>
                    <a:pt x="646" y="1325"/>
                  </a:cubicBezTo>
                  <a:cubicBezTo>
                    <a:pt x="497" y="1367"/>
                    <a:pt x="364" y="1448"/>
                    <a:pt x="266" y="1562"/>
                  </a:cubicBezTo>
                  <a:cubicBezTo>
                    <a:pt x="0" y="1870"/>
                    <a:pt x="98" y="2276"/>
                    <a:pt x="111" y="2322"/>
                  </a:cubicBezTo>
                  <a:cubicBezTo>
                    <a:pt x="126" y="2379"/>
                    <a:pt x="177" y="2416"/>
                    <a:pt x="234" y="2416"/>
                  </a:cubicBezTo>
                  <a:cubicBezTo>
                    <a:pt x="245" y="2416"/>
                    <a:pt x="256" y="2415"/>
                    <a:pt x="267" y="2412"/>
                  </a:cubicBezTo>
                  <a:cubicBezTo>
                    <a:pt x="336" y="2393"/>
                    <a:pt x="376" y="2323"/>
                    <a:pt x="357" y="2255"/>
                  </a:cubicBezTo>
                  <a:cubicBezTo>
                    <a:pt x="354" y="2241"/>
                    <a:pt x="276" y="1942"/>
                    <a:pt x="459" y="1729"/>
                  </a:cubicBezTo>
                  <a:cubicBezTo>
                    <a:pt x="559" y="1614"/>
                    <a:pt x="714" y="1549"/>
                    <a:pt x="881" y="1549"/>
                  </a:cubicBezTo>
                  <a:cubicBezTo>
                    <a:pt x="883" y="1549"/>
                    <a:pt x="886" y="1549"/>
                    <a:pt x="889" y="1549"/>
                  </a:cubicBezTo>
                  <a:cubicBezTo>
                    <a:pt x="1080" y="1681"/>
                    <a:pt x="1305" y="1750"/>
                    <a:pt x="1538" y="1750"/>
                  </a:cubicBezTo>
                  <a:cubicBezTo>
                    <a:pt x="2142" y="1749"/>
                    <a:pt x="2550" y="1248"/>
                    <a:pt x="2503" y="715"/>
                  </a:cubicBezTo>
                  <a:cubicBezTo>
                    <a:pt x="2467" y="308"/>
                    <a:pt x="2125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72;p40">
              <a:extLst>
                <a:ext uri="{FF2B5EF4-FFF2-40B4-BE49-F238E27FC236}">
                  <a16:creationId xmlns:a16="http://schemas.microsoft.com/office/drawing/2014/main" id="{A364E8EA-B413-1990-097A-A154C96756F3}"/>
                </a:ext>
              </a:extLst>
            </p:cNvPr>
            <p:cNvSpPr/>
            <p:nvPr/>
          </p:nvSpPr>
          <p:spPr>
            <a:xfrm>
              <a:off x="8259961" y="1748016"/>
              <a:ext cx="76433" cy="98747"/>
            </a:xfrm>
            <a:custGeom>
              <a:avLst/>
              <a:gdLst/>
              <a:ahLst/>
              <a:cxnLst/>
              <a:rect l="l" t="t" r="r" b="b"/>
              <a:pathLst>
                <a:path w="1788" h="2310" extrusionOk="0">
                  <a:moveTo>
                    <a:pt x="1286" y="0"/>
                  </a:moveTo>
                  <a:cubicBezTo>
                    <a:pt x="1239" y="0"/>
                    <a:pt x="1190" y="5"/>
                    <a:pt x="1143" y="15"/>
                  </a:cubicBezTo>
                  <a:cubicBezTo>
                    <a:pt x="762" y="96"/>
                    <a:pt x="541" y="467"/>
                    <a:pt x="647" y="868"/>
                  </a:cubicBezTo>
                  <a:cubicBezTo>
                    <a:pt x="646" y="868"/>
                    <a:pt x="644" y="868"/>
                    <a:pt x="643" y="868"/>
                  </a:cubicBezTo>
                  <a:cubicBezTo>
                    <a:pt x="279" y="868"/>
                    <a:pt x="0" y="1241"/>
                    <a:pt x="196" y="1665"/>
                  </a:cubicBezTo>
                  <a:cubicBezTo>
                    <a:pt x="217" y="1712"/>
                    <a:pt x="263" y="1740"/>
                    <a:pt x="312" y="1740"/>
                  </a:cubicBezTo>
                  <a:cubicBezTo>
                    <a:pt x="330" y="1740"/>
                    <a:pt x="349" y="1736"/>
                    <a:pt x="366" y="1728"/>
                  </a:cubicBezTo>
                  <a:cubicBezTo>
                    <a:pt x="431" y="1698"/>
                    <a:pt x="458" y="1622"/>
                    <a:pt x="429" y="1557"/>
                  </a:cubicBezTo>
                  <a:cubicBezTo>
                    <a:pt x="314" y="1310"/>
                    <a:pt x="457" y="1123"/>
                    <a:pt x="642" y="1123"/>
                  </a:cubicBezTo>
                  <a:cubicBezTo>
                    <a:pt x="685" y="1123"/>
                    <a:pt x="730" y="1133"/>
                    <a:pt x="775" y="1155"/>
                  </a:cubicBezTo>
                  <a:cubicBezTo>
                    <a:pt x="1063" y="1296"/>
                    <a:pt x="1048" y="1861"/>
                    <a:pt x="526" y="2063"/>
                  </a:cubicBezTo>
                  <a:cubicBezTo>
                    <a:pt x="459" y="2089"/>
                    <a:pt x="427" y="2163"/>
                    <a:pt x="453" y="2229"/>
                  </a:cubicBezTo>
                  <a:cubicBezTo>
                    <a:pt x="472" y="2279"/>
                    <a:pt x="521" y="2310"/>
                    <a:pt x="571" y="2310"/>
                  </a:cubicBezTo>
                  <a:cubicBezTo>
                    <a:pt x="587" y="2310"/>
                    <a:pt x="602" y="2307"/>
                    <a:pt x="618" y="2301"/>
                  </a:cubicBezTo>
                  <a:cubicBezTo>
                    <a:pt x="1297" y="2039"/>
                    <a:pt x="1373" y="1282"/>
                    <a:pt x="983" y="984"/>
                  </a:cubicBezTo>
                  <a:cubicBezTo>
                    <a:pt x="789" y="721"/>
                    <a:pt x="861" y="336"/>
                    <a:pt x="1196" y="264"/>
                  </a:cubicBezTo>
                  <a:cubicBezTo>
                    <a:pt x="1226" y="258"/>
                    <a:pt x="1257" y="255"/>
                    <a:pt x="1287" y="255"/>
                  </a:cubicBezTo>
                  <a:cubicBezTo>
                    <a:pt x="1385" y="255"/>
                    <a:pt x="1481" y="288"/>
                    <a:pt x="1565" y="353"/>
                  </a:cubicBezTo>
                  <a:cubicBezTo>
                    <a:pt x="1588" y="371"/>
                    <a:pt x="1616" y="380"/>
                    <a:pt x="1643" y="380"/>
                  </a:cubicBezTo>
                  <a:cubicBezTo>
                    <a:pt x="1681" y="380"/>
                    <a:pt x="1719" y="363"/>
                    <a:pt x="1744" y="331"/>
                  </a:cubicBezTo>
                  <a:cubicBezTo>
                    <a:pt x="1788" y="275"/>
                    <a:pt x="1777" y="195"/>
                    <a:pt x="1722" y="151"/>
                  </a:cubicBezTo>
                  <a:cubicBezTo>
                    <a:pt x="1594" y="52"/>
                    <a:pt x="144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73;p40">
              <a:extLst>
                <a:ext uri="{FF2B5EF4-FFF2-40B4-BE49-F238E27FC236}">
                  <a16:creationId xmlns:a16="http://schemas.microsoft.com/office/drawing/2014/main" id="{10C5D9D9-B1B6-FE90-5263-EF2DB8DAB125}"/>
                </a:ext>
              </a:extLst>
            </p:cNvPr>
            <p:cNvSpPr/>
            <p:nvPr/>
          </p:nvSpPr>
          <p:spPr>
            <a:xfrm>
              <a:off x="8242263" y="1594253"/>
              <a:ext cx="119608" cy="103235"/>
            </a:xfrm>
            <a:custGeom>
              <a:avLst/>
              <a:gdLst/>
              <a:ahLst/>
              <a:cxnLst/>
              <a:rect l="l" t="t" r="r" b="b"/>
              <a:pathLst>
                <a:path w="2798" h="2415" extrusionOk="0">
                  <a:moveTo>
                    <a:pt x="1071" y="1"/>
                  </a:moveTo>
                  <a:cubicBezTo>
                    <a:pt x="894" y="1"/>
                    <a:pt x="714" y="64"/>
                    <a:pt x="571" y="183"/>
                  </a:cubicBezTo>
                  <a:cubicBezTo>
                    <a:pt x="1" y="659"/>
                    <a:pt x="342" y="1672"/>
                    <a:pt x="1152" y="1745"/>
                  </a:cubicBezTo>
                  <a:cubicBezTo>
                    <a:pt x="1187" y="1748"/>
                    <a:pt x="1223" y="1750"/>
                    <a:pt x="1258" y="1750"/>
                  </a:cubicBezTo>
                  <a:cubicBezTo>
                    <a:pt x="1490" y="1750"/>
                    <a:pt x="1714" y="1681"/>
                    <a:pt x="1906" y="1549"/>
                  </a:cubicBezTo>
                  <a:cubicBezTo>
                    <a:pt x="1910" y="1549"/>
                    <a:pt x="1914" y="1549"/>
                    <a:pt x="1918" y="1549"/>
                  </a:cubicBezTo>
                  <a:cubicBezTo>
                    <a:pt x="2084" y="1549"/>
                    <a:pt x="2239" y="1616"/>
                    <a:pt x="2337" y="1729"/>
                  </a:cubicBezTo>
                  <a:cubicBezTo>
                    <a:pt x="2520" y="1941"/>
                    <a:pt x="2442" y="2241"/>
                    <a:pt x="2438" y="2254"/>
                  </a:cubicBezTo>
                  <a:cubicBezTo>
                    <a:pt x="2416" y="2336"/>
                    <a:pt x="2478" y="2415"/>
                    <a:pt x="2563" y="2415"/>
                  </a:cubicBezTo>
                  <a:cubicBezTo>
                    <a:pt x="2618" y="2415"/>
                    <a:pt x="2670" y="2378"/>
                    <a:pt x="2686" y="2320"/>
                  </a:cubicBezTo>
                  <a:cubicBezTo>
                    <a:pt x="2698" y="2276"/>
                    <a:pt x="2798" y="1870"/>
                    <a:pt x="2531" y="1560"/>
                  </a:cubicBezTo>
                  <a:cubicBezTo>
                    <a:pt x="2433" y="1447"/>
                    <a:pt x="2300" y="1365"/>
                    <a:pt x="2151" y="1323"/>
                  </a:cubicBezTo>
                  <a:cubicBezTo>
                    <a:pt x="2296" y="1147"/>
                    <a:pt x="2384" y="930"/>
                    <a:pt x="2405" y="696"/>
                  </a:cubicBezTo>
                  <a:cubicBezTo>
                    <a:pt x="2412" y="626"/>
                    <a:pt x="2359" y="564"/>
                    <a:pt x="2289" y="558"/>
                  </a:cubicBezTo>
                  <a:cubicBezTo>
                    <a:pt x="2287" y="558"/>
                    <a:pt x="2284" y="558"/>
                    <a:pt x="2281" y="558"/>
                  </a:cubicBezTo>
                  <a:cubicBezTo>
                    <a:pt x="2213" y="558"/>
                    <a:pt x="2156" y="608"/>
                    <a:pt x="2149" y="677"/>
                  </a:cubicBezTo>
                  <a:cubicBezTo>
                    <a:pt x="2107" y="1144"/>
                    <a:pt x="1716" y="1494"/>
                    <a:pt x="1256" y="1494"/>
                  </a:cubicBezTo>
                  <a:cubicBezTo>
                    <a:pt x="1230" y="1494"/>
                    <a:pt x="1202" y="1493"/>
                    <a:pt x="1175" y="1491"/>
                  </a:cubicBezTo>
                  <a:cubicBezTo>
                    <a:pt x="590" y="1438"/>
                    <a:pt x="339" y="710"/>
                    <a:pt x="734" y="380"/>
                  </a:cubicBezTo>
                  <a:cubicBezTo>
                    <a:pt x="828" y="301"/>
                    <a:pt x="951" y="256"/>
                    <a:pt x="1072" y="256"/>
                  </a:cubicBezTo>
                  <a:cubicBezTo>
                    <a:pt x="1191" y="256"/>
                    <a:pt x="1307" y="300"/>
                    <a:pt x="1389" y="400"/>
                  </a:cubicBezTo>
                  <a:cubicBezTo>
                    <a:pt x="1510" y="543"/>
                    <a:pt x="1525" y="774"/>
                    <a:pt x="1367" y="896"/>
                  </a:cubicBezTo>
                  <a:cubicBezTo>
                    <a:pt x="1312" y="939"/>
                    <a:pt x="1302" y="1020"/>
                    <a:pt x="1344" y="1075"/>
                  </a:cubicBezTo>
                  <a:cubicBezTo>
                    <a:pt x="1369" y="1108"/>
                    <a:pt x="1407" y="1125"/>
                    <a:pt x="1446" y="1125"/>
                  </a:cubicBezTo>
                  <a:cubicBezTo>
                    <a:pt x="1473" y="1125"/>
                    <a:pt x="1500" y="1117"/>
                    <a:pt x="1523" y="1099"/>
                  </a:cubicBezTo>
                  <a:cubicBezTo>
                    <a:pt x="1792" y="891"/>
                    <a:pt x="1804" y="498"/>
                    <a:pt x="1587" y="236"/>
                  </a:cubicBezTo>
                  <a:cubicBezTo>
                    <a:pt x="1453" y="76"/>
                    <a:pt x="1264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6" name="Google Shape;488;p40">
            <a:extLst>
              <a:ext uri="{FF2B5EF4-FFF2-40B4-BE49-F238E27FC236}">
                <a16:creationId xmlns:a16="http://schemas.microsoft.com/office/drawing/2014/main" id="{56B39485-68E6-AF67-60D3-D225A12B5634}"/>
              </a:ext>
            </a:extLst>
          </p:cNvPr>
          <p:cNvGrpSpPr/>
          <p:nvPr/>
        </p:nvGrpSpPr>
        <p:grpSpPr>
          <a:xfrm>
            <a:off x="88623" y="3693261"/>
            <a:ext cx="375494" cy="373228"/>
            <a:chOff x="736871" y="3910954"/>
            <a:chExt cx="375494" cy="373228"/>
          </a:xfrm>
        </p:grpSpPr>
        <p:sp>
          <p:nvSpPr>
            <p:cNvPr id="417" name="Google Shape;489;p40">
              <a:extLst>
                <a:ext uri="{FF2B5EF4-FFF2-40B4-BE49-F238E27FC236}">
                  <a16:creationId xmlns:a16="http://schemas.microsoft.com/office/drawing/2014/main" id="{EA1F72BA-6FE9-8418-9D4F-64074B53B677}"/>
                </a:ext>
              </a:extLst>
            </p:cNvPr>
            <p:cNvSpPr/>
            <p:nvPr/>
          </p:nvSpPr>
          <p:spPr>
            <a:xfrm>
              <a:off x="781841" y="3965884"/>
              <a:ext cx="285553" cy="263196"/>
            </a:xfrm>
            <a:custGeom>
              <a:avLst/>
              <a:gdLst/>
              <a:ahLst/>
              <a:cxnLst/>
              <a:rect l="l" t="t" r="r" b="b"/>
              <a:pathLst>
                <a:path w="6680" h="6157" extrusionOk="0">
                  <a:moveTo>
                    <a:pt x="3974" y="257"/>
                  </a:moveTo>
                  <a:cubicBezTo>
                    <a:pt x="4009" y="257"/>
                    <a:pt x="4045" y="260"/>
                    <a:pt x="4081" y="268"/>
                  </a:cubicBezTo>
                  <a:cubicBezTo>
                    <a:pt x="4327" y="319"/>
                    <a:pt x="4482" y="480"/>
                    <a:pt x="4567" y="605"/>
                  </a:cubicBezTo>
                  <a:cubicBezTo>
                    <a:pt x="4657" y="736"/>
                    <a:pt x="4799" y="816"/>
                    <a:pt x="4960" y="826"/>
                  </a:cubicBezTo>
                  <a:cubicBezTo>
                    <a:pt x="5258" y="842"/>
                    <a:pt x="5450" y="1037"/>
                    <a:pt x="5491" y="1293"/>
                  </a:cubicBezTo>
                  <a:cubicBezTo>
                    <a:pt x="5517" y="1448"/>
                    <a:pt x="5607" y="1580"/>
                    <a:pt x="5743" y="1655"/>
                  </a:cubicBezTo>
                  <a:cubicBezTo>
                    <a:pt x="5965" y="1779"/>
                    <a:pt x="6056" y="1989"/>
                    <a:pt x="6026" y="2205"/>
                  </a:cubicBezTo>
                  <a:cubicBezTo>
                    <a:pt x="6006" y="2361"/>
                    <a:pt x="6059" y="2515"/>
                    <a:pt x="6173" y="2630"/>
                  </a:cubicBezTo>
                  <a:cubicBezTo>
                    <a:pt x="6410" y="2869"/>
                    <a:pt x="6410" y="3290"/>
                    <a:pt x="6173" y="3530"/>
                  </a:cubicBezTo>
                  <a:cubicBezTo>
                    <a:pt x="6060" y="3645"/>
                    <a:pt x="6007" y="3801"/>
                    <a:pt x="6026" y="3955"/>
                  </a:cubicBezTo>
                  <a:cubicBezTo>
                    <a:pt x="6056" y="4173"/>
                    <a:pt x="5965" y="4381"/>
                    <a:pt x="5743" y="4505"/>
                  </a:cubicBezTo>
                  <a:cubicBezTo>
                    <a:pt x="5607" y="4580"/>
                    <a:pt x="5517" y="4711"/>
                    <a:pt x="5491" y="4867"/>
                  </a:cubicBezTo>
                  <a:cubicBezTo>
                    <a:pt x="5450" y="5123"/>
                    <a:pt x="5257" y="5318"/>
                    <a:pt x="4960" y="5334"/>
                  </a:cubicBezTo>
                  <a:cubicBezTo>
                    <a:pt x="4800" y="5343"/>
                    <a:pt x="4657" y="5423"/>
                    <a:pt x="4567" y="5555"/>
                  </a:cubicBezTo>
                  <a:cubicBezTo>
                    <a:pt x="4426" y="5763"/>
                    <a:pt x="4196" y="5904"/>
                    <a:pt x="3974" y="5904"/>
                  </a:cubicBezTo>
                  <a:cubicBezTo>
                    <a:pt x="3865" y="5904"/>
                    <a:pt x="3758" y="5870"/>
                    <a:pt x="3664" y="5793"/>
                  </a:cubicBezTo>
                  <a:cubicBezTo>
                    <a:pt x="3461" y="5629"/>
                    <a:pt x="3476" y="5429"/>
                    <a:pt x="3476" y="5266"/>
                  </a:cubicBezTo>
                  <a:cubicBezTo>
                    <a:pt x="3476" y="5205"/>
                    <a:pt x="3435" y="5150"/>
                    <a:pt x="3376" y="5137"/>
                  </a:cubicBezTo>
                  <a:cubicBezTo>
                    <a:pt x="3367" y="5135"/>
                    <a:pt x="3358" y="5134"/>
                    <a:pt x="3349" y="5134"/>
                  </a:cubicBezTo>
                  <a:cubicBezTo>
                    <a:pt x="3278" y="5134"/>
                    <a:pt x="3221" y="5192"/>
                    <a:pt x="3221" y="5262"/>
                  </a:cubicBezTo>
                  <a:cubicBezTo>
                    <a:pt x="3221" y="5423"/>
                    <a:pt x="3239" y="5626"/>
                    <a:pt x="3033" y="5793"/>
                  </a:cubicBezTo>
                  <a:cubicBezTo>
                    <a:pt x="2939" y="5870"/>
                    <a:pt x="2832" y="5904"/>
                    <a:pt x="2723" y="5904"/>
                  </a:cubicBezTo>
                  <a:cubicBezTo>
                    <a:pt x="2500" y="5904"/>
                    <a:pt x="2271" y="5762"/>
                    <a:pt x="2130" y="5555"/>
                  </a:cubicBezTo>
                  <a:cubicBezTo>
                    <a:pt x="2040" y="5424"/>
                    <a:pt x="1898" y="5344"/>
                    <a:pt x="1736" y="5334"/>
                  </a:cubicBezTo>
                  <a:cubicBezTo>
                    <a:pt x="1440" y="5318"/>
                    <a:pt x="1248" y="5122"/>
                    <a:pt x="1206" y="4867"/>
                  </a:cubicBezTo>
                  <a:cubicBezTo>
                    <a:pt x="1180" y="4712"/>
                    <a:pt x="1090" y="4580"/>
                    <a:pt x="955" y="4505"/>
                  </a:cubicBezTo>
                  <a:cubicBezTo>
                    <a:pt x="732" y="4381"/>
                    <a:pt x="641" y="4171"/>
                    <a:pt x="670" y="3955"/>
                  </a:cubicBezTo>
                  <a:cubicBezTo>
                    <a:pt x="691" y="3799"/>
                    <a:pt x="638" y="3645"/>
                    <a:pt x="523" y="3530"/>
                  </a:cubicBezTo>
                  <a:cubicBezTo>
                    <a:pt x="286" y="3290"/>
                    <a:pt x="286" y="2869"/>
                    <a:pt x="523" y="2630"/>
                  </a:cubicBezTo>
                  <a:cubicBezTo>
                    <a:pt x="637" y="2515"/>
                    <a:pt x="690" y="2359"/>
                    <a:pt x="670" y="2205"/>
                  </a:cubicBezTo>
                  <a:cubicBezTo>
                    <a:pt x="641" y="1987"/>
                    <a:pt x="732" y="1779"/>
                    <a:pt x="955" y="1655"/>
                  </a:cubicBezTo>
                  <a:cubicBezTo>
                    <a:pt x="1090" y="1580"/>
                    <a:pt x="1180" y="1449"/>
                    <a:pt x="1206" y="1293"/>
                  </a:cubicBezTo>
                  <a:cubicBezTo>
                    <a:pt x="1246" y="1037"/>
                    <a:pt x="1440" y="842"/>
                    <a:pt x="1736" y="826"/>
                  </a:cubicBezTo>
                  <a:cubicBezTo>
                    <a:pt x="1897" y="817"/>
                    <a:pt x="2040" y="737"/>
                    <a:pt x="2130" y="605"/>
                  </a:cubicBezTo>
                  <a:cubicBezTo>
                    <a:pt x="2215" y="479"/>
                    <a:pt x="2369" y="317"/>
                    <a:pt x="2616" y="268"/>
                  </a:cubicBezTo>
                  <a:cubicBezTo>
                    <a:pt x="2652" y="260"/>
                    <a:pt x="2688" y="257"/>
                    <a:pt x="2722" y="257"/>
                  </a:cubicBezTo>
                  <a:cubicBezTo>
                    <a:pt x="3002" y="257"/>
                    <a:pt x="3221" y="488"/>
                    <a:pt x="3221" y="763"/>
                  </a:cubicBezTo>
                  <a:lnTo>
                    <a:pt x="3221" y="4745"/>
                  </a:lnTo>
                  <a:cubicBezTo>
                    <a:pt x="3221" y="4811"/>
                    <a:pt x="3268" y="4869"/>
                    <a:pt x="3333" y="4877"/>
                  </a:cubicBezTo>
                  <a:cubicBezTo>
                    <a:pt x="3338" y="4878"/>
                    <a:pt x="3343" y="4878"/>
                    <a:pt x="3347" y="4878"/>
                  </a:cubicBezTo>
                  <a:cubicBezTo>
                    <a:pt x="3419" y="4878"/>
                    <a:pt x="3476" y="4821"/>
                    <a:pt x="3476" y="4751"/>
                  </a:cubicBezTo>
                  <a:lnTo>
                    <a:pt x="3476" y="763"/>
                  </a:lnTo>
                  <a:cubicBezTo>
                    <a:pt x="3476" y="488"/>
                    <a:pt x="3694" y="257"/>
                    <a:pt x="3974" y="257"/>
                  </a:cubicBezTo>
                  <a:close/>
                  <a:moveTo>
                    <a:pt x="3969" y="1"/>
                  </a:moveTo>
                  <a:cubicBezTo>
                    <a:pt x="3724" y="1"/>
                    <a:pt x="3491" y="112"/>
                    <a:pt x="3340" y="337"/>
                  </a:cubicBezTo>
                  <a:cubicBezTo>
                    <a:pt x="3190" y="112"/>
                    <a:pt x="2957" y="1"/>
                    <a:pt x="2713" y="1"/>
                  </a:cubicBezTo>
                  <a:cubicBezTo>
                    <a:pt x="2424" y="1"/>
                    <a:pt x="2118" y="155"/>
                    <a:pt x="1909" y="460"/>
                  </a:cubicBezTo>
                  <a:cubicBezTo>
                    <a:pt x="1864" y="525"/>
                    <a:pt x="1793" y="564"/>
                    <a:pt x="1714" y="568"/>
                  </a:cubicBezTo>
                  <a:cubicBezTo>
                    <a:pt x="1295" y="591"/>
                    <a:pt x="1005" y="879"/>
                    <a:pt x="944" y="1251"/>
                  </a:cubicBezTo>
                  <a:cubicBezTo>
                    <a:pt x="932" y="1328"/>
                    <a:pt x="887" y="1393"/>
                    <a:pt x="823" y="1429"/>
                  </a:cubicBezTo>
                  <a:cubicBezTo>
                    <a:pt x="509" y="1603"/>
                    <a:pt x="365" y="1915"/>
                    <a:pt x="408" y="2238"/>
                  </a:cubicBezTo>
                  <a:cubicBezTo>
                    <a:pt x="419" y="2315"/>
                    <a:pt x="391" y="2390"/>
                    <a:pt x="334" y="2449"/>
                  </a:cubicBezTo>
                  <a:cubicBezTo>
                    <a:pt x="1" y="2786"/>
                    <a:pt x="1" y="3371"/>
                    <a:pt x="334" y="3708"/>
                  </a:cubicBezTo>
                  <a:cubicBezTo>
                    <a:pt x="393" y="3766"/>
                    <a:pt x="420" y="3843"/>
                    <a:pt x="408" y="3919"/>
                  </a:cubicBezTo>
                  <a:cubicBezTo>
                    <a:pt x="365" y="4242"/>
                    <a:pt x="508" y="4553"/>
                    <a:pt x="823" y="4727"/>
                  </a:cubicBezTo>
                  <a:cubicBezTo>
                    <a:pt x="887" y="4763"/>
                    <a:pt x="932" y="4830"/>
                    <a:pt x="944" y="4906"/>
                  </a:cubicBezTo>
                  <a:cubicBezTo>
                    <a:pt x="1003" y="5279"/>
                    <a:pt x="1293" y="5568"/>
                    <a:pt x="1714" y="5588"/>
                  </a:cubicBezTo>
                  <a:cubicBezTo>
                    <a:pt x="1793" y="5593"/>
                    <a:pt x="1865" y="5633"/>
                    <a:pt x="1909" y="5697"/>
                  </a:cubicBezTo>
                  <a:cubicBezTo>
                    <a:pt x="2118" y="6001"/>
                    <a:pt x="2424" y="6157"/>
                    <a:pt x="2713" y="6157"/>
                  </a:cubicBezTo>
                  <a:cubicBezTo>
                    <a:pt x="2958" y="6157"/>
                    <a:pt x="3190" y="6046"/>
                    <a:pt x="3340" y="5819"/>
                  </a:cubicBezTo>
                  <a:cubicBezTo>
                    <a:pt x="3490" y="6045"/>
                    <a:pt x="3723" y="6156"/>
                    <a:pt x="3968" y="6156"/>
                  </a:cubicBezTo>
                  <a:cubicBezTo>
                    <a:pt x="4257" y="6156"/>
                    <a:pt x="4563" y="6002"/>
                    <a:pt x="4772" y="5697"/>
                  </a:cubicBezTo>
                  <a:cubicBezTo>
                    <a:pt x="4816" y="5633"/>
                    <a:pt x="4888" y="5593"/>
                    <a:pt x="4967" y="5588"/>
                  </a:cubicBezTo>
                  <a:cubicBezTo>
                    <a:pt x="5386" y="5566"/>
                    <a:pt x="5676" y="5279"/>
                    <a:pt x="5737" y="4906"/>
                  </a:cubicBezTo>
                  <a:cubicBezTo>
                    <a:pt x="5749" y="4830"/>
                    <a:pt x="5793" y="4763"/>
                    <a:pt x="5859" y="4727"/>
                  </a:cubicBezTo>
                  <a:cubicBezTo>
                    <a:pt x="6172" y="4553"/>
                    <a:pt x="6315" y="4242"/>
                    <a:pt x="6272" y="3919"/>
                  </a:cubicBezTo>
                  <a:cubicBezTo>
                    <a:pt x="6262" y="3843"/>
                    <a:pt x="6289" y="3766"/>
                    <a:pt x="6346" y="3708"/>
                  </a:cubicBezTo>
                  <a:cubicBezTo>
                    <a:pt x="6679" y="3371"/>
                    <a:pt x="6679" y="2786"/>
                    <a:pt x="6346" y="2449"/>
                  </a:cubicBezTo>
                  <a:cubicBezTo>
                    <a:pt x="6288" y="2390"/>
                    <a:pt x="6262" y="2315"/>
                    <a:pt x="6272" y="2238"/>
                  </a:cubicBezTo>
                  <a:cubicBezTo>
                    <a:pt x="6315" y="1915"/>
                    <a:pt x="6172" y="1603"/>
                    <a:pt x="5859" y="1429"/>
                  </a:cubicBezTo>
                  <a:cubicBezTo>
                    <a:pt x="5793" y="1393"/>
                    <a:pt x="5749" y="1328"/>
                    <a:pt x="5737" y="1251"/>
                  </a:cubicBezTo>
                  <a:cubicBezTo>
                    <a:pt x="5677" y="879"/>
                    <a:pt x="5387" y="589"/>
                    <a:pt x="4967" y="568"/>
                  </a:cubicBezTo>
                  <a:cubicBezTo>
                    <a:pt x="4888" y="564"/>
                    <a:pt x="4816" y="525"/>
                    <a:pt x="4772" y="460"/>
                  </a:cubicBezTo>
                  <a:cubicBezTo>
                    <a:pt x="4564" y="156"/>
                    <a:pt x="4258" y="1"/>
                    <a:pt x="39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90;p40">
              <a:extLst>
                <a:ext uri="{FF2B5EF4-FFF2-40B4-BE49-F238E27FC236}">
                  <a16:creationId xmlns:a16="http://schemas.microsoft.com/office/drawing/2014/main" id="{F30C77BA-37CA-CFF2-C3AE-B5814F7067E9}"/>
                </a:ext>
              </a:extLst>
            </p:cNvPr>
            <p:cNvSpPr/>
            <p:nvPr/>
          </p:nvSpPr>
          <p:spPr>
            <a:xfrm>
              <a:off x="852631" y="4115030"/>
              <a:ext cx="54546" cy="75791"/>
            </a:xfrm>
            <a:custGeom>
              <a:avLst/>
              <a:gdLst/>
              <a:ahLst/>
              <a:cxnLst/>
              <a:rect l="l" t="t" r="r" b="b"/>
              <a:pathLst>
                <a:path w="1276" h="1773" extrusionOk="0">
                  <a:moveTo>
                    <a:pt x="408" y="1"/>
                  </a:moveTo>
                  <a:cubicBezTo>
                    <a:pt x="292" y="1"/>
                    <a:pt x="172" y="38"/>
                    <a:pt x="67" y="119"/>
                  </a:cubicBezTo>
                  <a:cubicBezTo>
                    <a:pt x="11" y="162"/>
                    <a:pt x="0" y="242"/>
                    <a:pt x="44" y="298"/>
                  </a:cubicBezTo>
                  <a:cubicBezTo>
                    <a:pt x="69" y="331"/>
                    <a:pt x="107" y="348"/>
                    <a:pt x="145" y="348"/>
                  </a:cubicBezTo>
                  <a:cubicBezTo>
                    <a:pt x="172" y="348"/>
                    <a:pt x="200" y="339"/>
                    <a:pt x="223" y="321"/>
                  </a:cubicBezTo>
                  <a:cubicBezTo>
                    <a:pt x="279" y="278"/>
                    <a:pt x="343" y="255"/>
                    <a:pt x="408" y="255"/>
                  </a:cubicBezTo>
                  <a:cubicBezTo>
                    <a:pt x="428" y="255"/>
                    <a:pt x="449" y="257"/>
                    <a:pt x="469" y="261"/>
                  </a:cubicBezTo>
                  <a:cubicBezTo>
                    <a:pt x="688" y="308"/>
                    <a:pt x="735" y="560"/>
                    <a:pt x="609" y="736"/>
                  </a:cubicBezTo>
                  <a:cubicBezTo>
                    <a:pt x="305" y="975"/>
                    <a:pt x="366" y="1562"/>
                    <a:pt x="891" y="1764"/>
                  </a:cubicBezTo>
                  <a:cubicBezTo>
                    <a:pt x="906" y="1770"/>
                    <a:pt x="922" y="1773"/>
                    <a:pt x="937" y="1773"/>
                  </a:cubicBezTo>
                  <a:cubicBezTo>
                    <a:pt x="988" y="1773"/>
                    <a:pt x="1036" y="1742"/>
                    <a:pt x="1055" y="1691"/>
                  </a:cubicBezTo>
                  <a:cubicBezTo>
                    <a:pt x="1081" y="1626"/>
                    <a:pt x="1049" y="1552"/>
                    <a:pt x="983" y="1527"/>
                  </a:cubicBezTo>
                  <a:cubicBezTo>
                    <a:pt x="769" y="1443"/>
                    <a:pt x="687" y="1280"/>
                    <a:pt x="682" y="1153"/>
                  </a:cubicBezTo>
                  <a:cubicBezTo>
                    <a:pt x="675" y="985"/>
                    <a:pt x="784" y="897"/>
                    <a:pt x="885" y="897"/>
                  </a:cubicBezTo>
                  <a:cubicBezTo>
                    <a:pt x="938" y="897"/>
                    <a:pt x="989" y="922"/>
                    <a:pt x="1018" y="974"/>
                  </a:cubicBezTo>
                  <a:cubicBezTo>
                    <a:pt x="1041" y="1016"/>
                    <a:pt x="1084" y="1039"/>
                    <a:pt x="1129" y="1039"/>
                  </a:cubicBezTo>
                  <a:cubicBezTo>
                    <a:pt x="1150" y="1039"/>
                    <a:pt x="1172" y="1034"/>
                    <a:pt x="1192" y="1022"/>
                  </a:cubicBezTo>
                  <a:cubicBezTo>
                    <a:pt x="1255" y="988"/>
                    <a:pt x="1276" y="910"/>
                    <a:pt x="1241" y="848"/>
                  </a:cubicBezTo>
                  <a:cubicBezTo>
                    <a:pt x="1171" y="726"/>
                    <a:pt x="1053" y="655"/>
                    <a:pt x="922" y="642"/>
                  </a:cubicBezTo>
                  <a:cubicBezTo>
                    <a:pt x="997" y="262"/>
                    <a:pt x="716" y="1"/>
                    <a:pt x="4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91;p40">
              <a:extLst>
                <a:ext uri="{FF2B5EF4-FFF2-40B4-BE49-F238E27FC236}">
                  <a16:creationId xmlns:a16="http://schemas.microsoft.com/office/drawing/2014/main" id="{121F10EB-6052-62AB-D51D-B61AAC3B8D23}"/>
                </a:ext>
              </a:extLst>
            </p:cNvPr>
            <p:cNvSpPr/>
            <p:nvPr/>
          </p:nvSpPr>
          <p:spPr>
            <a:xfrm>
              <a:off x="942187" y="4114988"/>
              <a:ext cx="54546" cy="75877"/>
            </a:xfrm>
            <a:custGeom>
              <a:avLst/>
              <a:gdLst/>
              <a:ahLst/>
              <a:cxnLst/>
              <a:rect l="l" t="t" r="r" b="b"/>
              <a:pathLst>
                <a:path w="1276" h="1775" extrusionOk="0">
                  <a:moveTo>
                    <a:pt x="868" y="0"/>
                  </a:moveTo>
                  <a:cubicBezTo>
                    <a:pt x="559" y="0"/>
                    <a:pt x="280" y="269"/>
                    <a:pt x="353" y="643"/>
                  </a:cubicBezTo>
                  <a:cubicBezTo>
                    <a:pt x="222" y="656"/>
                    <a:pt x="103" y="728"/>
                    <a:pt x="35" y="849"/>
                  </a:cubicBezTo>
                  <a:cubicBezTo>
                    <a:pt x="1" y="911"/>
                    <a:pt x="22" y="989"/>
                    <a:pt x="84" y="1023"/>
                  </a:cubicBezTo>
                  <a:cubicBezTo>
                    <a:pt x="104" y="1035"/>
                    <a:pt x="126" y="1040"/>
                    <a:pt x="148" y="1040"/>
                  </a:cubicBezTo>
                  <a:cubicBezTo>
                    <a:pt x="192" y="1040"/>
                    <a:pt x="235" y="1017"/>
                    <a:pt x="258" y="975"/>
                  </a:cubicBezTo>
                  <a:cubicBezTo>
                    <a:pt x="288" y="923"/>
                    <a:pt x="339" y="898"/>
                    <a:pt x="392" y="898"/>
                  </a:cubicBezTo>
                  <a:cubicBezTo>
                    <a:pt x="493" y="898"/>
                    <a:pt x="601" y="986"/>
                    <a:pt x="595" y="1154"/>
                  </a:cubicBezTo>
                  <a:cubicBezTo>
                    <a:pt x="589" y="1281"/>
                    <a:pt x="507" y="1444"/>
                    <a:pt x="294" y="1528"/>
                  </a:cubicBezTo>
                  <a:cubicBezTo>
                    <a:pt x="227" y="1553"/>
                    <a:pt x="195" y="1627"/>
                    <a:pt x="221" y="1692"/>
                  </a:cubicBezTo>
                  <a:cubicBezTo>
                    <a:pt x="241" y="1743"/>
                    <a:pt x="289" y="1774"/>
                    <a:pt x="339" y="1774"/>
                  </a:cubicBezTo>
                  <a:cubicBezTo>
                    <a:pt x="355" y="1774"/>
                    <a:pt x="371" y="1771"/>
                    <a:pt x="386" y="1765"/>
                  </a:cubicBezTo>
                  <a:cubicBezTo>
                    <a:pt x="910" y="1561"/>
                    <a:pt x="971" y="976"/>
                    <a:pt x="667" y="737"/>
                  </a:cubicBezTo>
                  <a:cubicBezTo>
                    <a:pt x="541" y="562"/>
                    <a:pt x="588" y="310"/>
                    <a:pt x="808" y="262"/>
                  </a:cubicBezTo>
                  <a:cubicBezTo>
                    <a:pt x="828" y="258"/>
                    <a:pt x="848" y="256"/>
                    <a:pt x="868" y="256"/>
                  </a:cubicBezTo>
                  <a:cubicBezTo>
                    <a:pt x="934" y="256"/>
                    <a:pt x="998" y="279"/>
                    <a:pt x="1054" y="322"/>
                  </a:cubicBezTo>
                  <a:cubicBezTo>
                    <a:pt x="1077" y="340"/>
                    <a:pt x="1104" y="349"/>
                    <a:pt x="1132" y="349"/>
                  </a:cubicBezTo>
                  <a:cubicBezTo>
                    <a:pt x="1170" y="349"/>
                    <a:pt x="1208" y="332"/>
                    <a:pt x="1233" y="299"/>
                  </a:cubicBezTo>
                  <a:cubicBezTo>
                    <a:pt x="1275" y="245"/>
                    <a:pt x="1265" y="163"/>
                    <a:pt x="1209" y="120"/>
                  </a:cubicBezTo>
                  <a:cubicBezTo>
                    <a:pt x="1102" y="37"/>
                    <a:pt x="9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92;p40">
              <a:extLst>
                <a:ext uri="{FF2B5EF4-FFF2-40B4-BE49-F238E27FC236}">
                  <a16:creationId xmlns:a16="http://schemas.microsoft.com/office/drawing/2014/main" id="{14C1440D-D98A-9E1B-0768-4FD29C660C26}"/>
                </a:ext>
              </a:extLst>
            </p:cNvPr>
            <p:cNvSpPr/>
            <p:nvPr/>
          </p:nvSpPr>
          <p:spPr>
            <a:xfrm>
              <a:off x="835660" y="4018079"/>
              <a:ext cx="68396" cy="64848"/>
            </a:xfrm>
            <a:custGeom>
              <a:avLst/>
              <a:gdLst/>
              <a:ahLst/>
              <a:cxnLst/>
              <a:rect l="l" t="t" r="r" b="b"/>
              <a:pathLst>
                <a:path w="1600" h="1517" extrusionOk="0">
                  <a:moveTo>
                    <a:pt x="1057" y="1"/>
                  </a:moveTo>
                  <a:cubicBezTo>
                    <a:pt x="983" y="1"/>
                    <a:pt x="909" y="18"/>
                    <a:pt x="840" y="55"/>
                  </a:cubicBezTo>
                  <a:cubicBezTo>
                    <a:pt x="778" y="90"/>
                    <a:pt x="756" y="167"/>
                    <a:pt x="790" y="229"/>
                  </a:cubicBezTo>
                  <a:cubicBezTo>
                    <a:pt x="814" y="272"/>
                    <a:pt x="858" y="296"/>
                    <a:pt x="903" y="296"/>
                  </a:cubicBezTo>
                  <a:cubicBezTo>
                    <a:pt x="924" y="296"/>
                    <a:pt x="945" y="291"/>
                    <a:pt x="965" y="280"/>
                  </a:cubicBezTo>
                  <a:cubicBezTo>
                    <a:pt x="994" y="264"/>
                    <a:pt x="1026" y="256"/>
                    <a:pt x="1060" y="256"/>
                  </a:cubicBezTo>
                  <a:cubicBezTo>
                    <a:pt x="1175" y="256"/>
                    <a:pt x="1299" y="346"/>
                    <a:pt x="1311" y="489"/>
                  </a:cubicBezTo>
                  <a:cubicBezTo>
                    <a:pt x="1329" y="683"/>
                    <a:pt x="1186" y="853"/>
                    <a:pt x="993" y="870"/>
                  </a:cubicBezTo>
                  <a:cubicBezTo>
                    <a:pt x="979" y="871"/>
                    <a:pt x="965" y="872"/>
                    <a:pt x="951" y="872"/>
                  </a:cubicBezTo>
                  <a:cubicBezTo>
                    <a:pt x="710" y="872"/>
                    <a:pt x="505" y="688"/>
                    <a:pt x="483" y="444"/>
                  </a:cubicBezTo>
                  <a:cubicBezTo>
                    <a:pt x="477" y="377"/>
                    <a:pt x="422" y="327"/>
                    <a:pt x="358" y="327"/>
                  </a:cubicBezTo>
                  <a:cubicBezTo>
                    <a:pt x="353" y="327"/>
                    <a:pt x="349" y="327"/>
                    <a:pt x="345" y="328"/>
                  </a:cubicBezTo>
                  <a:cubicBezTo>
                    <a:pt x="275" y="334"/>
                    <a:pt x="222" y="396"/>
                    <a:pt x="228" y="466"/>
                  </a:cubicBezTo>
                  <a:cubicBezTo>
                    <a:pt x="239" y="589"/>
                    <a:pt x="281" y="703"/>
                    <a:pt x="346" y="800"/>
                  </a:cubicBezTo>
                  <a:cubicBezTo>
                    <a:pt x="98" y="910"/>
                    <a:pt x="1" y="1177"/>
                    <a:pt x="66" y="1422"/>
                  </a:cubicBezTo>
                  <a:cubicBezTo>
                    <a:pt x="82" y="1479"/>
                    <a:pt x="133" y="1516"/>
                    <a:pt x="189" y="1516"/>
                  </a:cubicBezTo>
                  <a:cubicBezTo>
                    <a:pt x="200" y="1516"/>
                    <a:pt x="212" y="1515"/>
                    <a:pt x="223" y="1511"/>
                  </a:cubicBezTo>
                  <a:cubicBezTo>
                    <a:pt x="292" y="1493"/>
                    <a:pt x="332" y="1423"/>
                    <a:pt x="313" y="1354"/>
                  </a:cubicBezTo>
                  <a:cubicBezTo>
                    <a:pt x="264" y="1182"/>
                    <a:pt x="363" y="1019"/>
                    <a:pt x="556" y="1011"/>
                  </a:cubicBezTo>
                  <a:cubicBezTo>
                    <a:pt x="681" y="1093"/>
                    <a:pt x="815" y="1129"/>
                    <a:pt x="942" y="1129"/>
                  </a:cubicBezTo>
                  <a:cubicBezTo>
                    <a:pt x="1294" y="1129"/>
                    <a:pt x="1600" y="851"/>
                    <a:pt x="1566" y="467"/>
                  </a:cubicBezTo>
                  <a:cubicBezTo>
                    <a:pt x="1540" y="188"/>
                    <a:pt x="1300" y="1"/>
                    <a:pt x="10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93;p40">
              <a:extLst>
                <a:ext uri="{FF2B5EF4-FFF2-40B4-BE49-F238E27FC236}">
                  <a16:creationId xmlns:a16="http://schemas.microsoft.com/office/drawing/2014/main" id="{73B17C67-CE5F-59D1-F4AB-C4A1BB0B5D19}"/>
                </a:ext>
              </a:extLst>
            </p:cNvPr>
            <p:cNvSpPr/>
            <p:nvPr/>
          </p:nvSpPr>
          <p:spPr>
            <a:xfrm>
              <a:off x="945222" y="4018122"/>
              <a:ext cx="68610" cy="64848"/>
            </a:xfrm>
            <a:custGeom>
              <a:avLst/>
              <a:gdLst/>
              <a:ahLst/>
              <a:cxnLst/>
              <a:rect l="l" t="t" r="r" b="b"/>
              <a:pathLst>
                <a:path w="1605" h="1517" extrusionOk="0">
                  <a:moveTo>
                    <a:pt x="544" y="0"/>
                  </a:moveTo>
                  <a:cubicBezTo>
                    <a:pt x="302" y="0"/>
                    <a:pt x="61" y="186"/>
                    <a:pt x="35" y="467"/>
                  </a:cubicBezTo>
                  <a:cubicBezTo>
                    <a:pt x="0" y="852"/>
                    <a:pt x="306" y="1130"/>
                    <a:pt x="659" y="1130"/>
                  </a:cubicBezTo>
                  <a:cubicBezTo>
                    <a:pt x="786" y="1130"/>
                    <a:pt x="920" y="1094"/>
                    <a:pt x="1046" y="1012"/>
                  </a:cubicBezTo>
                  <a:cubicBezTo>
                    <a:pt x="1238" y="1019"/>
                    <a:pt x="1337" y="1181"/>
                    <a:pt x="1290" y="1356"/>
                  </a:cubicBezTo>
                  <a:cubicBezTo>
                    <a:pt x="1267" y="1438"/>
                    <a:pt x="1330" y="1517"/>
                    <a:pt x="1414" y="1517"/>
                  </a:cubicBezTo>
                  <a:cubicBezTo>
                    <a:pt x="1470" y="1517"/>
                    <a:pt x="1522" y="1480"/>
                    <a:pt x="1538" y="1422"/>
                  </a:cubicBezTo>
                  <a:cubicBezTo>
                    <a:pt x="1604" y="1178"/>
                    <a:pt x="1509" y="910"/>
                    <a:pt x="1258" y="801"/>
                  </a:cubicBezTo>
                  <a:cubicBezTo>
                    <a:pt x="1322" y="703"/>
                    <a:pt x="1363" y="590"/>
                    <a:pt x="1375" y="466"/>
                  </a:cubicBezTo>
                  <a:cubicBezTo>
                    <a:pt x="1382" y="396"/>
                    <a:pt x="1330" y="334"/>
                    <a:pt x="1259" y="328"/>
                  </a:cubicBezTo>
                  <a:cubicBezTo>
                    <a:pt x="1255" y="327"/>
                    <a:pt x="1251" y="327"/>
                    <a:pt x="1248" y="327"/>
                  </a:cubicBezTo>
                  <a:cubicBezTo>
                    <a:pt x="1183" y="327"/>
                    <a:pt x="1127" y="378"/>
                    <a:pt x="1121" y="444"/>
                  </a:cubicBezTo>
                  <a:cubicBezTo>
                    <a:pt x="1097" y="688"/>
                    <a:pt x="891" y="873"/>
                    <a:pt x="649" y="873"/>
                  </a:cubicBezTo>
                  <a:cubicBezTo>
                    <a:pt x="635" y="873"/>
                    <a:pt x="622" y="872"/>
                    <a:pt x="608" y="871"/>
                  </a:cubicBezTo>
                  <a:cubicBezTo>
                    <a:pt x="414" y="854"/>
                    <a:pt x="273" y="683"/>
                    <a:pt x="290" y="490"/>
                  </a:cubicBezTo>
                  <a:cubicBezTo>
                    <a:pt x="303" y="348"/>
                    <a:pt x="428" y="257"/>
                    <a:pt x="543" y="257"/>
                  </a:cubicBezTo>
                  <a:cubicBezTo>
                    <a:pt x="576" y="257"/>
                    <a:pt x="608" y="264"/>
                    <a:pt x="637" y="280"/>
                  </a:cubicBezTo>
                  <a:cubicBezTo>
                    <a:pt x="656" y="291"/>
                    <a:pt x="677" y="296"/>
                    <a:pt x="698" y="296"/>
                  </a:cubicBezTo>
                  <a:cubicBezTo>
                    <a:pt x="744" y="296"/>
                    <a:pt x="788" y="272"/>
                    <a:pt x="811" y="229"/>
                  </a:cubicBezTo>
                  <a:cubicBezTo>
                    <a:pt x="845" y="168"/>
                    <a:pt x="823" y="90"/>
                    <a:pt x="761" y="55"/>
                  </a:cubicBezTo>
                  <a:cubicBezTo>
                    <a:pt x="693" y="18"/>
                    <a:pt x="618" y="0"/>
                    <a:pt x="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94;p40">
              <a:extLst>
                <a:ext uri="{FF2B5EF4-FFF2-40B4-BE49-F238E27FC236}">
                  <a16:creationId xmlns:a16="http://schemas.microsoft.com/office/drawing/2014/main" id="{AE6190DF-CB8C-CEA6-642A-1A39234288C8}"/>
                </a:ext>
              </a:extLst>
            </p:cNvPr>
            <p:cNvSpPr/>
            <p:nvPr/>
          </p:nvSpPr>
          <p:spPr>
            <a:xfrm>
              <a:off x="736871" y="3910954"/>
              <a:ext cx="375494" cy="373228"/>
            </a:xfrm>
            <a:custGeom>
              <a:avLst/>
              <a:gdLst/>
              <a:ahLst/>
              <a:cxnLst/>
              <a:rect l="l" t="t" r="r" b="b"/>
              <a:pathLst>
                <a:path w="8784" h="8731" extrusionOk="0">
                  <a:moveTo>
                    <a:pt x="4402" y="1"/>
                  </a:moveTo>
                  <a:cubicBezTo>
                    <a:pt x="3668" y="1"/>
                    <a:pt x="2935" y="13"/>
                    <a:pt x="2206" y="38"/>
                  </a:cubicBezTo>
                  <a:cubicBezTo>
                    <a:pt x="2134" y="40"/>
                    <a:pt x="2080" y="99"/>
                    <a:pt x="2082" y="169"/>
                  </a:cubicBezTo>
                  <a:cubicBezTo>
                    <a:pt x="2085" y="238"/>
                    <a:pt x="2140" y="293"/>
                    <a:pt x="2208" y="293"/>
                  </a:cubicBezTo>
                  <a:cubicBezTo>
                    <a:pt x="2210" y="293"/>
                    <a:pt x="2212" y="293"/>
                    <a:pt x="2213" y="293"/>
                  </a:cubicBezTo>
                  <a:cubicBezTo>
                    <a:pt x="2931" y="269"/>
                    <a:pt x="3652" y="257"/>
                    <a:pt x="4374" y="257"/>
                  </a:cubicBezTo>
                  <a:cubicBezTo>
                    <a:pt x="5442" y="257"/>
                    <a:pt x="6511" y="283"/>
                    <a:pt x="7571" y="334"/>
                  </a:cubicBezTo>
                  <a:cubicBezTo>
                    <a:pt x="8034" y="356"/>
                    <a:pt x="8400" y="723"/>
                    <a:pt x="8423" y="1186"/>
                  </a:cubicBezTo>
                  <a:cubicBezTo>
                    <a:pt x="8526" y="3296"/>
                    <a:pt x="8526" y="5435"/>
                    <a:pt x="8423" y="7544"/>
                  </a:cubicBezTo>
                  <a:cubicBezTo>
                    <a:pt x="8400" y="8007"/>
                    <a:pt x="8034" y="8374"/>
                    <a:pt x="7571" y="8396"/>
                  </a:cubicBezTo>
                  <a:cubicBezTo>
                    <a:pt x="6516" y="8448"/>
                    <a:pt x="5454" y="8473"/>
                    <a:pt x="4391" y="8473"/>
                  </a:cubicBezTo>
                  <a:cubicBezTo>
                    <a:pt x="3329" y="8473"/>
                    <a:pt x="2267" y="8448"/>
                    <a:pt x="1213" y="8396"/>
                  </a:cubicBezTo>
                  <a:cubicBezTo>
                    <a:pt x="750" y="8374"/>
                    <a:pt x="383" y="8007"/>
                    <a:pt x="361" y="7544"/>
                  </a:cubicBezTo>
                  <a:cubicBezTo>
                    <a:pt x="258" y="5434"/>
                    <a:pt x="258" y="3295"/>
                    <a:pt x="361" y="1186"/>
                  </a:cubicBezTo>
                  <a:cubicBezTo>
                    <a:pt x="383" y="723"/>
                    <a:pt x="750" y="356"/>
                    <a:pt x="1213" y="334"/>
                  </a:cubicBezTo>
                  <a:cubicBezTo>
                    <a:pt x="1378" y="326"/>
                    <a:pt x="1541" y="318"/>
                    <a:pt x="1701" y="312"/>
                  </a:cubicBezTo>
                  <a:cubicBezTo>
                    <a:pt x="1772" y="309"/>
                    <a:pt x="1826" y="250"/>
                    <a:pt x="1823" y="178"/>
                  </a:cubicBezTo>
                  <a:cubicBezTo>
                    <a:pt x="1821" y="109"/>
                    <a:pt x="1763" y="55"/>
                    <a:pt x="1696" y="55"/>
                  </a:cubicBezTo>
                  <a:cubicBezTo>
                    <a:pt x="1694" y="55"/>
                    <a:pt x="1692" y="55"/>
                    <a:pt x="1690" y="56"/>
                  </a:cubicBezTo>
                  <a:cubicBezTo>
                    <a:pt x="1530" y="62"/>
                    <a:pt x="1364" y="70"/>
                    <a:pt x="1200" y="78"/>
                  </a:cubicBezTo>
                  <a:cubicBezTo>
                    <a:pt x="603" y="107"/>
                    <a:pt x="133" y="578"/>
                    <a:pt x="103" y="1174"/>
                  </a:cubicBezTo>
                  <a:cubicBezTo>
                    <a:pt x="1" y="3292"/>
                    <a:pt x="1" y="5440"/>
                    <a:pt x="103" y="7557"/>
                  </a:cubicBezTo>
                  <a:cubicBezTo>
                    <a:pt x="133" y="8153"/>
                    <a:pt x="603" y="8624"/>
                    <a:pt x="1200" y="8653"/>
                  </a:cubicBezTo>
                  <a:cubicBezTo>
                    <a:pt x="2259" y="8704"/>
                    <a:pt x="3325" y="8730"/>
                    <a:pt x="4391" y="8730"/>
                  </a:cubicBezTo>
                  <a:cubicBezTo>
                    <a:pt x="5458" y="8730"/>
                    <a:pt x="6524" y="8704"/>
                    <a:pt x="7583" y="8653"/>
                  </a:cubicBezTo>
                  <a:cubicBezTo>
                    <a:pt x="8179" y="8624"/>
                    <a:pt x="8649" y="8153"/>
                    <a:pt x="8679" y="7557"/>
                  </a:cubicBezTo>
                  <a:cubicBezTo>
                    <a:pt x="8783" y="5440"/>
                    <a:pt x="8783" y="3292"/>
                    <a:pt x="8680" y="1174"/>
                  </a:cubicBezTo>
                  <a:cubicBezTo>
                    <a:pt x="8651" y="578"/>
                    <a:pt x="8180" y="107"/>
                    <a:pt x="7584" y="78"/>
                  </a:cubicBezTo>
                  <a:cubicBezTo>
                    <a:pt x="6529" y="27"/>
                    <a:pt x="5465" y="1"/>
                    <a:pt x="44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95;p40">
              <a:extLst>
                <a:ext uri="{FF2B5EF4-FFF2-40B4-BE49-F238E27FC236}">
                  <a16:creationId xmlns:a16="http://schemas.microsoft.com/office/drawing/2014/main" id="{67A7066E-31F7-0685-DFA9-E87DC04ACA55}"/>
                </a:ext>
              </a:extLst>
            </p:cNvPr>
            <p:cNvSpPr/>
            <p:nvPr/>
          </p:nvSpPr>
          <p:spPr>
            <a:xfrm>
              <a:off x="1006778" y="3944169"/>
              <a:ext cx="71816" cy="32787"/>
            </a:xfrm>
            <a:custGeom>
              <a:avLst/>
              <a:gdLst/>
              <a:ahLst/>
              <a:cxnLst/>
              <a:rect l="l" t="t" r="r" b="b"/>
              <a:pathLst>
                <a:path w="1680" h="767" extrusionOk="0">
                  <a:moveTo>
                    <a:pt x="1279" y="254"/>
                  </a:moveTo>
                  <a:cubicBezTo>
                    <a:pt x="1345" y="254"/>
                    <a:pt x="1404" y="302"/>
                    <a:pt x="1411" y="366"/>
                  </a:cubicBezTo>
                  <a:cubicBezTo>
                    <a:pt x="1422" y="444"/>
                    <a:pt x="1362" y="511"/>
                    <a:pt x="1284" y="511"/>
                  </a:cubicBezTo>
                  <a:lnTo>
                    <a:pt x="398" y="511"/>
                  </a:lnTo>
                  <a:cubicBezTo>
                    <a:pt x="333" y="511"/>
                    <a:pt x="274" y="463"/>
                    <a:pt x="266" y="398"/>
                  </a:cubicBezTo>
                  <a:cubicBezTo>
                    <a:pt x="257" y="321"/>
                    <a:pt x="318" y="254"/>
                    <a:pt x="393" y="254"/>
                  </a:cubicBezTo>
                  <a:close/>
                  <a:moveTo>
                    <a:pt x="401" y="0"/>
                  </a:moveTo>
                  <a:cubicBezTo>
                    <a:pt x="193" y="0"/>
                    <a:pt x="14" y="161"/>
                    <a:pt x="8" y="369"/>
                  </a:cubicBezTo>
                  <a:cubicBezTo>
                    <a:pt x="0" y="587"/>
                    <a:pt x="176" y="766"/>
                    <a:pt x="392" y="766"/>
                  </a:cubicBezTo>
                  <a:lnTo>
                    <a:pt x="1278" y="766"/>
                  </a:lnTo>
                  <a:cubicBezTo>
                    <a:pt x="1486" y="766"/>
                    <a:pt x="1664" y="606"/>
                    <a:pt x="1671" y="397"/>
                  </a:cubicBezTo>
                  <a:cubicBezTo>
                    <a:pt x="1679" y="180"/>
                    <a:pt x="1504" y="0"/>
                    <a:pt x="12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96;p40">
              <a:extLst>
                <a:ext uri="{FF2B5EF4-FFF2-40B4-BE49-F238E27FC236}">
                  <a16:creationId xmlns:a16="http://schemas.microsoft.com/office/drawing/2014/main" id="{3FB2F182-332F-0B73-E424-89C5CBB978AF}"/>
                </a:ext>
              </a:extLst>
            </p:cNvPr>
            <p:cNvSpPr/>
            <p:nvPr/>
          </p:nvSpPr>
          <p:spPr>
            <a:xfrm>
              <a:off x="1039694" y="3987857"/>
              <a:ext cx="38900" cy="32787"/>
            </a:xfrm>
            <a:custGeom>
              <a:avLst/>
              <a:gdLst/>
              <a:ahLst/>
              <a:cxnLst/>
              <a:rect l="l" t="t" r="r" b="b"/>
              <a:pathLst>
                <a:path w="910" h="767" extrusionOk="0">
                  <a:moveTo>
                    <a:pt x="513" y="256"/>
                  </a:moveTo>
                  <a:cubicBezTo>
                    <a:pt x="579" y="256"/>
                    <a:pt x="637" y="303"/>
                    <a:pt x="645" y="368"/>
                  </a:cubicBezTo>
                  <a:cubicBezTo>
                    <a:pt x="655" y="446"/>
                    <a:pt x="594" y="512"/>
                    <a:pt x="519" y="512"/>
                  </a:cubicBezTo>
                  <a:lnTo>
                    <a:pt x="397" y="512"/>
                  </a:lnTo>
                  <a:cubicBezTo>
                    <a:pt x="331" y="512"/>
                    <a:pt x="273" y="465"/>
                    <a:pt x="266" y="399"/>
                  </a:cubicBezTo>
                  <a:cubicBezTo>
                    <a:pt x="256" y="322"/>
                    <a:pt x="317" y="256"/>
                    <a:pt x="392" y="256"/>
                  </a:cubicBezTo>
                  <a:close/>
                  <a:moveTo>
                    <a:pt x="402" y="1"/>
                  </a:moveTo>
                  <a:cubicBezTo>
                    <a:pt x="193" y="1"/>
                    <a:pt x="14" y="161"/>
                    <a:pt x="8" y="370"/>
                  </a:cubicBezTo>
                  <a:cubicBezTo>
                    <a:pt x="1" y="587"/>
                    <a:pt x="176" y="767"/>
                    <a:pt x="392" y="767"/>
                  </a:cubicBezTo>
                  <a:lnTo>
                    <a:pt x="509" y="767"/>
                  </a:lnTo>
                  <a:cubicBezTo>
                    <a:pt x="718" y="767"/>
                    <a:pt x="895" y="605"/>
                    <a:pt x="903" y="397"/>
                  </a:cubicBezTo>
                  <a:cubicBezTo>
                    <a:pt x="909" y="180"/>
                    <a:pt x="735" y="1"/>
                    <a:pt x="5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97;p40">
              <a:extLst>
                <a:ext uri="{FF2B5EF4-FFF2-40B4-BE49-F238E27FC236}">
                  <a16:creationId xmlns:a16="http://schemas.microsoft.com/office/drawing/2014/main" id="{DFB9BC7A-B5BF-9208-CD7F-C99EACF0DCD6}"/>
                </a:ext>
              </a:extLst>
            </p:cNvPr>
            <p:cNvSpPr/>
            <p:nvPr/>
          </p:nvSpPr>
          <p:spPr>
            <a:xfrm>
              <a:off x="770898" y="4201338"/>
              <a:ext cx="60530" cy="49587"/>
            </a:xfrm>
            <a:custGeom>
              <a:avLst/>
              <a:gdLst/>
              <a:ahLst/>
              <a:cxnLst/>
              <a:rect l="l" t="t" r="r" b="b"/>
              <a:pathLst>
                <a:path w="1416" h="1160" extrusionOk="0">
                  <a:moveTo>
                    <a:pt x="924" y="257"/>
                  </a:moveTo>
                  <a:cubicBezTo>
                    <a:pt x="1052" y="257"/>
                    <a:pt x="1159" y="362"/>
                    <a:pt x="1159" y="493"/>
                  </a:cubicBezTo>
                  <a:lnTo>
                    <a:pt x="1159" y="668"/>
                  </a:lnTo>
                  <a:cubicBezTo>
                    <a:pt x="1159" y="799"/>
                    <a:pt x="1053" y="904"/>
                    <a:pt x="924" y="904"/>
                  </a:cubicBezTo>
                  <a:lnTo>
                    <a:pt x="492" y="904"/>
                  </a:lnTo>
                  <a:cubicBezTo>
                    <a:pt x="361" y="904"/>
                    <a:pt x="256" y="799"/>
                    <a:pt x="256" y="668"/>
                  </a:cubicBezTo>
                  <a:lnTo>
                    <a:pt x="256" y="493"/>
                  </a:lnTo>
                  <a:cubicBezTo>
                    <a:pt x="256" y="362"/>
                    <a:pt x="361" y="257"/>
                    <a:pt x="492" y="257"/>
                  </a:cubicBezTo>
                  <a:close/>
                  <a:moveTo>
                    <a:pt x="492" y="0"/>
                  </a:moveTo>
                  <a:cubicBezTo>
                    <a:pt x="220" y="0"/>
                    <a:pt x="0" y="221"/>
                    <a:pt x="0" y="493"/>
                  </a:cubicBezTo>
                  <a:lnTo>
                    <a:pt x="0" y="668"/>
                  </a:lnTo>
                  <a:cubicBezTo>
                    <a:pt x="0" y="939"/>
                    <a:pt x="220" y="1160"/>
                    <a:pt x="492" y="1160"/>
                  </a:cubicBezTo>
                  <a:lnTo>
                    <a:pt x="924" y="1160"/>
                  </a:lnTo>
                  <a:cubicBezTo>
                    <a:pt x="1195" y="1160"/>
                    <a:pt x="1415" y="939"/>
                    <a:pt x="1415" y="668"/>
                  </a:cubicBezTo>
                  <a:lnTo>
                    <a:pt x="1415" y="493"/>
                  </a:lnTo>
                  <a:cubicBezTo>
                    <a:pt x="1415" y="221"/>
                    <a:pt x="1195" y="0"/>
                    <a:pt x="9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98;p40">
              <a:extLst>
                <a:ext uri="{FF2B5EF4-FFF2-40B4-BE49-F238E27FC236}">
                  <a16:creationId xmlns:a16="http://schemas.microsoft.com/office/drawing/2014/main" id="{4805B472-91F8-74E3-9B35-7207A32FAE92}"/>
                </a:ext>
              </a:extLst>
            </p:cNvPr>
            <p:cNvSpPr/>
            <p:nvPr/>
          </p:nvSpPr>
          <p:spPr>
            <a:xfrm>
              <a:off x="1028922" y="4201765"/>
              <a:ext cx="49416" cy="49459"/>
            </a:xfrm>
            <a:custGeom>
              <a:avLst/>
              <a:gdLst/>
              <a:ahLst/>
              <a:cxnLst/>
              <a:rect l="l" t="t" r="r" b="b"/>
              <a:pathLst>
                <a:path w="1156" h="1157" extrusionOk="0">
                  <a:moveTo>
                    <a:pt x="578" y="257"/>
                  </a:moveTo>
                  <a:cubicBezTo>
                    <a:pt x="756" y="257"/>
                    <a:pt x="899" y="401"/>
                    <a:pt x="899" y="579"/>
                  </a:cubicBezTo>
                  <a:cubicBezTo>
                    <a:pt x="899" y="757"/>
                    <a:pt x="755" y="901"/>
                    <a:pt x="578" y="901"/>
                  </a:cubicBezTo>
                  <a:cubicBezTo>
                    <a:pt x="401" y="901"/>
                    <a:pt x="256" y="757"/>
                    <a:pt x="256" y="579"/>
                  </a:cubicBezTo>
                  <a:cubicBezTo>
                    <a:pt x="256" y="402"/>
                    <a:pt x="400" y="257"/>
                    <a:pt x="578" y="257"/>
                  </a:cubicBezTo>
                  <a:close/>
                  <a:moveTo>
                    <a:pt x="578" y="1"/>
                  </a:moveTo>
                  <a:cubicBezTo>
                    <a:pt x="260" y="1"/>
                    <a:pt x="1" y="259"/>
                    <a:pt x="1" y="579"/>
                  </a:cubicBezTo>
                  <a:cubicBezTo>
                    <a:pt x="1" y="898"/>
                    <a:pt x="259" y="1156"/>
                    <a:pt x="578" y="1156"/>
                  </a:cubicBezTo>
                  <a:cubicBezTo>
                    <a:pt x="896" y="1156"/>
                    <a:pt x="1156" y="898"/>
                    <a:pt x="1156" y="579"/>
                  </a:cubicBezTo>
                  <a:cubicBezTo>
                    <a:pt x="1156" y="259"/>
                    <a:pt x="896" y="1"/>
                    <a:pt x="5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99;p40">
              <a:extLst>
                <a:ext uri="{FF2B5EF4-FFF2-40B4-BE49-F238E27FC236}">
                  <a16:creationId xmlns:a16="http://schemas.microsoft.com/office/drawing/2014/main" id="{12ECD6C2-7B24-BBAC-95B7-C245F7D85519}"/>
                </a:ext>
              </a:extLst>
            </p:cNvPr>
            <p:cNvSpPr/>
            <p:nvPr/>
          </p:nvSpPr>
          <p:spPr>
            <a:xfrm>
              <a:off x="770983" y="3943869"/>
              <a:ext cx="49416" cy="49416"/>
            </a:xfrm>
            <a:custGeom>
              <a:avLst/>
              <a:gdLst/>
              <a:ahLst/>
              <a:cxnLst/>
              <a:rect l="l" t="t" r="r" b="b"/>
              <a:pathLst>
                <a:path w="1156" h="1156" extrusionOk="0">
                  <a:moveTo>
                    <a:pt x="579" y="256"/>
                  </a:moveTo>
                  <a:cubicBezTo>
                    <a:pt x="756" y="256"/>
                    <a:pt x="901" y="400"/>
                    <a:pt x="901" y="578"/>
                  </a:cubicBezTo>
                  <a:cubicBezTo>
                    <a:pt x="901" y="755"/>
                    <a:pt x="755" y="900"/>
                    <a:pt x="579" y="900"/>
                  </a:cubicBezTo>
                  <a:cubicBezTo>
                    <a:pt x="402" y="900"/>
                    <a:pt x="256" y="756"/>
                    <a:pt x="256" y="578"/>
                  </a:cubicBezTo>
                  <a:cubicBezTo>
                    <a:pt x="256" y="402"/>
                    <a:pt x="400" y="256"/>
                    <a:pt x="579" y="256"/>
                  </a:cubicBezTo>
                  <a:close/>
                  <a:moveTo>
                    <a:pt x="579" y="1"/>
                  </a:moveTo>
                  <a:cubicBezTo>
                    <a:pt x="260" y="1"/>
                    <a:pt x="1" y="259"/>
                    <a:pt x="1" y="578"/>
                  </a:cubicBezTo>
                  <a:cubicBezTo>
                    <a:pt x="1" y="896"/>
                    <a:pt x="259" y="1155"/>
                    <a:pt x="579" y="1155"/>
                  </a:cubicBezTo>
                  <a:cubicBezTo>
                    <a:pt x="896" y="1155"/>
                    <a:pt x="1156" y="897"/>
                    <a:pt x="1156" y="578"/>
                  </a:cubicBezTo>
                  <a:cubicBezTo>
                    <a:pt x="1156" y="260"/>
                    <a:pt x="896" y="1"/>
                    <a:pt x="5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9" name="Google Shape;459;p40">
            <a:extLst>
              <a:ext uri="{FF2B5EF4-FFF2-40B4-BE49-F238E27FC236}">
                <a16:creationId xmlns:a16="http://schemas.microsoft.com/office/drawing/2014/main" id="{D4195719-985F-0EF5-F3A9-D26302C27D66}"/>
              </a:ext>
            </a:extLst>
          </p:cNvPr>
          <p:cNvSpPr txBox="1">
            <a:spLocks/>
          </p:cNvSpPr>
          <p:nvPr/>
        </p:nvSpPr>
        <p:spPr>
          <a:xfrm>
            <a:off x="-30115" y="2408648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7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Preprocessing</a:t>
            </a:r>
          </a:p>
        </p:txBody>
      </p:sp>
      <p:grpSp>
        <p:nvGrpSpPr>
          <p:cNvPr id="435" name="Google Shape;426;p38">
            <a:extLst>
              <a:ext uri="{FF2B5EF4-FFF2-40B4-BE49-F238E27FC236}">
                <a16:creationId xmlns:a16="http://schemas.microsoft.com/office/drawing/2014/main" id="{FB36DE1C-A832-875B-3373-350670EC188D}"/>
              </a:ext>
            </a:extLst>
          </p:cNvPr>
          <p:cNvGrpSpPr/>
          <p:nvPr/>
        </p:nvGrpSpPr>
        <p:grpSpPr>
          <a:xfrm>
            <a:off x="82721" y="2526920"/>
            <a:ext cx="380538" cy="373228"/>
            <a:chOff x="733536" y="2116670"/>
            <a:chExt cx="380538" cy="373228"/>
          </a:xfrm>
        </p:grpSpPr>
        <p:sp>
          <p:nvSpPr>
            <p:cNvPr id="436" name="Google Shape;427;p38">
              <a:extLst>
                <a:ext uri="{FF2B5EF4-FFF2-40B4-BE49-F238E27FC236}">
                  <a16:creationId xmlns:a16="http://schemas.microsoft.com/office/drawing/2014/main" id="{BAA23D03-A779-DE31-039E-0C1690B853AD}"/>
                </a:ext>
              </a:extLst>
            </p:cNvPr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8;p38">
              <a:extLst>
                <a:ext uri="{FF2B5EF4-FFF2-40B4-BE49-F238E27FC236}">
                  <a16:creationId xmlns:a16="http://schemas.microsoft.com/office/drawing/2014/main" id="{CB06626C-0B4F-F2E1-8580-F03F53D8A5CC}"/>
                </a:ext>
              </a:extLst>
            </p:cNvPr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9;p38">
              <a:extLst>
                <a:ext uri="{FF2B5EF4-FFF2-40B4-BE49-F238E27FC236}">
                  <a16:creationId xmlns:a16="http://schemas.microsoft.com/office/drawing/2014/main" id="{93591C21-9539-3F22-1A8E-AD738531B3E2}"/>
                </a:ext>
              </a:extLst>
            </p:cNvPr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0;p38">
              <a:extLst>
                <a:ext uri="{FF2B5EF4-FFF2-40B4-BE49-F238E27FC236}">
                  <a16:creationId xmlns:a16="http://schemas.microsoft.com/office/drawing/2014/main" id="{E9F40B4D-713D-4B8F-BBC3-AFDA565DCA01}"/>
                </a:ext>
              </a:extLst>
            </p:cNvPr>
            <p:cNvSpPr/>
            <p:nvPr/>
          </p:nvSpPr>
          <p:spPr>
            <a:xfrm>
              <a:off x="767307" y="2150783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0" name="Google Shape;459;p40">
            <a:extLst>
              <a:ext uri="{FF2B5EF4-FFF2-40B4-BE49-F238E27FC236}">
                <a16:creationId xmlns:a16="http://schemas.microsoft.com/office/drawing/2014/main" id="{78CA5A47-42E1-FC00-C521-C14B35293BF0}"/>
              </a:ext>
            </a:extLst>
          </p:cNvPr>
          <p:cNvSpPr txBox="1">
            <a:spLocks/>
          </p:cNvSpPr>
          <p:nvPr/>
        </p:nvSpPr>
        <p:spPr>
          <a:xfrm>
            <a:off x="236056" y="3620832"/>
            <a:ext cx="28671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7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600" dirty="0"/>
              <a:t>Data Augmentation</a:t>
            </a:r>
          </a:p>
        </p:txBody>
      </p:sp>
      <p:sp>
        <p:nvSpPr>
          <p:cNvPr id="441" name="Google Shape;463;p40">
            <a:extLst>
              <a:ext uri="{FF2B5EF4-FFF2-40B4-BE49-F238E27FC236}">
                <a16:creationId xmlns:a16="http://schemas.microsoft.com/office/drawing/2014/main" id="{31710FFC-7AC7-BBFB-F8C6-9F4D4737EE47}"/>
              </a:ext>
            </a:extLst>
          </p:cNvPr>
          <p:cNvSpPr txBox="1">
            <a:spLocks/>
          </p:cNvSpPr>
          <p:nvPr/>
        </p:nvSpPr>
        <p:spPr>
          <a:xfrm>
            <a:off x="507933" y="4143607"/>
            <a:ext cx="322383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  <a:latin typeface="Montserrat" panose="00000500000000000000" pitchFamily="2" charset="0"/>
              </a:rPr>
              <a:t>More Data Samples &amp; to Prevent Overfitting</a:t>
            </a:r>
          </a:p>
        </p:txBody>
      </p:sp>
      <p:pic>
        <p:nvPicPr>
          <p:cNvPr id="446" name="Picture 445">
            <a:extLst>
              <a:ext uri="{FF2B5EF4-FFF2-40B4-BE49-F238E27FC236}">
                <a16:creationId xmlns:a16="http://schemas.microsoft.com/office/drawing/2014/main" id="{58E4EB8A-99BD-E0DD-3B50-409BE99CA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306" y="978056"/>
            <a:ext cx="5404567" cy="41563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60765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>
          <a:extLst>
            <a:ext uri="{FF2B5EF4-FFF2-40B4-BE49-F238E27FC236}">
              <a16:creationId xmlns:a16="http://schemas.microsoft.com/office/drawing/2014/main" id="{9BF85993-0E2B-E41E-981B-254FD4670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6">
            <a:extLst>
              <a:ext uri="{FF2B5EF4-FFF2-40B4-BE49-F238E27FC236}">
                <a16:creationId xmlns:a16="http://schemas.microsoft.com/office/drawing/2014/main" id="{CA0E7605-8945-AD20-6B70-E334DC2066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826" y="345374"/>
            <a:ext cx="6139465" cy="574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" sz="2900" dirty="0"/>
              <a:t>Methodology Highlights</a:t>
            </a:r>
            <a:br>
              <a:rPr lang="en" sz="2900" dirty="0"/>
            </a:br>
            <a:r>
              <a:rPr lang="en" sz="2900" dirty="0">
                <a:solidFill>
                  <a:srgbClr val="FF2758"/>
                </a:solidFill>
              </a:rPr>
              <a:t>Fine Tuning Strategy</a:t>
            </a:r>
            <a:endParaRPr sz="2900" dirty="0">
              <a:solidFill>
                <a:schemeClr val="accent6"/>
              </a:solidFill>
            </a:endParaRPr>
          </a:p>
        </p:txBody>
      </p:sp>
      <p:sp>
        <p:nvSpPr>
          <p:cNvPr id="388" name="Google Shape;388;p36">
            <a:extLst>
              <a:ext uri="{FF2B5EF4-FFF2-40B4-BE49-F238E27FC236}">
                <a16:creationId xmlns:a16="http://schemas.microsoft.com/office/drawing/2014/main" id="{323E6EB1-BCBF-5A36-E0C8-280CFFFA4130}"/>
              </a:ext>
            </a:extLst>
          </p:cNvPr>
          <p:cNvSpPr/>
          <p:nvPr/>
        </p:nvSpPr>
        <p:spPr>
          <a:xfrm>
            <a:off x="3731763" y="692450"/>
            <a:ext cx="67200" cy="67200"/>
          </a:xfrm>
          <a:prstGeom prst="ellipse">
            <a:avLst/>
          </a:prstGeom>
          <a:solidFill>
            <a:srgbClr val="FF003A">
              <a:alpha val="48100"/>
            </a:srgbClr>
          </a:solidFill>
          <a:ln>
            <a:noFill/>
          </a:ln>
          <a:effectLst>
            <a:outerShdw blurRad="114300" algn="bl" rotWithShape="0">
              <a:schemeClr val="accent6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36">
            <a:extLst>
              <a:ext uri="{FF2B5EF4-FFF2-40B4-BE49-F238E27FC236}">
                <a16:creationId xmlns:a16="http://schemas.microsoft.com/office/drawing/2014/main" id="{A354A784-00A3-2627-870A-F3BF312D00E3}"/>
              </a:ext>
            </a:extLst>
          </p:cNvPr>
          <p:cNvSpPr/>
          <p:nvPr/>
        </p:nvSpPr>
        <p:spPr>
          <a:xfrm rot="-1106097">
            <a:off x="3432886" y="1344467"/>
            <a:ext cx="67357" cy="67357"/>
          </a:xfrm>
          <a:prstGeom prst="ellipse">
            <a:avLst/>
          </a:prstGeom>
          <a:solidFill>
            <a:srgbClr val="00FFFD">
              <a:alpha val="19620"/>
            </a:srgbClr>
          </a:solidFill>
          <a:ln>
            <a:noFill/>
          </a:ln>
          <a:effectLst>
            <a:outerShdw blurRad="114300" algn="bl" rotWithShape="0">
              <a:schemeClr val="accent3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0" name="Google Shape;390;p36">
            <a:extLst>
              <a:ext uri="{FF2B5EF4-FFF2-40B4-BE49-F238E27FC236}">
                <a16:creationId xmlns:a16="http://schemas.microsoft.com/office/drawing/2014/main" id="{0B589317-2F03-8324-3C60-D02EAFCF0A5C}"/>
              </a:ext>
            </a:extLst>
          </p:cNvPr>
          <p:cNvGrpSpPr/>
          <p:nvPr/>
        </p:nvGrpSpPr>
        <p:grpSpPr>
          <a:xfrm rot="-1099900">
            <a:off x="3204187" y="597874"/>
            <a:ext cx="1817261" cy="1121137"/>
            <a:chOff x="4501725" y="479127"/>
            <a:chExt cx="1817361" cy="1121198"/>
          </a:xfrm>
        </p:grpSpPr>
        <p:sp>
          <p:nvSpPr>
            <p:cNvPr id="391" name="Google Shape;391;p36">
              <a:extLst>
                <a:ext uri="{FF2B5EF4-FFF2-40B4-BE49-F238E27FC236}">
                  <a16:creationId xmlns:a16="http://schemas.microsoft.com/office/drawing/2014/main" id="{E261F143-13E2-0802-1E9D-78BD38033910}"/>
                </a:ext>
              </a:extLst>
            </p:cNvPr>
            <p:cNvSpPr/>
            <p:nvPr/>
          </p:nvSpPr>
          <p:spPr>
            <a:xfrm>
              <a:off x="5326975" y="1381025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36">
              <a:extLst>
                <a:ext uri="{FF2B5EF4-FFF2-40B4-BE49-F238E27FC236}">
                  <a16:creationId xmlns:a16="http://schemas.microsoft.com/office/drawing/2014/main" id="{F36B5520-66AA-1DF7-3B7F-1B56167E7EAE}"/>
                </a:ext>
              </a:extLst>
            </p:cNvPr>
            <p:cNvSpPr/>
            <p:nvPr/>
          </p:nvSpPr>
          <p:spPr>
            <a:xfrm>
              <a:off x="6251886" y="612268"/>
              <a:ext cx="67200" cy="67200"/>
            </a:xfrm>
            <a:prstGeom prst="ellipse">
              <a:avLst/>
            </a:prstGeom>
            <a:solidFill>
              <a:srgbClr val="00FFFD">
                <a:alpha val="19620"/>
              </a:srgbClr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36">
              <a:extLst>
                <a:ext uri="{FF2B5EF4-FFF2-40B4-BE49-F238E27FC236}">
                  <a16:creationId xmlns:a16="http://schemas.microsoft.com/office/drawing/2014/main" id="{38F988AD-8A4C-1859-489F-2B0258329F5C}"/>
                </a:ext>
              </a:extLst>
            </p:cNvPr>
            <p:cNvSpPr/>
            <p:nvPr/>
          </p:nvSpPr>
          <p:spPr>
            <a:xfrm>
              <a:off x="4501725" y="1326725"/>
              <a:ext cx="121500" cy="121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  <a:effectLst>
              <a:outerShdw blurRad="114300" algn="bl" rotWithShape="0">
                <a:schemeClr val="accent3"/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94" name="Google Shape;394;p36">
              <a:extLst>
                <a:ext uri="{FF2B5EF4-FFF2-40B4-BE49-F238E27FC236}">
                  <a16:creationId xmlns:a16="http://schemas.microsoft.com/office/drawing/2014/main" id="{461CB112-F56F-602B-0A2B-57AB39AB70AE}"/>
                </a:ext>
              </a:extLst>
            </p:cNvPr>
            <p:cNvCxnSpPr>
              <a:stCxn id="391" idx="2"/>
              <a:endCxn id="393" idx="6"/>
            </p:cNvCxnSpPr>
            <p:nvPr/>
          </p:nvCxnSpPr>
          <p:spPr>
            <a:xfrm rot="1099349" flipH="1">
              <a:off x="4636774" y="1303316"/>
              <a:ext cx="676602" cy="195619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36">
              <a:extLst>
                <a:ext uri="{FF2B5EF4-FFF2-40B4-BE49-F238E27FC236}">
                  <a16:creationId xmlns:a16="http://schemas.microsoft.com/office/drawing/2014/main" id="{7C1187DC-4F73-48C0-D036-9A1A56F0B8E6}"/>
                </a:ext>
              </a:extLst>
            </p:cNvPr>
            <p:cNvCxnSpPr>
              <a:stCxn id="392" idx="3"/>
              <a:endCxn id="391" idx="7"/>
            </p:cNvCxnSpPr>
            <p:nvPr/>
          </p:nvCxnSpPr>
          <p:spPr>
            <a:xfrm rot="1099102" flipH="1">
              <a:off x="5519919" y="550003"/>
              <a:ext cx="606115" cy="960448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6" name="Google Shape;459;p40">
            <a:extLst>
              <a:ext uri="{FF2B5EF4-FFF2-40B4-BE49-F238E27FC236}">
                <a16:creationId xmlns:a16="http://schemas.microsoft.com/office/drawing/2014/main" id="{0A137E87-1258-6F86-AB2C-40AE056B097F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656150" y="1321619"/>
            <a:ext cx="5700474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dirty="0"/>
              <a:t>Start with Frozen Backbone + Simple Head</a:t>
            </a:r>
            <a:endParaRPr sz="1800" dirty="0"/>
          </a:p>
        </p:txBody>
      </p:sp>
      <p:grpSp>
        <p:nvGrpSpPr>
          <p:cNvPr id="409" name="Google Shape;467;p40">
            <a:extLst>
              <a:ext uri="{FF2B5EF4-FFF2-40B4-BE49-F238E27FC236}">
                <a16:creationId xmlns:a16="http://schemas.microsoft.com/office/drawing/2014/main" id="{BE2AD24A-0195-C713-D4AC-F73839F0974D}"/>
              </a:ext>
            </a:extLst>
          </p:cNvPr>
          <p:cNvGrpSpPr/>
          <p:nvPr/>
        </p:nvGrpSpPr>
        <p:grpSpPr>
          <a:xfrm>
            <a:off x="1238857" y="1453717"/>
            <a:ext cx="382419" cy="352795"/>
            <a:chOff x="8041692" y="1533124"/>
            <a:chExt cx="382419" cy="352795"/>
          </a:xfrm>
        </p:grpSpPr>
        <p:sp>
          <p:nvSpPr>
            <p:cNvPr id="410" name="Google Shape;468;p40">
              <a:extLst>
                <a:ext uri="{FF2B5EF4-FFF2-40B4-BE49-F238E27FC236}">
                  <a16:creationId xmlns:a16="http://schemas.microsoft.com/office/drawing/2014/main" id="{2E2286AE-23B7-5756-BB44-9903C959846F}"/>
                </a:ext>
              </a:extLst>
            </p:cNvPr>
            <p:cNvSpPr/>
            <p:nvPr/>
          </p:nvSpPr>
          <p:spPr>
            <a:xfrm>
              <a:off x="8041692" y="1533124"/>
              <a:ext cx="296197" cy="352795"/>
            </a:xfrm>
            <a:custGeom>
              <a:avLst/>
              <a:gdLst/>
              <a:ahLst/>
              <a:cxnLst/>
              <a:rect l="l" t="t" r="r" b="b"/>
              <a:pathLst>
                <a:path w="6929" h="8253" extrusionOk="0">
                  <a:moveTo>
                    <a:pt x="3621" y="1"/>
                  </a:moveTo>
                  <a:cubicBezTo>
                    <a:pt x="3555" y="1"/>
                    <a:pt x="3488" y="7"/>
                    <a:pt x="3420" y="21"/>
                  </a:cubicBezTo>
                  <a:cubicBezTo>
                    <a:pt x="2989" y="111"/>
                    <a:pt x="2721" y="388"/>
                    <a:pt x="2573" y="605"/>
                  </a:cubicBezTo>
                  <a:cubicBezTo>
                    <a:pt x="2505" y="705"/>
                    <a:pt x="2397" y="765"/>
                    <a:pt x="2275" y="772"/>
                  </a:cubicBezTo>
                  <a:cubicBezTo>
                    <a:pt x="1727" y="801"/>
                    <a:pt x="1351" y="1176"/>
                    <a:pt x="1274" y="1660"/>
                  </a:cubicBezTo>
                  <a:cubicBezTo>
                    <a:pt x="1256" y="1778"/>
                    <a:pt x="1188" y="1877"/>
                    <a:pt x="1088" y="1933"/>
                  </a:cubicBezTo>
                  <a:cubicBezTo>
                    <a:pt x="687" y="2156"/>
                    <a:pt x="493" y="2552"/>
                    <a:pt x="550" y="2981"/>
                  </a:cubicBezTo>
                  <a:cubicBezTo>
                    <a:pt x="565" y="3099"/>
                    <a:pt x="524" y="3216"/>
                    <a:pt x="436" y="3306"/>
                  </a:cubicBezTo>
                  <a:cubicBezTo>
                    <a:pt x="1" y="3745"/>
                    <a:pt x="1" y="4508"/>
                    <a:pt x="436" y="4947"/>
                  </a:cubicBezTo>
                  <a:cubicBezTo>
                    <a:pt x="523" y="5036"/>
                    <a:pt x="565" y="5154"/>
                    <a:pt x="550" y="5272"/>
                  </a:cubicBezTo>
                  <a:cubicBezTo>
                    <a:pt x="492" y="5700"/>
                    <a:pt x="687" y="6097"/>
                    <a:pt x="1088" y="6320"/>
                  </a:cubicBezTo>
                  <a:cubicBezTo>
                    <a:pt x="1188" y="6376"/>
                    <a:pt x="1256" y="6476"/>
                    <a:pt x="1274" y="6593"/>
                  </a:cubicBezTo>
                  <a:cubicBezTo>
                    <a:pt x="1352" y="7077"/>
                    <a:pt x="1727" y="7452"/>
                    <a:pt x="2275" y="7481"/>
                  </a:cubicBezTo>
                  <a:cubicBezTo>
                    <a:pt x="2396" y="7488"/>
                    <a:pt x="2505" y="7548"/>
                    <a:pt x="2573" y="7648"/>
                  </a:cubicBezTo>
                  <a:cubicBezTo>
                    <a:pt x="2855" y="8061"/>
                    <a:pt x="3271" y="8252"/>
                    <a:pt x="3626" y="8252"/>
                  </a:cubicBezTo>
                  <a:cubicBezTo>
                    <a:pt x="3654" y="8252"/>
                    <a:pt x="3681" y="8251"/>
                    <a:pt x="3707" y="8249"/>
                  </a:cubicBezTo>
                  <a:cubicBezTo>
                    <a:pt x="3770" y="8243"/>
                    <a:pt x="3822" y="8197"/>
                    <a:pt x="3829" y="8135"/>
                  </a:cubicBezTo>
                  <a:cubicBezTo>
                    <a:pt x="3838" y="8057"/>
                    <a:pt x="3776" y="7992"/>
                    <a:pt x="3702" y="7992"/>
                  </a:cubicBezTo>
                  <a:cubicBezTo>
                    <a:pt x="3698" y="7992"/>
                    <a:pt x="3694" y="7992"/>
                    <a:pt x="3690" y="7992"/>
                  </a:cubicBezTo>
                  <a:cubicBezTo>
                    <a:pt x="3669" y="7994"/>
                    <a:pt x="3647" y="7995"/>
                    <a:pt x="3625" y="7995"/>
                  </a:cubicBezTo>
                  <a:cubicBezTo>
                    <a:pt x="3351" y="7995"/>
                    <a:pt x="3017" y="7843"/>
                    <a:pt x="2784" y="7504"/>
                  </a:cubicBezTo>
                  <a:cubicBezTo>
                    <a:pt x="2671" y="7337"/>
                    <a:pt x="2491" y="7236"/>
                    <a:pt x="2288" y="7225"/>
                  </a:cubicBezTo>
                  <a:cubicBezTo>
                    <a:pt x="1876" y="7203"/>
                    <a:pt x="1589" y="6932"/>
                    <a:pt x="1528" y="6552"/>
                  </a:cubicBezTo>
                  <a:cubicBezTo>
                    <a:pt x="1496" y="6356"/>
                    <a:pt x="1381" y="6190"/>
                    <a:pt x="1212" y="6096"/>
                  </a:cubicBezTo>
                  <a:cubicBezTo>
                    <a:pt x="895" y="5919"/>
                    <a:pt x="762" y="5618"/>
                    <a:pt x="804" y="5306"/>
                  </a:cubicBezTo>
                  <a:cubicBezTo>
                    <a:pt x="830" y="5110"/>
                    <a:pt x="763" y="4914"/>
                    <a:pt x="619" y="4768"/>
                  </a:cubicBezTo>
                  <a:cubicBezTo>
                    <a:pt x="282" y="4426"/>
                    <a:pt x="282" y="3827"/>
                    <a:pt x="619" y="3485"/>
                  </a:cubicBezTo>
                  <a:cubicBezTo>
                    <a:pt x="763" y="3339"/>
                    <a:pt x="830" y="3143"/>
                    <a:pt x="804" y="2947"/>
                  </a:cubicBezTo>
                  <a:cubicBezTo>
                    <a:pt x="762" y="2635"/>
                    <a:pt x="894" y="2333"/>
                    <a:pt x="1212" y="2157"/>
                  </a:cubicBezTo>
                  <a:cubicBezTo>
                    <a:pt x="1381" y="2063"/>
                    <a:pt x="1497" y="1896"/>
                    <a:pt x="1528" y="1700"/>
                  </a:cubicBezTo>
                  <a:cubicBezTo>
                    <a:pt x="1589" y="1320"/>
                    <a:pt x="1876" y="1050"/>
                    <a:pt x="2288" y="1028"/>
                  </a:cubicBezTo>
                  <a:cubicBezTo>
                    <a:pt x="2491" y="1017"/>
                    <a:pt x="2672" y="916"/>
                    <a:pt x="2784" y="749"/>
                  </a:cubicBezTo>
                  <a:cubicBezTo>
                    <a:pt x="2906" y="571"/>
                    <a:pt x="3124" y="344"/>
                    <a:pt x="3472" y="273"/>
                  </a:cubicBezTo>
                  <a:cubicBezTo>
                    <a:pt x="3524" y="263"/>
                    <a:pt x="3575" y="258"/>
                    <a:pt x="3625" y="258"/>
                  </a:cubicBezTo>
                  <a:cubicBezTo>
                    <a:pt x="4030" y="258"/>
                    <a:pt x="4346" y="591"/>
                    <a:pt x="4346" y="987"/>
                  </a:cubicBezTo>
                  <a:lnTo>
                    <a:pt x="4346" y="3095"/>
                  </a:lnTo>
                  <a:cubicBezTo>
                    <a:pt x="4346" y="3160"/>
                    <a:pt x="4393" y="3218"/>
                    <a:pt x="4459" y="3227"/>
                  </a:cubicBezTo>
                  <a:cubicBezTo>
                    <a:pt x="4464" y="3227"/>
                    <a:pt x="4469" y="3228"/>
                    <a:pt x="4474" y="3228"/>
                  </a:cubicBezTo>
                  <a:cubicBezTo>
                    <a:pt x="4544" y="3228"/>
                    <a:pt x="4602" y="3170"/>
                    <a:pt x="4602" y="3100"/>
                  </a:cubicBezTo>
                  <a:lnTo>
                    <a:pt x="4602" y="987"/>
                  </a:lnTo>
                  <a:cubicBezTo>
                    <a:pt x="4602" y="591"/>
                    <a:pt x="4919" y="258"/>
                    <a:pt x="5322" y="258"/>
                  </a:cubicBezTo>
                  <a:cubicBezTo>
                    <a:pt x="5372" y="258"/>
                    <a:pt x="5423" y="263"/>
                    <a:pt x="5475" y="273"/>
                  </a:cubicBezTo>
                  <a:cubicBezTo>
                    <a:pt x="5823" y="346"/>
                    <a:pt x="6041" y="573"/>
                    <a:pt x="6163" y="749"/>
                  </a:cubicBezTo>
                  <a:cubicBezTo>
                    <a:pt x="6275" y="916"/>
                    <a:pt x="6456" y="1017"/>
                    <a:pt x="6658" y="1028"/>
                  </a:cubicBezTo>
                  <a:cubicBezTo>
                    <a:pt x="6692" y="1029"/>
                    <a:pt x="6727" y="1033"/>
                    <a:pt x="6760" y="1038"/>
                  </a:cubicBezTo>
                  <a:cubicBezTo>
                    <a:pt x="6767" y="1040"/>
                    <a:pt x="6774" y="1040"/>
                    <a:pt x="6781" y="1040"/>
                  </a:cubicBezTo>
                  <a:cubicBezTo>
                    <a:pt x="6837" y="1040"/>
                    <a:pt x="6890" y="1005"/>
                    <a:pt x="6906" y="950"/>
                  </a:cubicBezTo>
                  <a:cubicBezTo>
                    <a:pt x="6928" y="875"/>
                    <a:pt x="6880" y="799"/>
                    <a:pt x="6804" y="786"/>
                  </a:cubicBezTo>
                  <a:cubicBezTo>
                    <a:pt x="6761" y="780"/>
                    <a:pt x="6716" y="775"/>
                    <a:pt x="6671" y="772"/>
                  </a:cubicBezTo>
                  <a:cubicBezTo>
                    <a:pt x="6550" y="765"/>
                    <a:pt x="6440" y="705"/>
                    <a:pt x="6371" y="605"/>
                  </a:cubicBezTo>
                  <a:cubicBezTo>
                    <a:pt x="6224" y="388"/>
                    <a:pt x="5957" y="111"/>
                    <a:pt x="5525" y="21"/>
                  </a:cubicBezTo>
                  <a:cubicBezTo>
                    <a:pt x="5457" y="7"/>
                    <a:pt x="5390" y="1"/>
                    <a:pt x="5324" y="1"/>
                  </a:cubicBezTo>
                  <a:cubicBezTo>
                    <a:pt x="4968" y="1"/>
                    <a:pt x="4646" y="192"/>
                    <a:pt x="4472" y="499"/>
                  </a:cubicBezTo>
                  <a:cubicBezTo>
                    <a:pt x="4298" y="192"/>
                    <a:pt x="3975" y="1"/>
                    <a:pt x="36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69;p40">
              <a:extLst>
                <a:ext uri="{FF2B5EF4-FFF2-40B4-BE49-F238E27FC236}">
                  <a16:creationId xmlns:a16="http://schemas.microsoft.com/office/drawing/2014/main" id="{AAE3404E-7994-ADDD-EE12-2E8C679DE7E7}"/>
                </a:ext>
              </a:extLst>
            </p:cNvPr>
            <p:cNvSpPr/>
            <p:nvPr/>
          </p:nvSpPr>
          <p:spPr>
            <a:xfrm>
              <a:off x="8215503" y="1577624"/>
              <a:ext cx="208608" cy="308167"/>
            </a:xfrm>
            <a:custGeom>
              <a:avLst/>
              <a:gdLst/>
              <a:ahLst/>
              <a:cxnLst/>
              <a:rect l="l" t="t" r="r" b="b"/>
              <a:pathLst>
                <a:path w="4880" h="7209" extrusionOk="0">
                  <a:moveTo>
                    <a:pt x="3259" y="0"/>
                  </a:moveTo>
                  <a:cubicBezTo>
                    <a:pt x="3106" y="0"/>
                    <a:pt x="3065" y="146"/>
                    <a:pt x="3139" y="223"/>
                  </a:cubicBezTo>
                  <a:cubicBezTo>
                    <a:pt x="3254" y="340"/>
                    <a:pt x="3326" y="488"/>
                    <a:pt x="3353" y="660"/>
                  </a:cubicBezTo>
                  <a:cubicBezTo>
                    <a:pt x="3385" y="856"/>
                    <a:pt x="3500" y="1022"/>
                    <a:pt x="3669" y="1116"/>
                  </a:cubicBezTo>
                  <a:cubicBezTo>
                    <a:pt x="3986" y="1293"/>
                    <a:pt x="4119" y="1594"/>
                    <a:pt x="4077" y="1906"/>
                  </a:cubicBezTo>
                  <a:cubicBezTo>
                    <a:pt x="4050" y="2102"/>
                    <a:pt x="4118" y="2298"/>
                    <a:pt x="4262" y="2444"/>
                  </a:cubicBezTo>
                  <a:cubicBezTo>
                    <a:pt x="4599" y="2786"/>
                    <a:pt x="4599" y="3385"/>
                    <a:pt x="4262" y="3727"/>
                  </a:cubicBezTo>
                  <a:cubicBezTo>
                    <a:pt x="4118" y="3873"/>
                    <a:pt x="4050" y="4069"/>
                    <a:pt x="4077" y="4265"/>
                  </a:cubicBezTo>
                  <a:cubicBezTo>
                    <a:pt x="4119" y="4577"/>
                    <a:pt x="3987" y="4878"/>
                    <a:pt x="3669" y="5055"/>
                  </a:cubicBezTo>
                  <a:cubicBezTo>
                    <a:pt x="3500" y="5149"/>
                    <a:pt x="3384" y="5316"/>
                    <a:pt x="3353" y="5511"/>
                  </a:cubicBezTo>
                  <a:cubicBezTo>
                    <a:pt x="3292" y="5891"/>
                    <a:pt x="3005" y="6162"/>
                    <a:pt x="2592" y="6184"/>
                  </a:cubicBezTo>
                  <a:cubicBezTo>
                    <a:pt x="2390" y="6195"/>
                    <a:pt x="2208" y="6296"/>
                    <a:pt x="2097" y="6463"/>
                  </a:cubicBezTo>
                  <a:cubicBezTo>
                    <a:pt x="1974" y="6640"/>
                    <a:pt x="1757" y="6867"/>
                    <a:pt x="1409" y="6939"/>
                  </a:cubicBezTo>
                  <a:cubicBezTo>
                    <a:pt x="1357" y="6949"/>
                    <a:pt x="1306" y="6954"/>
                    <a:pt x="1256" y="6954"/>
                  </a:cubicBezTo>
                  <a:cubicBezTo>
                    <a:pt x="853" y="6954"/>
                    <a:pt x="536" y="6621"/>
                    <a:pt x="536" y="6225"/>
                  </a:cubicBezTo>
                  <a:lnTo>
                    <a:pt x="536" y="4060"/>
                  </a:lnTo>
                  <a:cubicBezTo>
                    <a:pt x="536" y="4054"/>
                    <a:pt x="533" y="4048"/>
                    <a:pt x="529" y="4042"/>
                  </a:cubicBezTo>
                  <a:cubicBezTo>
                    <a:pt x="489" y="4001"/>
                    <a:pt x="446" y="3984"/>
                    <a:pt x="408" y="3984"/>
                  </a:cubicBezTo>
                  <a:cubicBezTo>
                    <a:pt x="337" y="3984"/>
                    <a:pt x="280" y="4041"/>
                    <a:pt x="280" y="4111"/>
                  </a:cubicBezTo>
                  <a:lnTo>
                    <a:pt x="280" y="6545"/>
                  </a:lnTo>
                  <a:cubicBezTo>
                    <a:pt x="280" y="6608"/>
                    <a:pt x="233" y="6661"/>
                    <a:pt x="171" y="6675"/>
                  </a:cubicBezTo>
                  <a:cubicBezTo>
                    <a:pt x="0" y="6710"/>
                    <a:pt x="18" y="6939"/>
                    <a:pt x="207" y="6939"/>
                  </a:cubicBezTo>
                  <a:cubicBezTo>
                    <a:pt x="211" y="6939"/>
                    <a:pt x="216" y="6939"/>
                    <a:pt x="221" y="6939"/>
                  </a:cubicBezTo>
                  <a:cubicBezTo>
                    <a:pt x="227" y="6939"/>
                    <a:pt x="232" y="6935"/>
                    <a:pt x="237" y="6930"/>
                  </a:cubicBezTo>
                  <a:cubicBezTo>
                    <a:pt x="305" y="6865"/>
                    <a:pt x="362" y="6791"/>
                    <a:pt x="406" y="6711"/>
                  </a:cubicBezTo>
                  <a:cubicBezTo>
                    <a:pt x="579" y="7017"/>
                    <a:pt x="901" y="7208"/>
                    <a:pt x="1256" y="7208"/>
                  </a:cubicBezTo>
                  <a:cubicBezTo>
                    <a:pt x="1323" y="7208"/>
                    <a:pt x="1391" y="7202"/>
                    <a:pt x="1459" y="7188"/>
                  </a:cubicBezTo>
                  <a:cubicBezTo>
                    <a:pt x="1890" y="7098"/>
                    <a:pt x="2158" y="6822"/>
                    <a:pt x="2305" y="6605"/>
                  </a:cubicBezTo>
                  <a:cubicBezTo>
                    <a:pt x="2374" y="6505"/>
                    <a:pt x="2483" y="6444"/>
                    <a:pt x="2605" y="6438"/>
                  </a:cubicBezTo>
                  <a:cubicBezTo>
                    <a:pt x="3153" y="6408"/>
                    <a:pt x="3528" y="6033"/>
                    <a:pt x="3604" y="5550"/>
                  </a:cubicBezTo>
                  <a:cubicBezTo>
                    <a:pt x="3623" y="5431"/>
                    <a:pt x="3692" y="5332"/>
                    <a:pt x="3792" y="5277"/>
                  </a:cubicBezTo>
                  <a:cubicBezTo>
                    <a:pt x="4193" y="5054"/>
                    <a:pt x="4387" y="4657"/>
                    <a:pt x="4330" y="4228"/>
                  </a:cubicBezTo>
                  <a:cubicBezTo>
                    <a:pt x="4314" y="4111"/>
                    <a:pt x="4355" y="3994"/>
                    <a:pt x="4443" y="3904"/>
                  </a:cubicBezTo>
                  <a:cubicBezTo>
                    <a:pt x="4880" y="3467"/>
                    <a:pt x="4880" y="2705"/>
                    <a:pt x="4445" y="2265"/>
                  </a:cubicBezTo>
                  <a:cubicBezTo>
                    <a:pt x="4358" y="2176"/>
                    <a:pt x="4315" y="2058"/>
                    <a:pt x="4331" y="1940"/>
                  </a:cubicBezTo>
                  <a:cubicBezTo>
                    <a:pt x="4389" y="1512"/>
                    <a:pt x="4194" y="1115"/>
                    <a:pt x="3793" y="892"/>
                  </a:cubicBezTo>
                  <a:cubicBezTo>
                    <a:pt x="3693" y="836"/>
                    <a:pt x="3624" y="736"/>
                    <a:pt x="3606" y="619"/>
                  </a:cubicBezTo>
                  <a:cubicBezTo>
                    <a:pt x="3568" y="378"/>
                    <a:pt x="3455" y="165"/>
                    <a:pt x="3285" y="7"/>
                  </a:cubicBezTo>
                  <a:cubicBezTo>
                    <a:pt x="3280" y="3"/>
                    <a:pt x="3274" y="1"/>
                    <a:pt x="3268" y="1"/>
                  </a:cubicBezTo>
                  <a:cubicBezTo>
                    <a:pt x="3265" y="0"/>
                    <a:pt x="3262" y="0"/>
                    <a:pt x="3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70;p40">
              <a:extLst>
                <a:ext uri="{FF2B5EF4-FFF2-40B4-BE49-F238E27FC236}">
                  <a16:creationId xmlns:a16="http://schemas.microsoft.com/office/drawing/2014/main" id="{E9DF7928-1F08-D417-4BC2-697620EC0239}"/>
                </a:ext>
              </a:extLst>
            </p:cNvPr>
            <p:cNvSpPr/>
            <p:nvPr/>
          </p:nvSpPr>
          <p:spPr>
            <a:xfrm>
              <a:off x="8128854" y="1747973"/>
              <a:ext cx="76475" cy="98789"/>
            </a:xfrm>
            <a:custGeom>
              <a:avLst/>
              <a:gdLst/>
              <a:ahLst/>
              <a:cxnLst/>
              <a:rect l="l" t="t" r="r" b="b"/>
              <a:pathLst>
                <a:path w="1789" h="2311" extrusionOk="0">
                  <a:moveTo>
                    <a:pt x="502" y="1"/>
                  </a:moveTo>
                  <a:cubicBezTo>
                    <a:pt x="353" y="1"/>
                    <a:pt x="201" y="49"/>
                    <a:pt x="67" y="152"/>
                  </a:cubicBezTo>
                  <a:cubicBezTo>
                    <a:pt x="11" y="196"/>
                    <a:pt x="0" y="276"/>
                    <a:pt x="44" y="332"/>
                  </a:cubicBezTo>
                  <a:cubicBezTo>
                    <a:pt x="69" y="364"/>
                    <a:pt x="107" y="381"/>
                    <a:pt x="145" y="381"/>
                  </a:cubicBezTo>
                  <a:cubicBezTo>
                    <a:pt x="173" y="381"/>
                    <a:pt x="200" y="372"/>
                    <a:pt x="223" y="354"/>
                  </a:cubicBezTo>
                  <a:cubicBezTo>
                    <a:pt x="311" y="287"/>
                    <a:pt x="409" y="257"/>
                    <a:pt x="502" y="257"/>
                  </a:cubicBezTo>
                  <a:cubicBezTo>
                    <a:pt x="654" y="257"/>
                    <a:pt x="794" y="335"/>
                    <a:pt x="862" y="463"/>
                  </a:cubicBezTo>
                  <a:cubicBezTo>
                    <a:pt x="946" y="616"/>
                    <a:pt x="922" y="828"/>
                    <a:pt x="806" y="985"/>
                  </a:cubicBezTo>
                  <a:cubicBezTo>
                    <a:pt x="416" y="1286"/>
                    <a:pt x="492" y="2040"/>
                    <a:pt x="1170" y="2302"/>
                  </a:cubicBezTo>
                  <a:cubicBezTo>
                    <a:pt x="1186" y="2308"/>
                    <a:pt x="1201" y="2310"/>
                    <a:pt x="1217" y="2310"/>
                  </a:cubicBezTo>
                  <a:cubicBezTo>
                    <a:pt x="1268" y="2310"/>
                    <a:pt x="1316" y="2280"/>
                    <a:pt x="1335" y="2230"/>
                  </a:cubicBezTo>
                  <a:cubicBezTo>
                    <a:pt x="1360" y="2163"/>
                    <a:pt x="1329" y="2090"/>
                    <a:pt x="1262" y="2064"/>
                  </a:cubicBezTo>
                  <a:cubicBezTo>
                    <a:pt x="740" y="1863"/>
                    <a:pt x="726" y="1297"/>
                    <a:pt x="1013" y="1156"/>
                  </a:cubicBezTo>
                  <a:cubicBezTo>
                    <a:pt x="1058" y="1134"/>
                    <a:pt x="1103" y="1124"/>
                    <a:pt x="1146" y="1124"/>
                  </a:cubicBezTo>
                  <a:cubicBezTo>
                    <a:pt x="1331" y="1124"/>
                    <a:pt x="1475" y="1311"/>
                    <a:pt x="1360" y="1558"/>
                  </a:cubicBezTo>
                  <a:cubicBezTo>
                    <a:pt x="1330" y="1621"/>
                    <a:pt x="1357" y="1698"/>
                    <a:pt x="1423" y="1727"/>
                  </a:cubicBezTo>
                  <a:cubicBezTo>
                    <a:pt x="1440" y="1735"/>
                    <a:pt x="1458" y="1739"/>
                    <a:pt x="1477" y="1739"/>
                  </a:cubicBezTo>
                  <a:cubicBezTo>
                    <a:pt x="1525" y="1739"/>
                    <a:pt x="1570" y="1711"/>
                    <a:pt x="1592" y="1665"/>
                  </a:cubicBezTo>
                  <a:cubicBezTo>
                    <a:pt x="1788" y="1241"/>
                    <a:pt x="1510" y="867"/>
                    <a:pt x="1144" y="867"/>
                  </a:cubicBezTo>
                  <a:cubicBezTo>
                    <a:pt x="1143" y="867"/>
                    <a:pt x="1142" y="867"/>
                    <a:pt x="1141" y="867"/>
                  </a:cubicBezTo>
                  <a:cubicBezTo>
                    <a:pt x="1188" y="687"/>
                    <a:pt x="1172" y="497"/>
                    <a:pt x="1087" y="341"/>
                  </a:cubicBezTo>
                  <a:cubicBezTo>
                    <a:pt x="971" y="126"/>
                    <a:pt x="742" y="1"/>
                    <a:pt x="5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71;p40">
              <a:extLst>
                <a:ext uri="{FF2B5EF4-FFF2-40B4-BE49-F238E27FC236}">
                  <a16:creationId xmlns:a16="http://schemas.microsoft.com/office/drawing/2014/main" id="{4C828FB0-DECD-A3C3-E025-FFE17E156547}"/>
                </a:ext>
              </a:extLst>
            </p:cNvPr>
            <p:cNvSpPr/>
            <p:nvPr/>
          </p:nvSpPr>
          <p:spPr>
            <a:xfrm>
              <a:off x="8103505" y="1594296"/>
              <a:ext cx="109049" cy="103321"/>
            </a:xfrm>
            <a:custGeom>
              <a:avLst/>
              <a:gdLst/>
              <a:ahLst/>
              <a:cxnLst/>
              <a:rect l="l" t="t" r="r" b="b"/>
              <a:pathLst>
                <a:path w="2551" h="2417" extrusionOk="0">
                  <a:moveTo>
                    <a:pt x="1724" y="1"/>
                  </a:moveTo>
                  <a:cubicBezTo>
                    <a:pt x="1700" y="1"/>
                    <a:pt x="1677" y="2"/>
                    <a:pt x="1653" y="4"/>
                  </a:cubicBezTo>
                  <a:cubicBezTo>
                    <a:pt x="1079" y="56"/>
                    <a:pt x="856" y="778"/>
                    <a:pt x="1273" y="1099"/>
                  </a:cubicBezTo>
                  <a:cubicBezTo>
                    <a:pt x="1295" y="1117"/>
                    <a:pt x="1323" y="1126"/>
                    <a:pt x="1350" y="1126"/>
                  </a:cubicBezTo>
                  <a:cubicBezTo>
                    <a:pt x="1388" y="1126"/>
                    <a:pt x="1427" y="1108"/>
                    <a:pt x="1452" y="1075"/>
                  </a:cubicBezTo>
                  <a:cubicBezTo>
                    <a:pt x="1495" y="1020"/>
                    <a:pt x="1485" y="940"/>
                    <a:pt x="1428" y="896"/>
                  </a:cubicBezTo>
                  <a:cubicBezTo>
                    <a:pt x="1194" y="716"/>
                    <a:pt x="1336" y="289"/>
                    <a:pt x="1675" y="259"/>
                  </a:cubicBezTo>
                  <a:cubicBezTo>
                    <a:pt x="1691" y="258"/>
                    <a:pt x="1707" y="257"/>
                    <a:pt x="1723" y="257"/>
                  </a:cubicBezTo>
                  <a:cubicBezTo>
                    <a:pt x="1994" y="257"/>
                    <a:pt x="2224" y="463"/>
                    <a:pt x="2249" y="737"/>
                  </a:cubicBezTo>
                  <a:cubicBezTo>
                    <a:pt x="2282" y="1117"/>
                    <a:pt x="2001" y="1455"/>
                    <a:pt x="1621" y="1490"/>
                  </a:cubicBezTo>
                  <a:cubicBezTo>
                    <a:pt x="1594" y="1492"/>
                    <a:pt x="1566" y="1493"/>
                    <a:pt x="1539" y="1493"/>
                  </a:cubicBezTo>
                  <a:cubicBezTo>
                    <a:pt x="1079" y="1493"/>
                    <a:pt x="689" y="1143"/>
                    <a:pt x="646" y="676"/>
                  </a:cubicBezTo>
                  <a:cubicBezTo>
                    <a:pt x="640" y="610"/>
                    <a:pt x="585" y="559"/>
                    <a:pt x="521" y="559"/>
                  </a:cubicBezTo>
                  <a:cubicBezTo>
                    <a:pt x="517" y="559"/>
                    <a:pt x="512" y="560"/>
                    <a:pt x="508" y="560"/>
                  </a:cubicBezTo>
                  <a:cubicBezTo>
                    <a:pt x="438" y="566"/>
                    <a:pt x="385" y="629"/>
                    <a:pt x="392" y="698"/>
                  </a:cubicBezTo>
                  <a:cubicBezTo>
                    <a:pt x="413" y="931"/>
                    <a:pt x="502" y="1148"/>
                    <a:pt x="646" y="1325"/>
                  </a:cubicBezTo>
                  <a:cubicBezTo>
                    <a:pt x="497" y="1367"/>
                    <a:pt x="364" y="1448"/>
                    <a:pt x="266" y="1562"/>
                  </a:cubicBezTo>
                  <a:cubicBezTo>
                    <a:pt x="0" y="1870"/>
                    <a:pt x="98" y="2276"/>
                    <a:pt x="111" y="2322"/>
                  </a:cubicBezTo>
                  <a:cubicBezTo>
                    <a:pt x="126" y="2379"/>
                    <a:pt x="177" y="2416"/>
                    <a:pt x="234" y="2416"/>
                  </a:cubicBezTo>
                  <a:cubicBezTo>
                    <a:pt x="245" y="2416"/>
                    <a:pt x="256" y="2415"/>
                    <a:pt x="267" y="2412"/>
                  </a:cubicBezTo>
                  <a:cubicBezTo>
                    <a:pt x="336" y="2393"/>
                    <a:pt x="376" y="2323"/>
                    <a:pt x="357" y="2255"/>
                  </a:cubicBezTo>
                  <a:cubicBezTo>
                    <a:pt x="354" y="2241"/>
                    <a:pt x="276" y="1942"/>
                    <a:pt x="459" y="1729"/>
                  </a:cubicBezTo>
                  <a:cubicBezTo>
                    <a:pt x="559" y="1614"/>
                    <a:pt x="714" y="1549"/>
                    <a:pt x="881" y="1549"/>
                  </a:cubicBezTo>
                  <a:cubicBezTo>
                    <a:pt x="883" y="1549"/>
                    <a:pt x="886" y="1549"/>
                    <a:pt x="889" y="1549"/>
                  </a:cubicBezTo>
                  <a:cubicBezTo>
                    <a:pt x="1080" y="1681"/>
                    <a:pt x="1305" y="1750"/>
                    <a:pt x="1538" y="1750"/>
                  </a:cubicBezTo>
                  <a:cubicBezTo>
                    <a:pt x="2142" y="1749"/>
                    <a:pt x="2550" y="1248"/>
                    <a:pt x="2503" y="715"/>
                  </a:cubicBezTo>
                  <a:cubicBezTo>
                    <a:pt x="2467" y="308"/>
                    <a:pt x="2125" y="1"/>
                    <a:pt x="172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72;p40">
              <a:extLst>
                <a:ext uri="{FF2B5EF4-FFF2-40B4-BE49-F238E27FC236}">
                  <a16:creationId xmlns:a16="http://schemas.microsoft.com/office/drawing/2014/main" id="{067F11F1-E7EE-501F-4A58-7A8675F275FA}"/>
                </a:ext>
              </a:extLst>
            </p:cNvPr>
            <p:cNvSpPr/>
            <p:nvPr/>
          </p:nvSpPr>
          <p:spPr>
            <a:xfrm>
              <a:off x="8259961" y="1748016"/>
              <a:ext cx="76433" cy="98747"/>
            </a:xfrm>
            <a:custGeom>
              <a:avLst/>
              <a:gdLst/>
              <a:ahLst/>
              <a:cxnLst/>
              <a:rect l="l" t="t" r="r" b="b"/>
              <a:pathLst>
                <a:path w="1788" h="2310" extrusionOk="0">
                  <a:moveTo>
                    <a:pt x="1286" y="0"/>
                  </a:moveTo>
                  <a:cubicBezTo>
                    <a:pt x="1239" y="0"/>
                    <a:pt x="1190" y="5"/>
                    <a:pt x="1143" y="15"/>
                  </a:cubicBezTo>
                  <a:cubicBezTo>
                    <a:pt x="762" y="96"/>
                    <a:pt x="541" y="467"/>
                    <a:pt x="647" y="868"/>
                  </a:cubicBezTo>
                  <a:cubicBezTo>
                    <a:pt x="646" y="868"/>
                    <a:pt x="644" y="868"/>
                    <a:pt x="643" y="868"/>
                  </a:cubicBezTo>
                  <a:cubicBezTo>
                    <a:pt x="279" y="868"/>
                    <a:pt x="0" y="1241"/>
                    <a:pt x="196" y="1665"/>
                  </a:cubicBezTo>
                  <a:cubicBezTo>
                    <a:pt x="217" y="1712"/>
                    <a:pt x="263" y="1740"/>
                    <a:pt x="312" y="1740"/>
                  </a:cubicBezTo>
                  <a:cubicBezTo>
                    <a:pt x="330" y="1740"/>
                    <a:pt x="349" y="1736"/>
                    <a:pt x="366" y="1728"/>
                  </a:cubicBezTo>
                  <a:cubicBezTo>
                    <a:pt x="431" y="1698"/>
                    <a:pt x="458" y="1622"/>
                    <a:pt x="429" y="1557"/>
                  </a:cubicBezTo>
                  <a:cubicBezTo>
                    <a:pt x="314" y="1310"/>
                    <a:pt x="457" y="1123"/>
                    <a:pt x="642" y="1123"/>
                  </a:cubicBezTo>
                  <a:cubicBezTo>
                    <a:pt x="685" y="1123"/>
                    <a:pt x="730" y="1133"/>
                    <a:pt x="775" y="1155"/>
                  </a:cubicBezTo>
                  <a:cubicBezTo>
                    <a:pt x="1063" y="1296"/>
                    <a:pt x="1048" y="1861"/>
                    <a:pt x="526" y="2063"/>
                  </a:cubicBezTo>
                  <a:cubicBezTo>
                    <a:pt x="459" y="2089"/>
                    <a:pt x="427" y="2163"/>
                    <a:pt x="453" y="2229"/>
                  </a:cubicBezTo>
                  <a:cubicBezTo>
                    <a:pt x="472" y="2279"/>
                    <a:pt x="521" y="2310"/>
                    <a:pt x="571" y="2310"/>
                  </a:cubicBezTo>
                  <a:cubicBezTo>
                    <a:pt x="587" y="2310"/>
                    <a:pt x="602" y="2307"/>
                    <a:pt x="618" y="2301"/>
                  </a:cubicBezTo>
                  <a:cubicBezTo>
                    <a:pt x="1297" y="2039"/>
                    <a:pt x="1373" y="1282"/>
                    <a:pt x="983" y="984"/>
                  </a:cubicBezTo>
                  <a:cubicBezTo>
                    <a:pt x="789" y="721"/>
                    <a:pt x="861" y="336"/>
                    <a:pt x="1196" y="264"/>
                  </a:cubicBezTo>
                  <a:cubicBezTo>
                    <a:pt x="1226" y="258"/>
                    <a:pt x="1257" y="255"/>
                    <a:pt x="1287" y="255"/>
                  </a:cubicBezTo>
                  <a:cubicBezTo>
                    <a:pt x="1385" y="255"/>
                    <a:pt x="1481" y="288"/>
                    <a:pt x="1565" y="353"/>
                  </a:cubicBezTo>
                  <a:cubicBezTo>
                    <a:pt x="1588" y="371"/>
                    <a:pt x="1616" y="380"/>
                    <a:pt x="1643" y="380"/>
                  </a:cubicBezTo>
                  <a:cubicBezTo>
                    <a:pt x="1681" y="380"/>
                    <a:pt x="1719" y="363"/>
                    <a:pt x="1744" y="331"/>
                  </a:cubicBezTo>
                  <a:cubicBezTo>
                    <a:pt x="1788" y="275"/>
                    <a:pt x="1777" y="195"/>
                    <a:pt x="1722" y="151"/>
                  </a:cubicBezTo>
                  <a:cubicBezTo>
                    <a:pt x="1594" y="52"/>
                    <a:pt x="1441" y="0"/>
                    <a:pt x="12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73;p40">
              <a:extLst>
                <a:ext uri="{FF2B5EF4-FFF2-40B4-BE49-F238E27FC236}">
                  <a16:creationId xmlns:a16="http://schemas.microsoft.com/office/drawing/2014/main" id="{F825E588-B8DD-1630-2F26-879F3BCDABBD}"/>
                </a:ext>
              </a:extLst>
            </p:cNvPr>
            <p:cNvSpPr/>
            <p:nvPr/>
          </p:nvSpPr>
          <p:spPr>
            <a:xfrm>
              <a:off x="8242263" y="1594253"/>
              <a:ext cx="119608" cy="103235"/>
            </a:xfrm>
            <a:custGeom>
              <a:avLst/>
              <a:gdLst/>
              <a:ahLst/>
              <a:cxnLst/>
              <a:rect l="l" t="t" r="r" b="b"/>
              <a:pathLst>
                <a:path w="2798" h="2415" extrusionOk="0">
                  <a:moveTo>
                    <a:pt x="1071" y="1"/>
                  </a:moveTo>
                  <a:cubicBezTo>
                    <a:pt x="894" y="1"/>
                    <a:pt x="714" y="64"/>
                    <a:pt x="571" y="183"/>
                  </a:cubicBezTo>
                  <a:cubicBezTo>
                    <a:pt x="1" y="659"/>
                    <a:pt x="342" y="1672"/>
                    <a:pt x="1152" y="1745"/>
                  </a:cubicBezTo>
                  <a:cubicBezTo>
                    <a:pt x="1187" y="1748"/>
                    <a:pt x="1223" y="1750"/>
                    <a:pt x="1258" y="1750"/>
                  </a:cubicBezTo>
                  <a:cubicBezTo>
                    <a:pt x="1490" y="1750"/>
                    <a:pt x="1714" y="1681"/>
                    <a:pt x="1906" y="1549"/>
                  </a:cubicBezTo>
                  <a:cubicBezTo>
                    <a:pt x="1910" y="1549"/>
                    <a:pt x="1914" y="1549"/>
                    <a:pt x="1918" y="1549"/>
                  </a:cubicBezTo>
                  <a:cubicBezTo>
                    <a:pt x="2084" y="1549"/>
                    <a:pt x="2239" y="1616"/>
                    <a:pt x="2337" y="1729"/>
                  </a:cubicBezTo>
                  <a:cubicBezTo>
                    <a:pt x="2520" y="1941"/>
                    <a:pt x="2442" y="2241"/>
                    <a:pt x="2438" y="2254"/>
                  </a:cubicBezTo>
                  <a:cubicBezTo>
                    <a:pt x="2416" y="2336"/>
                    <a:pt x="2478" y="2415"/>
                    <a:pt x="2563" y="2415"/>
                  </a:cubicBezTo>
                  <a:cubicBezTo>
                    <a:pt x="2618" y="2415"/>
                    <a:pt x="2670" y="2378"/>
                    <a:pt x="2686" y="2320"/>
                  </a:cubicBezTo>
                  <a:cubicBezTo>
                    <a:pt x="2698" y="2276"/>
                    <a:pt x="2798" y="1870"/>
                    <a:pt x="2531" y="1560"/>
                  </a:cubicBezTo>
                  <a:cubicBezTo>
                    <a:pt x="2433" y="1447"/>
                    <a:pt x="2300" y="1365"/>
                    <a:pt x="2151" y="1323"/>
                  </a:cubicBezTo>
                  <a:cubicBezTo>
                    <a:pt x="2296" y="1147"/>
                    <a:pt x="2384" y="930"/>
                    <a:pt x="2405" y="696"/>
                  </a:cubicBezTo>
                  <a:cubicBezTo>
                    <a:pt x="2412" y="626"/>
                    <a:pt x="2359" y="564"/>
                    <a:pt x="2289" y="558"/>
                  </a:cubicBezTo>
                  <a:cubicBezTo>
                    <a:pt x="2287" y="558"/>
                    <a:pt x="2284" y="558"/>
                    <a:pt x="2281" y="558"/>
                  </a:cubicBezTo>
                  <a:cubicBezTo>
                    <a:pt x="2213" y="558"/>
                    <a:pt x="2156" y="608"/>
                    <a:pt x="2149" y="677"/>
                  </a:cubicBezTo>
                  <a:cubicBezTo>
                    <a:pt x="2107" y="1144"/>
                    <a:pt x="1716" y="1494"/>
                    <a:pt x="1256" y="1494"/>
                  </a:cubicBezTo>
                  <a:cubicBezTo>
                    <a:pt x="1230" y="1494"/>
                    <a:pt x="1202" y="1493"/>
                    <a:pt x="1175" y="1491"/>
                  </a:cubicBezTo>
                  <a:cubicBezTo>
                    <a:pt x="590" y="1438"/>
                    <a:pt x="339" y="710"/>
                    <a:pt x="734" y="380"/>
                  </a:cubicBezTo>
                  <a:cubicBezTo>
                    <a:pt x="828" y="301"/>
                    <a:pt x="951" y="256"/>
                    <a:pt x="1072" y="256"/>
                  </a:cubicBezTo>
                  <a:cubicBezTo>
                    <a:pt x="1191" y="256"/>
                    <a:pt x="1307" y="300"/>
                    <a:pt x="1389" y="400"/>
                  </a:cubicBezTo>
                  <a:cubicBezTo>
                    <a:pt x="1510" y="543"/>
                    <a:pt x="1525" y="774"/>
                    <a:pt x="1367" y="896"/>
                  </a:cubicBezTo>
                  <a:cubicBezTo>
                    <a:pt x="1312" y="939"/>
                    <a:pt x="1302" y="1020"/>
                    <a:pt x="1344" y="1075"/>
                  </a:cubicBezTo>
                  <a:cubicBezTo>
                    <a:pt x="1369" y="1108"/>
                    <a:pt x="1407" y="1125"/>
                    <a:pt x="1446" y="1125"/>
                  </a:cubicBezTo>
                  <a:cubicBezTo>
                    <a:pt x="1473" y="1125"/>
                    <a:pt x="1500" y="1117"/>
                    <a:pt x="1523" y="1099"/>
                  </a:cubicBezTo>
                  <a:cubicBezTo>
                    <a:pt x="1792" y="891"/>
                    <a:pt x="1804" y="498"/>
                    <a:pt x="1587" y="236"/>
                  </a:cubicBezTo>
                  <a:cubicBezTo>
                    <a:pt x="1453" y="76"/>
                    <a:pt x="1264" y="1"/>
                    <a:pt x="107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5" name="Google Shape;426;p38">
            <a:extLst>
              <a:ext uri="{FF2B5EF4-FFF2-40B4-BE49-F238E27FC236}">
                <a16:creationId xmlns:a16="http://schemas.microsoft.com/office/drawing/2014/main" id="{AB71E0BA-E08F-3A0E-73A6-42FD8C64926D}"/>
              </a:ext>
            </a:extLst>
          </p:cNvPr>
          <p:cNvGrpSpPr/>
          <p:nvPr/>
        </p:nvGrpSpPr>
        <p:grpSpPr>
          <a:xfrm>
            <a:off x="1219450" y="3062863"/>
            <a:ext cx="380538" cy="373228"/>
            <a:chOff x="733536" y="2116670"/>
            <a:chExt cx="380538" cy="373228"/>
          </a:xfrm>
        </p:grpSpPr>
        <p:sp>
          <p:nvSpPr>
            <p:cNvPr id="436" name="Google Shape;427;p38">
              <a:extLst>
                <a:ext uri="{FF2B5EF4-FFF2-40B4-BE49-F238E27FC236}">
                  <a16:creationId xmlns:a16="http://schemas.microsoft.com/office/drawing/2014/main" id="{A15B40B2-34F4-4869-8953-B52298DC544B}"/>
                </a:ext>
              </a:extLst>
            </p:cNvPr>
            <p:cNvSpPr/>
            <p:nvPr/>
          </p:nvSpPr>
          <p:spPr>
            <a:xfrm>
              <a:off x="898328" y="2276931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8" y="257"/>
                  </a:moveTo>
                  <a:cubicBezTo>
                    <a:pt x="555" y="257"/>
                    <a:pt x="640" y="344"/>
                    <a:pt x="640" y="450"/>
                  </a:cubicBezTo>
                  <a:cubicBezTo>
                    <a:pt x="640" y="555"/>
                    <a:pt x="554" y="642"/>
                    <a:pt x="448" y="642"/>
                  </a:cubicBezTo>
                  <a:cubicBezTo>
                    <a:pt x="341" y="642"/>
                    <a:pt x="255" y="555"/>
                    <a:pt x="255" y="450"/>
                  </a:cubicBezTo>
                  <a:cubicBezTo>
                    <a:pt x="255" y="342"/>
                    <a:pt x="343" y="257"/>
                    <a:pt x="448" y="257"/>
                  </a:cubicBezTo>
                  <a:close/>
                  <a:moveTo>
                    <a:pt x="448" y="0"/>
                  </a:moveTo>
                  <a:cubicBezTo>
                    <a:pt x="201" y="0"/>
                    <a:pt x="0" y="202"/>
                    <a:pt x="0" y="449"/>
                  </a:cubicBezTo>
                  <a:cubicBezTo>
                    <a:pt x="0" y="697"/>
                    <a:pt x="202" y="897"/>
                    <a:pt x="448" y="897"/>
                  </a:cubicBezTo>
                  <a:cubicBezTo>
                    <a:pt x="696" y="897"/>
                    <a:pt x="897" y="695"/>
                    <a:pt x="897" y="449"/>
                  </a:cubicBezTo>
                  <a:cubicBezTo>
                    <a:pt x="897" y="202"/>
                    <a:pt x="694" y="0"/>
                    <a:pt x="4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28;p38">
              <a:extLst>
                <a:ext uri="{FF2B5EF4-FFF2-40B4-BE49-F238E27FC236}">
                  <a16:creationId xmlns:a16="http://schemas.microsoft.com/office/drawing/2014/main" id="{D88A3853-7152-F61F-602E-6AC407314E1A}"/>
                </a:ext>
              </a:extLst>
            </p:cNvPr>
            <p:cNvSpPr/>
            <p:nvPr/>
          </p:nvSpPr>
          <p:spPr>
            <a:xfrm>
              <a:off x="963133" y="2341779"/>
              <a:ext cx="38345" cy="38387"/>
            </a:xfrm>
            <a:custGeom>
              <a:avLst/>
              <a:gdLst/>
              <a:ahLst/>
              <a:cxnLst/>
              <a:rect l="l" t="t" r="r" b="b"/>
              <a:pathLst>
                <a:path w="897" h="898" extrusionOk="0">
                  <a:moveTo>
                    <a:pt x="449" y="257"/>
                  </a:moveTo>
                  <a:cubicBezTo>
                    <a:pt x="555" y="257"/>
                    <a:pt x="642" y="343"/>
                    <a:pt x="642" y="449"/>
                  </a:cubicBezTo>
                  <a:cubicBezTo>
                    <a:pt x="642" y="555"/>
                    <a:pt x="554" y="642"/>
                    <a:pt x="449" y="642"/>
                  </a:cubicBezTo>
                  <a:cubicBezTo>
                    <a:pt x="343" y="642"/>
                    <a:pt x="257" y="555"/>
                    <a:pt x="257" y="449"/>
                  </a:cubicBezTo>
                  <a:cubicBezTo>
                    <a:pt x="257" y="343"/>
                    <a:pt x="343" y="257"/>
                    <a:pt x="449" y="257"/>
                  </a:cubicBezTo>
                  <a:close/>
                  <a:moveTo>
                    <a:pt x="449" y="1"/>
                  </a:moveTo>
                  <a:cubicBezTo>
                    <a:pt x="202" y="1"/>
                    <a:pt x="0" y="202"/>
                    <a:pt x="0" y="449"/>
                  </a:cubicBezTo>
                  <a:cubicBezTo>
                    <a:pt x="0" y="696"/>
                    <a:pt x="202" y="897"/>
                    <a:pt x="449" y="897"/>
                  </a:cubicBezTo>
                  <a:cubicBezTo>
                    <a:pt x="697" y="897"/>
                    <a:pt x="897" y="696"/>
                    <a:pt x="897" y="449"/>
                  </a:cubicBezTo>
                  <a:cubicBezTo>
                    <a:pt x="897" y="202"/>
                    <a:pt x="695" y="1"/>
                    <a:pt x="4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29;p38">
              <a:extLst>
                <a:ext uri="{FF2B5EF4-FFF2-40B4-BE49-F238E27FC236}">
                  <a16:creationId xmlns:a16="http://schemas.microsoft.com/office/drawing/2014/main" id="{6FC490D3-0505-1145-B7A2-0A3847879040}"/>
                </a:ext>
              </a:extLst>
            </p:cNvPr>
            <p:cNvSpPr/>
            <p:nvPr/>
          </p:nvSpPr>
          <p:spPr>
            <a:xfrm>
              <a:off x="733536" y="2116670"/>
              <a:ext cx="380538" cy="373228"/>
            </a:xfrm>
            <a:custGeom>
              <a:avLst/>
              <a:gdLst/>
              <a:ahLst/>
              <a:cxnLst/>
              <a:rect l="l" t="t" r="r" b="b"/>
              <a:pathLst>
                <a:path w="8902" h="8731" extrusionOk="0">
                  <a:moveTo>
                    <a:pt x="4072" y="3236"/>
                  </a:moveTo>
                  <a:cubicBezTo>
                    <a:pt x="4232" y="3236"/>
                    <a:pt x="4392" y="3288"/>
                    <a:pt x="4525" y="3394"/>
                  </a:cubicBezTo>
                  <a:cubicBezTo>
                    <a:pt x="4732" y="3559"/>
                    <a:pt x="4921" y="3747"/>
                    <a:pt x="5085" y="3955"/>
                  </a:cubicBezTo>
                  <a:cubicBezTo>
                    <a:pt x="5250" y="4161"/>
                    <a:pt x="5287" y="4444"/>
                    <a:pt x="5187" y="4685"/>
                  </a:cubicBezTo>
                  <a:cubicBezTo>
                    <a:pt x="5019" y="4776"/>
                    <a:pt x="4881" y="4915"/>
                    <a:pt x="4789" y="5082"/>
                  </a:cubicBezTo>
                  <a:cubicBezTo>
                    <a:pt x="4699" y="5119"/>
                    <a:pt x="4604" y="5137"/>
                    <a:pt x="4510" y="5137"/>
                  </a:cubicBezTo>
                  <a:cubicBezTo>
                    <a:pt x="4348" y="5137"/>
                    <a:pt x="4187" y="5084"/>
                    <a:pt x="4057" y="4980"/>
                  </a:cubicBezTo>
                  <a:cubicBezTo>
                    <a:pt x="3850" y="4815"/>
                    <a:pt x="3661" y="4626"/>
                    <a:pt x="3496" y="4419"/>
                  </a:cubicBezTo>
                  <a:cubicBezTo>
                    <a:pt x="3266" y="4130"/>
                    <a:pt x="3292" y="3714"/>
                    <a:pt x="3554" y="3451"/>
                  </a:cubicBezTo>
                  <a:cubicBezTo>
                    <a:pt x="3697" y="3308"/>
                    <a:pt x="3884" y="3236"/>
                    <a:pt x="4072" y="3236"/>
                  </a:cubicBezTo>
                  <a:close/>
                  <a:moveTo>
                    <a:pt x="8348" y="5812"/>
                  </a:moveTo>
                  <a:cubicBezTo>
                    <a:pt x="8432" y="5812"/>
                    <a:pt x="8514" y="5858"/>
                    <a:pt x="8555" y="5939"/>
                  </a:cubicBezTo>
                  <a:cubicBezTo>
                    <a:pt x="8611" y="6049"/>
                    <a:pt x="8566" y="6190"/>
                    <a:pt x="8452" y="6251"/>
                  </a:cubicBezTo>
                  <a:cubicBezTo>
                    <a:pt x="8252" y="6361"/>
                    <a:pt x="8040" y="6448"/>
                    <a:pt x="7823" y="6516"/>
                  </a:cubicBezTo>
                  <a:cubicBezTo>
                    <a:pt x="7460" y="6630"/>
                    <a:pt x="7342" y="7083"/>
                    <a:pt x="7606" y="7354"/>
                  </a:cubicBezTo>
                  <a:cubicBezTo>
                    <a:pt x="7791" y="7543"/>
                    <a:pt x="8009" y="7712"/>
                    <a:pt x="8268" y="7854"/>
                  </a:cubicBezTo>
                  <a:cubicBezTo>
                    <a:pt x="8458" y="7957"/>
                    <a:pt x="8431" y="8221"/>
                    <a:pt x="8239" y="8283"/>
                  </a:cubicBezTo>
                  <a:cubicBezTo>
                    <a:pt x="8215" y="8291"/>
                    <a:pt x="8191" y="8295"/>
                    <a:pt x="8167" y="8295"/>
                  </a:cubicBezTo>
                  <a:cubicBezTo>
                    <a:pt x="8129" y="8295"/>
                    <a:pt x="8091" y="8285"/>
                    <a:pt x="8056" y="8266"/>
                  </a:cubicBezTo>
                  <a:cubicBezTo>
                    <a:pt x="7791" y="8123"/>
                    <a:pt x="7565" y="7959"/>
                    <a:pt x="7363" y="7765"/>
                  </a:cubicBezTo>
                  <a:cubicBezTo>
                    <a:pt x="7263" y="7670"/>
                    <a:pt x="7138" y="7625"/>
                    <a:pt x="7015" y="7625"/>
                  </a:cubicBezTo>
                  <a:cubicBezTo>
                    <a:pt x="6816" y="7625"/>
                    <a:pt x="6622" y="7741"/>
                    <a:pt x="6541" y="7949"/>
                  </a:cubicBezTo>
                  <a:cubicBezTo>
                    <a:pt x="6487" y="8087"/>
                    <a:pt x="6424" y="8224"/>
                    <a:pt x="6352" y="8355"/>
                  </a:cubicBezTo>
                  <a:cubicBezTo>
                    <a:pt x="6308" y="8436"/>
                    <a:pt x="6229" y="8475"/>
                    <a:pt x="6150" y="8475"/>
                  </a:cubicBezTo>
                  <a:cubicBezTo>
                    <a:pt x="6054" y="8475"/>
                    <a:pt x="5958" y="8418"/>
                    <a:pt x="5926" y="8308"/>
                  </a:cubicBezTo>
                  <a:cubicBezTo>
                    <a:pt x="5909" y="8249"/>
                    <a:pt x="5916" y="8186"/>
                    <a:pt x="5945" y="8131"/>
                  </a:cubicBezTo>
                  <a:cubicBezTo>
                    <a:pt x="6142" y="7769"/>
                    <a:pt x="6262" y="7377"/>
                    <a:pt x="6299" y="6968"/>
                  </a:cubicBezTo>
                  <a:lnTo>
                    <a:pt x="6299" y="6957"/>
                  </a:lnTo>
                  <a:cubicBezTo>
                    <a:pt x="6679" y="6875"/>
                    <a:pt x="6979" y="6577"/>
                    <a:pt x="7060" y="6194"/>
                  </a:cubicBezTo>
                  <a:lnTo>
                    <a:pt x="7074" y="6194"/>
                  </a:lnTo>
                  <a:cubicBezTo>
                    <a:pt x="7482" y="6158"/>
                    <a:pt x="7875" y="6040"/>
                    <a:pt x="8237" y="5841"/>
                  </a:cubicBezTo>
                  <a:cubicBezTo>
                    <a:pt x="8272" y="5821"/>
                    <a:pt x="8310" y="5812"/>
                    <a:pt x="8348" y="5812"/>
                  </a:cubicBezTo>
                  <a:close/>
                  <a:moveTo>
                    <a:pt x="1905" y="0"/>
                  </a:moveTo>
                  <a:cubicBezTo>
                    <a:pt x="900" y="0"/>
                    <a:pt x="89" y="821"/>
                    <a:pt x="106" y="1832"/>
                  </a:cubicBezTo>
                  <a:cubicBezTo>
                    <a:pt x="121" y="2596"/>
                    <a:pt x="621" y="3268"/>
                    <a:pt x="1350" y="3508"/>
                  </a:cubicBezTo>
                  <a:cubicBezTo>
                    <a:pt x="1364" y="3512"/>
                    <a:pt x="1377" y="3514"/>
                    <a:pt x="1390" y="3514"/>
                  </a:cubicBezTo>
                  <a:cubicBezTo>
                    <a:pt x="1444" y="3514"/>
                    <a:pt x="1494" y="3480"/>
                    <a:pt x="1511" y="3425"/>
                  </a:cubicBezTo>
                  <a:cubicBezTo>
                    <a:pt x="1534" y="3358"/>
                    <a:pt x="1497" y="3286"/>
                    <a:pt x="1429" y="3265"/>
                  </a:cubicBezTo>
                  <a:cubicBezTo>
                    <a:pt x="332" y="2906"/>
                    <a:pt x="1" y="1521"/>
                    <a:pt x="813" y="709"/>
                  </a:cubicBezTo>
                  <a:cubicBezTo>
                    <a:pt x="1117" y="405"/>
                    <a:pt x="1509" y="257"/>
                    <a:pt x="1899" y="257"/>
                  </a:cubicBezTo>
                  <a:cubicBezTo>
                    <a:pt x="2340" y="257"/>
                    <a:pt x="2779" y="446"/>
                    <a:pt x="3086" y="813"/>
                  </a:cubicBezTo>
                  <a:cubicBezTo>
                    <a:pt x="3372" y="1156"/>
                    <a:pt x="3496" y="1605"/>
                    <a:pt x="3425" y="2047"/>
                  </a:cubicBezTo>
                  <a:cubicBezTo>
                    <a:pt x="3365" y="2414"/>
                    <a:pt x="3447" y="2778"/>
                    <a:pt x="3650" y="3072"/>
                  </a:cubicBezTo>
                  <a:cubicBezTo>
                    <a:pt x="3441" y="3170"/>
                    <a:pt x="3276" y="3337"/>
                    <a:pt x="3177" y="3545"/>
                  </a:cubicBezTo>
                  <a:cubicBezTo>
                    <a:pt x="2945" y="3385"/>
                    <a:pt x="2670" y="3300"/>
                    <a:pt x="2385" y="3300"/>
                  </a:cubicBezTo>
                  <a:cubicBezTo>
                    <a:pt x="2307" y="3300"/>
                    <a:pt x="2229" y="3306"/>
                    <a:pt x="2151" y="3319"/>
                  </a:cubicBezTo>
                  <a:cubicBezTo>
                    <a:pt x="2069" y="3332"/>
                    <a:pt x="1984" y="3339"/>
                    <a:pt x="1903" y="3339"/>
                  </a:cubicBezTo>
                  <a:cubicBezTo>
                    <a:pt x="1831" y="3339"/>
                    <a:pt x="1774" y="3397"/>
                    <a:pt x="1774" y="3467"/>
                  </a:cubicBezTo>
                  <a:cubicBezTo>
                    <a:pt x="1774" y="3537"/>
                    <a:pt x="1832" y="3594"/>
                    <a:pt x="1903" y="3594"/>
                  </a:cubicBezTo>
                  <a:cubicBezTo>
                    <a:pt x="1999" y="3594"/>
                    <a:pt x="2095" y="3587"/>
                    <a:pt x="2191" y="3571"/>
                  </a:cubicBezTo>
                  <a:cubicBezTo>
                    <a:pt x="2255" y="3561"/>
                    <a:pt x="2320" y="3556"/>
                    <a:pt x="2383" y="3556"/>
                  </a:cubicBezTo>
                  <a:cubicBezTo>
                    <a:pt x="2644" y="3556"/>
                    <a:pt x="2894" y="3642"/>
                    <a:pt x="3096" y="3803"/>
                  </a:cubicBezTo>
                  <a:cubicBezTo>
                    <a:pt x="3051" y="4069"/>
                    <a:pt x="3116" y="4352"/>
                    <a:pt x="3296" y="4576"/>
                  </a:cubicBezTo>
                  <a:cubicBezTo>
                    <a:pt x="3472" y="4797"/>
                    <a:pt x="3674" y="5001"/>
                    <a:pt x="3897" y="5177"/>
                  </a:cubicBezTo>
                  <a:cubicBezTo>
                    <a:pt x="4070" y="5314"/>
                    <a:pt x="4286" y="5391"/>
                    <a:pt x="4510" y="5391"/>
                  </a:cubicBezTo>
                  <a:cubicBezTo>
                    <a:pt x="4568" y="5391"/>
                    <a:pt x="4626" y="5386"/>
                    <a:pt x="4684" y="5375"/>
                  </a:cubicBezTo>
                  <a:lnTo>
                    <a:pt x="4684" y="5375"/>
                  </a:lnTo>
                  <a:cubicBezTo>
                    <a:pt x="4636" y="5645"/>
                    <a:pt x="4701" y="5932"/>
                    <a:pt x="4884" y="6162"/>
                  </a:cubicBezTo>
                  <a:cubicBezTo>
                    <a:pt x="4927" y="6216"/>
                    <a:pt x="4971" y="6271"/>
                    <a:pt x="5019" y="6324"/>
                  </a:cubicBezTo>
                  <a:cubicBezTo>
                    <a:pt x="5044" y="6352"/>
                    <a:pt x="5079" y="6366"/>
                    <a:pt x="5114" y="6366"/>
                  </a:cubicBezTo>
                  <a:cubicBezTo>
                    <a:pt x="5145" y="6366"/>
                    <a:pt x="5176" y="6355"/>
                    <a:pt x="5200" y="6333"/>
                  </a:cubicBezTo>
                  <a:cubicBezTo>
                    <a:pt x="5253" y="6286"/>
                    <a:pt x="5256" y="6206"/>
                    <a:pt x="5211" y="6153"/>
                  </a:cubicBezTo>
                  <a:cubicBezTo>
                    <a:pt x="5166" y="6104"/>
                    <a:pt x="5124" y="6054"/>
                    <a:pt x="5084" y="6004"/>
                  </a:cubicBezTo>
                  <a:cubicBezTo>
                    <a:pt x="4864" y="5727"/>
                    <a:pt x="4874" y="5333"/>
                    <a:pt x="5108" y="5067"/>
                  </a:cubicBezTo>
                  <a:cubicBezTo>
                    <a:pt x="5255" y="4903"/>
                    <a:pt x="5458" y="4819"/>
                    <a:pt x="5661" y="4819"/>
                  </a:cubicBezTo>
                  <a:cubicBezTo>
                    <a:pt x="5819" y="4819"/>
                    <a:pt x="5977" y="4870"/>
                    <a:pt x="6109" y="4975"/>
                  </a:cubicBezTo>
                  <a:cubicBezTo>
                    <a:pt x="6315" y="5140"/>
                    <a:pt x="6504" y="5329"/>
                    <a:pt x="6669" y="5536"/>
                  </a:cubicBezTo>
                  <a:cubicBezTo>
                    <a:pt x="6900" y="5826"/>
                    <a:pt x="6876" y="6243"/>
                    <a:pt x="6612" y="6506"/>
                  </a:cubicBezTo>
                  <a:cubicBezTo>
                    <a:pt x="6469" y="6649"/>
                    <a:pt x="6282" y="6722"/>
                    <a:pt x="6094" y="6722"/>
                  </a:cubicBezTo>
                  <a:cubicBezTo>
                    <a:pt x="5936" y="6722"/>
                    <a:pt x="5777" y="6670"/>
                    <a:pt x="5644" y="6564"/>
                  </a:cubicBezTo>
                  <a:lnTo>
                    <a:pt x="5581" y="6513"/>
                  </a:lnTo>
                  <a:cubicBezTo>
                    <a:pt x="5557" y="6493"/>
                    <a:pt x="5528" y="6483"/>
                    <a:pt x="5499" y="6483"/>
                  </a:cubicBezTo>
                  <a:cubicBezTo>
                    <a:pt x="5463" y="6483"/>
                    <a:pt x="5426" y="6499"/>
                    <a:pt x="5401" y="6530"/>
                  </a:cubicBezTo>
                  <a:cubicBezTo>
                    <a:pt x="5355" y="6583"/>
                    <a:pt x="5362" y="6664"/>
                    <a:pt x="5417" y="6710"/>
                  </a:cubicBezTo>
                  <a:cubicBezTo>
                    <a:pt x="5597" y="6862"/>
                    <a:pt x="5776" y="6962"/>
                    <a:pt x="6040" y="6976"/>
                  </a:cubicBezTo>
                  <a:cubicBezTo>
                    <a:pt x="6004" y="7339"/>
                    <a:pt x="5897" y="7686"/>
                    <a:pt x="5720" y="8009"/>
                  </a:cubicBezTo>
                  <a:cubicBezTo>
                    <a:pt x="5592" y="8245"/>
                    <a:pt x="5678" y="8542"/>
                    <a:pt x="5915" y="8671"/>
                  </a:cubicBezTo>
                  <a:cubicBezTo>
                    <a:pt x="5989" y="8712"/>
                    <a:pt x="6069" y="8731"/>
                    <a:pt x="6148" y="8731"/>
                  </a:cubicBezTo>
                  <a:cubicBezTo>
                    <a:pt x="6321" y="8731"/>
                    <a:pt x="6488" y="8639"/>
                    <a:pt x="6577" y="8477"/>
                  </a:cubicBezTo>
                  <a:cubicBezTo>
                    <a:pt x="6653" y="8336"/>
                    <a:pt x="6722" y="8189"/>
                    <a:pt x="6780" y="8040"/>
                  </a:cubicBezTo>
                  <a:cubicBezTo>
                    <a:pt x="6819" y="7938"/>
                    <a:pt x="6916" y="7881"/>
                    <a:pt x="7014" y="7881"/>
                  </a:cubicBezTo>
                  <a:cubicBezTo>
                    <a:pt x="7075" y="7881"/>
                    <a:pt x="7137" y="7903"/>
                    <a:pt x="7186" y="7950"/>
                  </a:cubicBezTo>
                  <a:cubicBezTo>
                    <a:pt x="7405" y="8160"/>
                    <a:pt x="7649" y="8336"/>
                    <a:pt x="7935" y="8490"/>
                  </a:cubicBezTo>
                  <a:cubicBezTo>
                    <a:pt x="8009" y="8530"/>
                    <a:pt x="8089" y="8549"/>
                    <a:pt x="8168" y="8549"/>
                  </a:cubicBezTo>
                  <a:cubicBezTo>
                    <a:pt x="8347" y="8549"/>
                    <a:pt x="8521" y="8450"/>
                    <a:pt x="8606" y="8276"/>
                  </a:cubicBezTo>
                  <a:cubicBezTo>
                    <a:pt x="8720" y="8040"/>
                    <a:pt x="8626" y="7757"/>
                    <a:pt x="8392" y="7629"/>
                  </a:cubicBezTo>
                  <a:cubicBezTo>
                    <a:pt x="8154" y="7500"/>
                    <a:pt x="7956" y="7345"/>
                    <a:pt x="7788" y="7174"/>
                  </a:cubicBezTo>
                  <a:cubicBezTo>
                    <a:pt x="7656" y="7039"/>
                    <a:pt x="7722" y="6816"/>
                    <a:pt x="7898" y="6762"/>
                  </a:cubicBezTo>
                  <a:cubicBezTo>
                    <a:pt x="8131" y="6690"/>
                    <a:pt x="8358" y="6594"/>
                    <a:pt x="8573" y="6477"/>
                  </a:cubicBezTo>
                  <a:cubicBezTo>
                    <a:pt x="8809" y="6348"/>
                    <a:pt x="8901" y="6056"/>
                    <a:pt x="8782" y="5823"/>
                  </a:cubicBezTo>
                  <a:cubicBezTo>
                    <a:pt x="8695" y="5653"/>
                    <a:pt x="8524" y="5556"/>
                    <a:pt x="8347" y="5556"/>
                  </a:cubicBezTo>
                  <a:cubicBezTo>
                    <a:pt x="8268" y="5556"/>
                    <a:pt x="8188" y="5575"/>
                    <a:pt x="8113" y="5616"/>
                  </a:cubicBezTo>
                  <a:cubicBezTo>
                    <a:pt x="7790" y="5793"/>
                    <a:pt x="7443" y="5900"/>
                    <a:pt x="7080" y="5936"/>
                  </a:cubicBezTo>
                  <a:cubicBezTo>
                    <a:pt x="7070" y="5738"/>
                    <a:pt x="7000" y="5543"/>
                    <a:pt x="6868" y="5376"/>
                  </a:cubicBezTo>
                  <a:cubicBezTo>
                    <a:pt x="6691" y="5155"/>
                    <a:pt x="6488" y="4952"/>
                    <a:pt x="6267" y="4775"/>
                  </a:cubicBezTo>
                  <a:cubicBezTo>
                    <a:pt x="6088" y="4633"/>
                    <a:pt x="5872" y="4563"/>
                    <a:pt x="5657" y="4563"/>
                  </a:cubicBezTo>
                  <a:cubicBezTo>
                    <a:pt x="5598" y="4563"/>
                    <a:pt x="5539" y="4568"/>
                    <a:pt x="5481" y="4579"/>
                  </a:cubicBezTo>
                  <a:cubicBezTo>
                    <a:pt x="5529" y="4304"/>
                    <a:pt x="5461" y="4015"/>
                    <a:pt x="5285" y="3793"/>
                  </a:cubicBezTo>
                  <a:cubicBezTo>
                    <a:pt x="5107" y="3571"/>
                    <a:pt x="4906" y="3367"/>
                    <a:pt x="4683" y="3191"/>
                  </a:cubicBezTo>
                  <a:cubicBezTo>
                    <a:pt x="4503" y="3048"/>
                    <a:pt x="4287" y="2977"/>
                    <a:pt x="4072" y="2977"/>
                  </a:cubicBezTo>
                  <a:cubicBezTo>
                    <a:pt x="4017" y="2977"/>
                    <a:pt x="3963" y="2982"/>
                    <a:pt x="3909" y="2991"/>
                  </a:cubicBezTo>
                  <a:cubicBezTo>
                    <a:pt x="3708" y="2740"/>
                    <a:pt x="3624" y="2415"/>
                    <a:pt x="3677" y="2086"/>
                  </a:cubicBezTo>
                  <a:cubicBezTo>
                    <a:pt x="3852" y="998"/>
                    <a:pt x="3016" y="22"/>
                    <a:pt x="1938" y="1"/>
                  </a:cubicBezTo>
                  <a:cubicBezTo>
                    <a:pt x="1927" y="1"/>
                    <a:pt x="1916" y="0"/>
                    <a:pt x="190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0;p38">
              <a:extLst>
                <a:ext uri="{FF2B5EF4-FFF2-40B4-BE49-F238E27FC236}">
                  <a16:creationId xmlns:a16="http://schemas.microsoft.com/office/drawing/2014/main" id="{86E6FD9C-2695-6941-1BC9-9032DF4A9E85}"/>
                </a:ext>
              </a:extLst>
            </p:cNvPr>
            <p:cNvSpPr/>
            <p:nvPr/>
          </p:nvSpPr>
          <p:spPr>
            <a:xfrm>
              <a:off x="767307" y="2150783"/>
              <a:ext cx="98747" cy="88958"/>
            </a:xfrm>
            <a:custGeom>
              <a:avLst/>
              <a:gdLst/>
              <a:ahLst/>
              <a:cxnLst/>
              <a:rect l="l" t="t" r="r" b="b"/>
              <a:pathLst>
                <a:path w="2310" h="2081" extrusionOk="0">
                  <a:moveTo>
                    <a:pt x="1046" y="257"/>
                  </a:moveTo>
                  <a:cubicBezTo>
                    <a:pt x="1267" y="257"/>
                    <a:pt x="1497" y="352"/>
                    <a:pt x="1670" y="526"/>
                  </a:cubicBezTo>
                  <a:cubicBezTo>
                    <a:pt x="1996" y="852"/>
                    <a:pt x="2031" y="1349"/>
                    <a:pt x="1746" y="1633"/>
                  </a:cubicBezTo>
                  <a:cubicBezTo>
                    <a:pt x="1617" y="1762"/>
                    <a:pt x="1443" y="1826"/>
                    <a:pt x="1262" y="1826"/>
                  </a:cubicBezTo>
                  <a:cubicBezTo>
                    <a:pt x="1045" y="1826"/>
                    <a:pt x="817" y="1734"/>
                    <a:pt x="639" y="1557"/>
                  </a:cubicBezTo>
                  <a:cubicBezTo>
                    <a:pt x="313" y="1232"/>
                    <a:pt x="280" y="734"/>
                    <a:pt x="565" y="451"/>
                  </a:cubicBezTo>
                  <a:cubicBezTo>
                    <a:pt x="696" y="319"/>
                    <a:pt x="868" y="257"/>
                    <a:pt x="1046" y="257"/>
                  </a:cubicBezTo>
                  <a:close/>
                  <a:moveTo>
                    <a:pt x="1046" y="1"/>
                  </a:moveTo>
                  <a:cubicBezTo>
                    <a:pt x="802" y="1"/>
                    <a:pt x="564" y="88"/>
                    <a:pt x="383" y="269"/>
                  </a:cubicBezTo>
                  <a:cubicBezTo>
                    <a:pt x="0" y="653"/>
                    <a:pt x="34" y="1313"/>
                    <a:pt x="459" y="1738"/>
                  </a:cubicBezTo>
                  <a:cubicBezTo>
                    <a:pt x="684" y="1963"/>
                    <a:pt x="978" y="2081"/>
                    <a:pt x="1263" y="2081"/>
                  </a:cubicBezTo>
                  <a:cubicBezTo>
                    <a:pt x="1508" y="2081"/>
                    <a:pt x="1746" y="1994"/>
                    <a:pt x="1927" y="1813"/>
                  </a:cubicBezTo>
                  <a:cubicBezTo>
                    <a:pt x="2310" y="1429"/>
                    <a:pt x="2276" y="770"/>
                    <a:pt x="1852" y="345"/>
                  </a:cubicBezTo>
                  <a:cubicBezTo>
                    <a:pt x="1627" y="120"/>
                    <a:pt x="1332" y="1"/>
                    <a:pt x="10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00F40357-C1D7-9133-0C2B-1DF0CD5392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670" y="2006013"/>
            <a:ext cx="6238143" cy="73146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8793203-80FE-A571-64EC-79BFB73522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2370" y="3862335"/>
            <a:ext cx="6238143" cy="7417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Google Shape;459;p40">
            <a:extLst>
              <a:ext uri="{FF2B5EF4-FFF2-40B4-BE49-F238E27FC236}">
                <a16:creationId xmlns:a16="http://schemas.microsoft.com/office/drawing/2014/main" id="{9DC58B44-90EB-F832-269C-F5E6A090665D}"/>
              </a:ext>
            </a:extLst>
          </p:cNvPr>
          <p:cNvSpPr txBox="1">
            <a:spLocks/>
          </p:cNvSpPr>
          <p:nvPr/>
        </p:nvSpPr>
        <p:spPr>
          <a:xfrm>
            <a:off x="1487392" y="3009403"/>
            <a:ext cx="6684142" cy="731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75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"/>
              <a:buNone/>
              <a:defRPr sz="6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1800" dirty="0"/>
              <a:t>Gradually unfreeze layers, adjust head complexity, apply regularization (dropout, L2).</a:t>
            </a:r>
          </a:p>
        </p:txBody>
      </p:sp>
    </p:spTree>
    <p:extLst>
      <p:ext uri="{BB962C8B-B14F-4D97-AF65-F5344CB8AC3E}">
        <p14:creationId xmlns:p14="http://schemas.microsoft.com/office/powerpoint/2010/main" val="2535235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>
          <a:extLst>
            <a:ext uri="{FF2B5EF4-FFF2-40B4-BE49-F238E27FC236}">
              <a16:creationId xmlns:a16="http://schemas.microsoft.com/office/drawing/2014/main" id="{8D452003-2D73-434A-B1C4-6324C31F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384;p36">
            <a:extLst>
              <a:ext uri="{FF2B5EF4-FFF2-40B4-BE49-F238E27FC236}">
                <a16:creationId xmlns:a16="http://schemas.microsoft.com/office/drawing/2014/main" id="{A881DCF9-493B-80A8-5D71-AC8D6798DE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7380" y="337558"/>
            <a:ext cx="6139465" cy="5742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dirty="0"/>
              <a:t>Initial Model Evaluations</a:t>
            </a:r>
            <a:br>
              <a:rPr lang="en" sz="2900" dirty="0"/>
            </a:br>
            <a:r>
              <a:rPr lang="en" sz="2900" dirty="0">
                <a:solidFill>
                  <a:srgbClr val="FF2758"/>
                </a:solidFill>
              </a:rPr>
              <a:t>The Struggles</a:t>
            </a:r>
            <a:endParaRPr sz="2900" dirty="0">
              <a:solidFill>
                <a:schemeClr val="accent6"/>
              </a:solidFill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23E5AD-09D1-0065-8AF1-58F7EBF0DA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431158"/>
              </p:ext>
            </p:extLst>
          </p:nvPr>
        </p:nvGraphicFramePr>
        <p:xfrm>
          <a:off x="662353" y="1248701"/>
          <a:ext cx="8319408" cy="3621290"/>
        </p:xfrm>
        <a:graphic>
          <a:graphicData uri="http://schemas.openxmlformats.org/drawingml/2006/table">
            <a:tbl>
              <a:tblPr/>
              <a:tblGrid>
                <a:gridCol w="2079852">
                  <a:extLst>
                    <a:ext uri="{9D8B030D-6E8A-4147-A177-3AD203B41FA5}">
                      <a16:colId xmlns:a16="http://schemas.microsoft.com/office/drawing/2014/main" val="3308722402"/>
                    </a:ext>
                  </a:extLst>
                </a:gridCol>
                <a:gridCol w="2079852">
                  <a:extLst>
                    <a:ext uri="{9D8B030D-6E8A-4147-A177-3AD203B41FA5}">
                      <a16:colId xmlns:a16="http://schemas.microsoft.com/office/drawing/2014/main" val="2640849311"/>
                    </a:ext>
                  </a:extLst>
                </a:gridCol>
                <a:gridCol w="2079852">
                  <a:extLst>
                    <a:ext uri="{9D8B030D-6E8A-4147-A177-3AD203B41FA5}">
                      <a16:colId xmlns:a16="http://schemas.microsoft.com/office/drawing/2014/main" val="788546403"/>
                    </a:ext>
                  </a:extLst>
                </a:gridCol>
                <a:gridCol w="2079852">
                  <a:extLst>
                    <a:ext uri="{9D8B030D-6E8A-4147-A177-3AD203B41FA5}">
                      <a16:colId xmlns:a16="http://schemas.microsoft.com/office/drawing/2014/main" val="1054682910"/>
                    </a:ext>
                  </a:extLst>
                </a:gridCol>
              </a:tblGrid>
              <a:tr h="690855"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Model Architecture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Montserrat" panose="00000500000000000000" pitchFamily="2" charset="0"/>
                        </a:rPr>
                        <a:t>Key Tuning Attempts (Examples)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latin typeface="Montserrat" panose="00000500000000000000" pitchFamily="2" charset="0"/>
                        </a:rPr>
                        <a:t>Best Val Accuracy 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Montserrat" panose="00000500000000000000" pitchFamily="2" charset="0"/>
                        </a:rPr>
                        <a:t>Core Issue</a:t>
                      </a:r>
                      <a:endParaRPr lang="en-US" sz="1400">
                        <a:latin typeface="Montserrat" panose="00000500000000000000" pitchFamily="2" charset="0"/>
                      </a:endParaRP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6672874"/>
                  </a:ext>
                </a:extLst>
              </a:tr>
              <a:tr h="690855"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ResNet50V2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Partial Fine-tuning (up to 75 layers), Deeper Head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27.31%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Overfitting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4548118"/>
                  </a:ext>
                </a:extLst>
              </a:tr>
              <a:tr h="690855">
                <a:tc>
                  <a:txBody>
                    <a:bodyPr/>
                    <a:lstStyle/>
                    <a:p>
                      <a:r>
                        <a:rPr lang="en-US" sz="1400" dirty="0" err="1">
                          <a:latin typeface="Montserrat" panose="00000500000000000000" pitchFamily="2" charset="0"/>
                        </a:rPr>
                        <a:t>Xception</a:t>
                      </a:r>
                      <a:endParaRPr lang="en-US" sz="1400" dirty="0">
                        <a:latin typeface="Montserrat" panose="00000500000000000000" pitchFamily="2" charset="0"/>
                      </a:endParaRP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Partial Fine-tuning (up to 12 layers), Deeper Head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24.63%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Overfitting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6876233"/>
                  </a:ext>
                </a:extLst>
              </a:tr>
              <a:tr h="690855"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InceptionV3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Frozen/Fine-tuned Base, Deeper Head, Kernel Init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21.79%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Overfitting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6342339"/>
                  </a:ext>
                </a:extLst>
              </a:tr>
              <a:tr h="690855"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DenseNet121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Frozen/Fine-tuned Base, Deeper Head, Kernel Init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>
                          <a:latin typeface="Montserrat" panose="00000500000000000000" pitchFamily="2" charset="0"/>
                        </a:rPr>
                        <a:t>19.40%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latin typeface="Montserrat" panose="00000500000000000000" pitchFamily="2" charset="0"/>
                        </a:rPr>
                        <a:t>Overfitting</a:t>
                      </a:r>
                    </a:p>
                  </a:txBody>
                  <a:tcPr marL="84177" marR="84177" marT="42089" marB="4208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6433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2562251"/>
      </p:ext>
    </p:extLst>
  </p:cSld>
  <p:clrMapOvr>
    <a:masterClrMapping/>
  </p:clrMapOvr>
</p:sld>
</file>

<file path=ppt/theme/theme1.xml><?xml version="1.0" encoding="utf-8"?>
<a:theme xmlns:a="http://schemas.openxmlformats.org/drawingml/2006/main" name="Brain Tumor Disease by Slidesgo">
  <a:themeElements>
    <a:clrScheme name="Simple Light">
      <a:dk1>
        <a:srgbClr val="FFFFFF"/>
      </a:dk1>
      <a:lt1>
        <a:srgbClr val="170C25"/>
      </a:lt1>
      <a:dk2>
        <a:srgbClr val="1F0065"/>
      </a:dk2>
      <a:lt2>
        <a:srgbClr val="0201BD"/>
      </a:lt2>
      <a:accent1>
        <a:srgbClr val="007FCA"/>
      </a:accent1>
      <a:accent2>
        <a:srgbClr val="00DBF6"/>
      </a:accent2>
      <a:accent3>
        <a:srgbClr val="00FFFD"/>
      </a:accent3>
      <a:accent4>
        <a:srgbClr val="51E0FF"/>
      </a:accent4>
      <a:accent5>
        <a:srgbClr val="DE002B"/>
      </a:accent5>
      <a:accent6>
        <a:srgbClr val="FF275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541</Words>
  <Application>Microsoft Office PowerPoint</Application>
  <PresentationFormat>On-screen Show (16:9)</PresentationFormat>
  <Paragraphs>116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Montserrat</vt:lpstr>
      <vt:lpstr>Raleway</vt:lpstr>
      <vt:lpstr>Brain Tumor Disease by Slidesgo</vt:lpstr>
      <vt:lpstr>Brain Tumor Classification in MRI Images </vt:lpstr>
      <vt:lpstr>Introduction &amp; Problem Statement</vt:lpstr>
      <vt:lpstr>Objective and Approach</vt:lpstr>
      <vt:lpstr>Explored Models</vt:lpstr>
      <vt:lpstr>     The Dataset</vt:lpstr>
      <vt:lpstr>Sub Classes Distribution</vt:lpstr>
      <vt:lpstr>Methodology Highlights Data Preparation</vt:lpstr>
      <vt:lpstr>Methodology Highlights Fine Tuning Strategy</vt:lpstr>
      <vt:lpstr>Initial Model Evaluations The Struggles</vt:lpstr>
      <vt:lpstr>MobileNetV3Small Performance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VICTUS</dc:creator>
  <cp:lastModifiedBy>VICTUS</cp:lastModifiedBy>
  <cp:revision>1</cp:revision>
  <dcterms:modified xsi:type="dcterms:W3CDTF">2025-06-29T18:56:19Z</dcterms:modified>
</cp:coreProperties>
</file>