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6"/>
  </p:notesMasterIdLst>
  <p:sldIdLst>
    <p:sldId id="363" r:id="rId4"/>
    <p:sldId id="347" r:id="rId5"/>
    <p:sldId id="298" r:id="rId6"/>
    <p:sldId id="312" r:id="rId7"/>
    <p:sldId id="309" r:id="rId8"/>
    <p:sldId id="307" r:id="rId9"/>
    <p:sldId id="364" r:id="rId10"/>
    <p:sldId id="327" r:id="rId11"/>
    <p:sldId id="365" r:id="rId12"/>
    <p:sldId id="366" r:id="rId13"/>
    <p:sldId id="316" r:id="rId14"/>
    <p:sldId id="330" r:id="rId15"/>
    <p:sldId id="340" r:id="rId16"/>
    <p:sldId id="367" r:id="rId17"/>
    <p:sldId id="368" r:id="rId18"/>
    <p:sldId id="371" r:id="rId19"/>
    <p:sldId id="369" r:id="rId20"/>
    <p:sldId id="372" r:id="rId21"/>
    <p:sldId id="370" r:id="rId22"/>
    <p:sldId id="373" r:id="rId23"/>
    <p:sldId id="374" r:id="rId24"/>
    <p:sldId id="34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d Gamer83" initials="AG" lastIdx="1" clrIdx="0">
    <p:extLst>
      <p:ext uri="{19B8F6BF-5375-455C-9EA6-DF929625EA0E}">
        <p15:presenceInfo xmlns:p15="http://schemas.microsoft.com/office/powerpoint/2012/main" userId="2eee27a63d8bd6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showGuides="1">
      <p:cViewPr varScale="1">
        <p:scale>
          <a:sx n="81" d="100"/>
          <a:sy n="81" d="100"/>
        </p:scale>
        <p:origin x="110"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226168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19</a:t>
            </a:fld>
            <a:endParaRPr lang="en-US"/>
          </a:p>
        </p:txBody>
      </p:sp>
    </p:spTree>
    <p:extLst>
      <p:ext uri="{BB962C8B-B14F-4D97-AF65-F5344CB8AC3E}">
        <p14:creationId xmlns:p14="http://schemas.microsoft.com/office/powerpoint/2010/main" val="1889110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20</a:t>
            </a:fld>
            <a:endParaRPr lang="en-US"/>
          </a:p>
        </p:txBody>
      </p:sp>
    </p:spTree>
    <p:extLst>
      <p:ext uri="{BB962C8B-B14F-4D97-AF65-F5344CB8AC3E}">
        <p14:creationId xmlns:p14="http://schemas.microsoft.com/office/powerpoint/2010/main" val="924615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25CB9F-9D04-4987-A06C-B207FB488FF0}"/>
              </a:ext>
            </a:extLst>
          </p:cNvPr>
          <p:cNvSpPr/>
          <p:nvPr userDrawn="1"/>
        </p:nvSpPr>
        <p:spPr>
          <a:xfrm>
            <a:off x="502468" y="884977"/>
            <a:ext cx="11187065" cy="508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그림 개체 틀 2">
            <a:extLst>
              <a:ext uri="{FF2B5EF4-FFF2-40B4-BE49-F238E27FC236}">
                <a16:creationId xmlns:a16="http://schemas.microsoft.com/office/drawing/2014/main" id="{844A9CA0-8EF5-4E63-971D-67BD5E666891}"/>
              </a:ext>
            </a:extLst>
          </p:cNvPr>
          <p:cNvSpPr>
            <a:spLocks noGrp="1"/>
          </p:cNvSpPr>
          <p:nvPr>
            <p:ph type="pic" sz="quarter" idx="14" hasCustomPrompt="1"/>
          </p:nvPr>
        </p:nvSpPr>
        <p:spPr>
          <a:xfrm>
            <a:off x="1791108" y="1155269"/>
            <a:ext cx="3188298" cy="4547463"/>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3AD96B-0F22-4DC5-A759-3DA84AB77CAE}"/>
              </a:ext>
            </a:extLst>
          </p:cNvPr>
          <p:cNvSpPr/>
          <p:nvPr userDrawn="1"/>
        </p:nvSpPr>
        <p:spPr>
          <a:xfrm>
            <a:off x="6318915" y="593002"/>
            <a:ext cx="5113965" cy="5671996"/>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Picture Placeholder 2">
            <a:extLst>
              <a:ext uri="{FF2B5EF4-FFF2-40B4-BE49-F238E27FC236}">
                <a16:creationId xmlns:a16="http://schemas.microsoft.com/office/drawing/2014/main" id="{8B918ED6-7A7A-4169-B434-B2A23E078107}"/>
              </a:ext>
            </a:extLst>
          </p:cNvPr>
          <p:cNvSpPr>
            <a:spLocks noGrp="1"/>
          </p:cNvSpPr>
          <p:nvPr>
            <p:ph type="pic" idx="1" hasCustomPrompt="1"/>
          </p:nvPr>
        </p:nvSpPr>
        <p:spPr>
          <a:xfrm>
            <a:off x="6800167" y="0"/>
            <a:ext cx="4151461" cy="6858000"/>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85AD898-D163-41FF-84AD-3135F3F50737}"/>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3" name="Picture Placeholder 2">
            <a:extLst>
              <a:ext uri="{FF2B5EF4-FFF2-40B4-BE49-F238E27FC236}">
                <a16:creationId xmlns:a16="http://schemas.microsoft.com/office/drawing/2014/main" id="{E2213BE3-A42E-4320-977C-64A797499182}"/>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Freeform: Shape 5">
            <a:extLst>
              <a:ext uri="{FF2B5EF4-FFF2-40B4-BE49-F238E27FC236}">
                <a16:creationId xmlns:a16="http://schemas.microsoft.com/office/drawing/2014/main" id="{737C3E69-3E65-44AE-9C12-906E62D27C3D}"/>
              </a:ext>
            </a:extLst>
          </p:cNvPr>
          <p:cNvSpPr>
            <a:spLocks noGrp="1"/>
          </p:cNvSpPr>
          <p:nvPr>
            <p:ph type="pic" sz="quarter" idx="41" hasCustomPrompt="1"/>
          </p:nvPr>
        </p:nvSpPr>
        <p:spPr>
          <a:xfrm>
            <a:off x="0" y="0"/>
            <a:ext cx="6951916" cy="6858000"/>
          </a:xfrm>
          <a:custGeom>
            <a:avLst/>
            <a:gdLst>
              <a:gd name="connsiteX0" fmla="*/ 1771848 w 6951916"/>
              <a:gd name="connsiteY0" fmla="*/ 5235683 h 6858000"/>
              <a:gd name="connsiteX1" fmla="*/ 3436690 w 6951916"/>
              <a:gd name="connsiteY1" fmla="*/ 6858000 h 6858000"/>
              <a:gd name="connsiteX2" fmla="*/ 190969 w 6951916"/>
              <a:gd name="connsiteY2" fmla="*/ 6858000 h 6858000"/>
              <a:gd name="connsiteX3" fmla="*/ 3520070 w 6951916"/>
              <a:gd name="connsiteY3" fmla="*/ 3441637 h 6858000"/>
              <a:gd name="connsiteX4" fmla="*/ 5206823 w 6951916"/>
              <a:gd name="connsiteY4" fmla="*/ 5085306 h 6858000"/>
              <a:gd name="connsiteX5" fmla="*/ 3479408 w 6951916"/>
              <a:gd name="connsiteY5" fmla="*/ 6858000 h 6858000"/>
              <a:gd name="connsiteX6" fmla="*/ 3470395 w 6951916"/>
              <a:gd name="connsiteY6" fmla="*/ 6858000 h 6858000"/>
              <a:gd name="connsiteX7" fmla="*/ 3534069 w 6951916"/>
              <a:gd name="connsiteY7" fmla="*/ 6792657 h 6858000"/>
              <a:gd name="connsiteX8" fmla="*/ 1851939 w 6951916"/>
              <a:gd name="connsiteY8" fmla="*/ 5153493 h 6858000"/>
              <a:gd name="connsiteX9" fmla="*/ 5265163 w 6951916"/>
              <a:gd name="connsiteY9" fmla="*/ 1650801 h 6858000"/>
              <a:gd name="connsiteX10" fmla="*/ 6951916 w 6951916"/>
              <a:gd name="connsiteY10" fmla="*/ 3294471 h 6858000"/>
              <a:gd name="connsiteX11" fmla="*/ 5286913 w 6951916"/>
              <a:gd name="connsiteY11" fmla="*/ 5003116 h 6858000"/>
              <a:gd name="connsiteX12" fmla="*/ 3600160 w 6951916"/>
              <a:gd name="connsiteY12" fmla="*/ 3359447 h 6858000"/>
              <a:gd name="connsiteX13" fmla="*/ 0 w 6951916"/>
              <a:gd name="connsiteY13" fmla="*/ 11479 h 6858000"/>
              <a:gd name="connsiteX14" fmla="*/ 3437881 w 6951916"/>
              <a:gd name="connsiteY14" fmla="*/ 3361547 h 6858000"/>
              <a:gd name="connsiteX15" fmla="*/ 30736 w 6951916"/>
              <a:gd name="connsiteY15" fmla="*/ 6858000 h 6858000"/>
              <a:gd name="connsiteX16" fmla="*/ 11830 w 6951916"/>
              <a:gd name="connsiteY16" fmla="*/ 6858000 h 6858000"/>
              <a:gd name="connsiteX17" fmla="*/ 0 w 6951916"/>
              <a:gd name="connsiteY17" fmla="*/ 6846473 h 6858000"/>
              <a:gd name="connsiteX18" fmla="*/ 152655 w 6951916"/>
              <a:gd name="connsiteY18" fmla="*/ 0 h 6858000"/>
              <a:gd name="connsiteX19" fmla="*/ 3571090 w 6951916"/>
              <a:gd name="connsiteY19" fmla="*/ 0 h 6858000"/>
              <a:gd name="connsiteX20" fmla="*/ 5182974 w 6951916"/>
              <a:gd name="connsiteY20" fmla="*/ 1570712 h 6858000"/>
              <a:gd name="connsiteX21" fmla="*/ 3517971 w 6951916"/>
              <a:gd name="connsiteY21" fmla="*/ 32793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51916" h="6858000">
                <a:moveTo>
                  <a:pt x="1771848" y="5235683"/>
                </a:moveTo>
                <a:lnTo>
                  <a:pt x="3436690" y="6858000"/>
                </a:lnTo>
                <a:lnTo>
                  <a:pt x="190969" y="6858000"/>
                </a:lnTo>
                <a:close/>
                <a:moveTo>
                  <a:pt x="3520070" y="3441637"/>
                </a:moveTo>
                <a:lnTo>
                  <a:pt x="5206823" y="5085306"/>
                </a:lnTo>
                <a:lnTo>
                  <a:pt x="3479408" y="6858000"/>
                </a:lnTo>
                <a:lnTo>
                  <a:pt x="3470395" y="6858000"/>
                </a:lnTo>
                <a:lnTo>
                  <a:pt x="3534069" y="6792657"/>
                </a:lnTo>
                <a:lnTo>
                  <a:pt x="1851939" y="5153493"/>
                </a:lnTo>
                <a:close/>
                <a:moveTo>
                  <a:pt x="5265163" y="1650801"/>
                </a:moveTo>
                <a:lnTo>
                  <a:pt x="6951916" y="3294471"/>
                </a:lnTo>
                <a:lnTo>
                  <a:pt x="5286913" y="5003116"/>
                </a:lnTo>
                <a:lnTo>
                  <a:pt x="3600160" y="3359447"/>
                </a:lnTo>
                <a:close/>
                <a:moveTo>
                  <a:pt x="0" y="11479"/>
                </a:moveTo>
                <a:lnTo>
                  <a:pt x="3437881" y="3361547"/>
                </a:lnTo>
                <a:lnTo>
                  <a:pt x="30736" y="6858000"/>
                </a:lnTo>
                <a:lnTo>
                  <a:pt x="11830" y="6858000"/>
                </a:lnTo>
                <a:lnTo>
                  <a:pt x="0" y="6846473"/>
                </a:lnTo>
                <a:close/>
                <a:moveTo>
                  <a:pt x="152655" y="0"/>
                </a:moveTo>
                <a:lnTo>
                  <a:pt x="3571090" y="0"/>
                </a:lnTo>
                <a:lnTo>
                  <a:pt x="5182974" y="1570712"/>
                </a:lnTo>
                <a:lnTo>
                  <a:pt x="3517971" y="3279358"/>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sp>
        <p:nvSpPr>
          <p:cNvPr id="4" name="Rectangle: Rounded Corners 3">
            <a:extLst>
              <a:ext uri="{FF2B5EF4-FFF2-40B4-BE49-F238E27FC236}">
                <a16:creationId xmlns:a16="http://schemas.microsoft.com/office/drawing/2014/main" id="{7DDEEB86-F665-4A44-88D3-9B820FCBBBFF}"/>
              </a:ext>
            </a:extLst>
          </p:cNvPr>
          <p:cNvSpPr/>
          <p:nvPr userDrawn="1"/>
        </p:nvSpPr>
        <p:spPr>
          <a:xfrm>
            <a:off x="0" y="2048608"/>
            <a:ext cx="12192000" cy="4321362"/>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그림 개체 틀 2">
            <a:extLst>
              <a:ext uri="{FF2B5EF4-FFF2-40B4-BE49-F238E27FC236}">
                <a16:creationId xmlns:a16="http://schemas.microsoft.com/office/drawing/2014/main" id="{97222C76-4AE5-4B27-9ECE-64D6D7736FED}"/>
              </a:ext>
            </a:extLst>
          </p:cNvPr>
          <p:cNvSpPr>
            <a:spLocks noGrp="1"/>
          </p:cNvSpPr>
          <p:nvPr>
            <p:ph type="pic" sz="quarter" idx="14" hasCustomPrompt="1"/>
          </p:nvPr>
        </p:nvSpPr>
        <p:spPr>
          <a:xfrm>
            <a:off x="7677769" y="1424353"/>
            <a:ext cx="3919283" cy="5161083"/>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26AD0FE3-F437-4D87-BB05-7970A59D8F2E}"/>
              </a:ext>
            </a:extLst>
          </p:cNvPr>
          <p:cNvSpPr>
            <a:spLocks noGrp="1"/>
          </p:cNvSpPr>
          <p:nvPr>
            <p:ph type="pic" sz="quarter" idx="10" hasCustomPrompt="1"/>
          </p:nvPr>
        </p:nvSpPr>
        <p:spPr>
          <a:xfrm>
            <a:off x="-5738" y="0"/>
            <a:ext cx="3168000" cy="4572000"/>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Picture Placeholder 9">
            <a:extLst>
              <a:ext uri="{FF2B5EF4-FFF2-40B4-BE49-F238E27FC236}">
                <a16:creationId xmlns:a16="http://schemas.microsoft.com/office/drawing/2014/main" id="{F39478B4-F04D-4F70-9184-294912927831}"/>
              </a:ext>
            </a:extLst>
          </p:cNvPr>
          <p:cNvSpPr>
            <a:spLocks noGrp="1"/>
          </p:cNvSpPr>
          <p:nvPr>
            <p:ph type="pic" sz="quarter" idx="11" hasCustomPrompt="1"/>
          </p:nvPr>
        </p:nvSpPr>
        <p:spPr>
          <a:xfrm>
            <a:off x="3290053" y="2286000"/>
            <a:ext cx="3168000" cy="4572000"/>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2" name="Rectangle: Rounded Corners 3">
            <a:extLst>
              <a:ext uri="{FF2B5EF4-FFF2-40B4-BE49-F238E27FC236}">
                <a16:creationId xmlns:a16="http://schemas.microsoft.com/office/drawing/2014/main" id="{A0C5EFCB-9B62-4577-9E20-65FD41CDC64D}"/>
              </a:ext>
            </a:extLst>
          </p:cNvPr>
          <p:cNvSpPr/>
          <p:nvPr userDrawn="1"/>
        </p:nvSpPr>
        <p:spPr>
          <a:xfrm>
            <a:off x="0" y="3433316"/>
            <a:ext cx="12192000" cy="2781381"/>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9">
            <a:extLst>
              <a:ext uri="{FF2B5EF4-FFF2-40B4-BE49-F238E27FC236}">
                <a16:creationId xmlns:a16="http://schemas.microsoft.com/office/drawing/2014/main" id="{30075155-57AE-475E-8D51-05273FFDE071}"/>
              </a:ext>
            </a:extLst>
          </p:cNvPr>
          <p:cNvSpPr>
            <a:spLocks noGrp="1"/>
          </p:cNvSpPr>
          <p:nvPr>
            <p:ph type="pic" sz="quarter" idx="11" hasCustomPrompt="1"/>
          </p:nvPr>
        </p:nvSpPr>
        <p:spPr>
          <a:xfrm>
            <a:off x="2967487" y="3433316"/>
            <a:ext cx="4244196" cy="2781381"/>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9" r:id="rId5"/>
    <p:sldLayoutId id="2147483678"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6E4FF14A-1C0A-4B6A-87FA-288CB1F44716}"/>
              </a:ext>
            </a:extLst>
          </p:cNvPr>
          <p:cNvGrpSpPr/>
          <p:nvPr/>
        </p:nvGrpSpPr>
        <p:grpSpPr>
          <a:xfrm>
            <a:off x="5574789" y="1410429"/>
            <a:ext cx="7368213" cy="3535583"/>
            <a:chOff x="5777989" y="1733701"/>
            <a:chExt cx="7368213" cy="3535583"/>
          </a:xfrm>
        </p:grpSpPr>
        <p:sp>
          <p:nvSpPr>
            <p:cNvPr id="12" name="TextBox 11">
              <a:extLst>
                <a:ext uri="{FF2B5EF4-FFF2-40B4-BE49-F238E27FC236}">
                  <a16:creationId xmlns:a16="http://schemas.microsoft.com/office/drawing/2014/main" id="{6CE5A451-C1F9-4746-9BF5-34D38325AABD}"/>
                </a:ext>
              </a:extLst>
            </p:cNvPr>
            <p:cNvSpPr txBox="1"/>
            <p:nvPr/>
          </p:nvSpPr>
          <p:spPr>
            <a:xfrm>
              <a:off x="5883659" y="1733701"/>
              <a:ext cx="7262543" cy="2308324"/>
            </a:xfrm>
            <a:prstGeom prst="rect">
              <a:avLst/>
            </a:prstGeom>
            <a:noFill/>
          </p:spPr>
          <p:txBody>
            <a:bodyPr wrap="square" rtlCol="0" anchor="ctr">
              <a:spAutoFit/>
            </a:bodyPr>
            <a:lstStyle/>
            <a:p>
              <a:r>
                <a:rPr lang="en-US" sz="4800" dirty="0"/>
                <a:t>Predicting Medical Malpractice Compensation</a:t>
              </a:r>
              <a:endParaRPr lang="ko-KR" altLang="en-US" sz="4800" dirty="0">
                <a:solidFill>
                  <a:schemeClr val="tx1">
                    <a:lumMod val="75000"/>
                    <a:lumOff val="25000"/>
                  </a:schemeClr>
                </a:solidFill>
                <a:latin typeface="+mj-lt"/>
                <a:cs typeface="Arial" pitchFamily="34" charset="0"/>
              </a:endParaRPr>
            </a:p>
          </p:txBody>
        </p:sp>
        <p:sp>
          <p:nvSpPr>
            <p:cNvPr id="13" name="TextBox 12">
              <a:extLst>
                <a:ext uri="{FF2B5EF4-FFF2-40B4-BE49-F238E27FC236}">
                  <a16:creationId xmlns:a16="http://schemas.microsoft.com/office/drawing/2014/main" id="{C3516C46-BC62-4424-8EBC-5E997406A924}"/>
                </a:ext>
              </a:extLst>
            </p:cNvPr>
            <p:cNvSpPr txBox="1"/>
            <p:nvPr/>
          </p:nvSpPr>
          <p:spPr>
            <a:xfrm>
              <a:off x="5777989" y="4438287"/>
              <a:ext cx="5286102" cy="830997"/>
            </a:xfrm>
            <a:prstGeom prst="rect">
              <a:avLst/>
            </a:prstGeom>
            <a:noFill/>
          </p:spPr>
          <p:txBody>
            <a:bodyPr wrap="square" rtlCol="0" anchor="ctr">
              <a:spAutoFit/>
            </a:bodyPr>
            <a:lstStyle/>
            <a:p>
              <a:pPr algn="r"/>
              <a:r>
                <a:rPr lang="en-US" altLang="ko-KR" sz="2400" dirty="0">
                  <a:solidFill>
                    <a:schemeClr val="tx1">
                      <a:lumMod val="75000"/>
                      <a:lumOff val="25000"/>
                    </a:schemeClr>
                  </a:solidFill>
                  <a:cs typeface="Arial" pitchFamily="34" charset="0"/>
                </a:rPr>
                <a:t>A Data-Driven Approach to Handling Outliers</a:t>
              </a:r>
              <a:endParaRPr lang="ko-KR" altLang="en-US" sz="24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562238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116428"/>
            <a:ext cx="11573197" cy="724247"/>
          </a:xfrm>
        </p:spPr>
        <p:txBody>
          <a:bodyPr/>
          <a:lstStyle/>
          <a:p>
            <a:r>
              <a:rPr lang="en-US" sz="3600" dirty="0"/>
              <a:t>Figure 2 : Target Distribution After Sqrt Transformation</a:t>
            </a:r>
          </a:p>
        </p:txBody>
      </p:sp>
      <p:pic>
        <p:nvPicPr>
          <p:cNvPr id="9" name="Picture 8">
            <a:extLst>
              <a:ext uri="{FF2B5EF4-FFF2-40B4-BE49-F238E27FC236}">
                <a16:creationId xmlns:a16="http://schemas.microsoft.com/office/drawing/2014/main" id="{5A2FB67F-0652-412B-9945-CCE790B2CACD}"/>
              </a:ext>
            </a:extLst>
          </p:cNvPr>
          <p:cNvPicPr>
            <a:picLocks noChangeAspect="1"/>
          </p:cNvPicPr>
          <p:nvPr/>
        </p:nvPicPr>
        <p:blipFill>
          <a:blip r:embed="rId2"/>
          <a:stretch>
            <a:fillRect/>
          </a:stretch>
        </p:blipFill>
        <p:spPr>
          <a:xfrm>
            <a:off x="2387285" y="1185435"/>
            <a:ext cx="7078063" cy="5410955"/>
          </a:xfrm>
          <a:prstGeom prst="rect">
            <a:avLst/>
          </a:prstGeom>
        </p:spPr>
      </p:pic>
    </p:spTree>
    <p:extLst>
      <p:ext uri="{BB962C8B-B14F-4D97-AF65-F5344CB8AC3E}">
        <p14:creationId xmlns:p14="http://schemas.microsoft.com/office/powerpoint/2010/main" val="3626266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DVC Pipeline</a:t>
            </a:r>
          </a:p>
        </p:txBody>
      </p:sp>
      <p:grpSp>
        <p:nvGrpSpPr>
          <p:cNvPr id="3" name="그룹 2">
            <a:extLst>
              <a:ext uri="{FF2B5EF4-FFF2-40B4-BE49-F238E27FC236}">
                <a16:creationId xmlns:a16="http://schemas.microsoft.com/office/drawing/2014/main" id="{6C995E44-31F8-4643-A565-F1F19259993A}"/>
              </a:ext>
            </a:extLst>
          </p:cNvPr>
          <p:cNvGrpSpPr/>
          <p:nvPr/>
        </p:nvGrpSpPr>
        <p:grpSpPr>
          <a:xfrm>
            <a:off x="4663590" y="2462184"/>
            <a:ext cx="2864820" cy="2880118"/>
            <a:chOff x="4370962" y="2291265"/>
            <a:chExt cx="2864820" cy="2880118"/>
          </a:xfrm>
        </p:grpSpPr>
        <p:sp>
          <p:nvSpPr>
            <p:cNvPr id="4" name="화살표: 굽음 3">
              <a:extLst>
                <a:ext uri="{FF2B5EF4-FFF2-40B4-BE49-F238E27FC236}">
                  <a16:creationId xmlns:a16="http://schemas.microsoft.com/office/drawing/2014/main" id="{1A7BDDAE-B8FA-4611-99A5-3761D14EC5E5}"/>
                </a:ext>
              </a:extLst>
            </p:cNvPr>
            <p:cNvSpPr/>
            <p:nvPr/>
          </p:nvSpPr>
          <p:spPr>
            <a:xfrm>
              <a:off x="4557285" y="2291265"/>
              <a:ext cx="2159950" cy="724249"/>
            </a:xfrm>
            <a:prstGeom prst="bentArrow">
              <a:avLst>
                <a:gd name="adj1" fmla="val 50333"/>
                <a:gd name="adj2" fmla="val 50000"/>
                <a:gd name="adj3" fmla="val 36798"/>
                <a:gd name="adj4" fmla="val 6808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 name="화살표: 굽음 4">
              <a:extLst>
                <a:ext uri="{FF2B5EF4-FFF2-40B4-BE49-F238E27FC236}">
                  <a16:creationId xmlns:a16="http://schemas.microsoft.com/office/drawing/2014/main" id="{B753DFDE-708B-4BAD-B0E4-8832932F36B2}"/>
                </a:ext>
              </a:extLst>
            </p:cNvPr>
            <p:cNvSpPr/>
            <p:nvPr/>
          </p:nvSpPr>
          <p:spPr>
            <a:xfrm rot="16200000">
              <a:off x="3653112" y="3535188"/>
              <a:ext cx="2159950" cy="724249"/>
            </a:xfrm>
            <a:prstGeom prst="bentArrow">
              <a:avLst>
                <a:gd name="adj1" fmla="val 50333"/>
                <a:gd name="adj2" fmla="val 50000"/>
                <a:gd name="adj3" fmla="val 36798"/>
                <a:gd name="adj4" fmla="val 6808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화살표: 굽음 5">
              <a:extLst>
                <a:ext uri="{FF2B5EF4-FFF2-40B4-BE49-F238E27FC236}">
                  <a16:creationId xmlns:a16="http://schemas.microsoft.com/office/drawing/2014/main" id="{BF415E07-2338-40F5-8851-B2A9F9A77906}"/>
                </a:ext>
              </a:extLst>
            </p:cNvPr>
            <p:cNvSpPr/>
            <p:nvPr/>
          </p:nvSpPr>
          <p:spPr>
            <a:xfrm rot="10800000">
              <a:off x="4889511" y="4447134"/>
              <a:ext cx="2159950" cy="724249"/>
            </a:xfrm>
            <a:prstGeom prst="bentArrow">
              <a:avLst>
                <a:gd name="adj1" fmla="val 50333"/>
                <a:gd name="adj2" fmla="val 50000"/>
                <a:gd name="adj3" fmla="val 36798"/>
                <a:gd name="adj4" fmla="val 6808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자유형: 도형 6">
              <a:extLst>
                <a:ext uri="{FF2B5EF4-FFF2-40B4-BE49-F238E27FC236}">
                  <a16:creationId xmlns:a16="http://schemas.microsoft.com/office/drawing/2014/main" id="{D6F586E5-BB7B-489C-B81D-387AC0F30D75}"/>
                </a:ext>
              </a:extLst>
            </p:cNvPr>
            <p:cNvSpPr/>
            <p:nvPr/>
          </p:nvSpPr>
          <p:spPr>
            <a:xfrm rot="5400000">
              <a:off x="5795397" y="3205901"/>
              <a:ext cx="2156522" cy="724249"/>
            </a:xfrm>
            <a:custGeom>
              <a:avLst/>
              <a:gdLst>
                <a:gd name="connsiteX0" fmla="*/ 0 w 2156522"/>
                <a:gd name="connsiteY0" fmla="*/ 638969 h 724249"/>
                <a:gd name="connsiteX1" fmla="*/ 6591 w 2156522"/>
                <a:gd name="connsiteY1" fmla="*/ 573596 h 724249"/>
                <a:gd name="connsiteX2" fmla="*/ 489691 w 2156522"/>
                <a:gd name="connsiteY2" fmla="*/ 179857 h 724249"/>
                <a:gd name="connsiteX3" fmla="*/ 1890013 w 2156522"/>
                <a:gd name="connsiteY3" fmla="*/ 179856 h 724249"/>
                <a:gd name="connsiteX4" fmla="*/ 1890013 w 2156522"/>
                <a:gd name="connsiteY4" fmla="*/ 0 h 724249"/>
                <a:gd name="connsiteX5" fmla="*/ 2156522 w 2156522"/>
                <a:gd name="connsiteY5" fmla="*/ 362125 h 724249"/>
                <a:gd name="connsiteX6" fmla="*/ 1890013 w 2156522"/>
                <a:gd name="connsiteY6" fmla="*/ 724249 h 724249"/>
                <a:gd name="connsiteX7" fmla="*/ 1890013 w 2156522"/>
                <a:gd name="connsiteY7" fmla="*/ 544393 h 724249"/>
                <a:gd name="connsiteX8" fmla="*/ 489691 w 2156522"/>
                <a:gd name="connsiteY8" fmla="*/ 544393 h 724249"/>
                <a:gd name="connsiteX9" fmla="*/ 371213 w 2156522"/>
                <a:gd name="connsiteY9" fmla="*/ 622926 h 724249"/>
                <a:gd name="connsiteX10" fmla="*/ 362706 w 2156522"/>
                <a:gd name="connsiteY10" fmla="*/ 665063 h 724249"/>
                <a:gd name="connsiteX11" fmla="*/ 163626 w 2156522"/>
                <a:gd name="connsiteY11" fmla="*/ 518548 h 724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56522" h="724249">
                  <a:moveTo>
                    <a:pt x="0" y="638969"/>
                  </a:moveTo>
                  <a:lnTo>
                    <a:pt x="6591" y="573596"/>
                  </a:lnTo>
                  <a:cubicBezTo>
                    <a:pt x="52572" y="348890"/>
                    <a:pt x="251392" y="179857"/>
                    <a:pt x="489691" y="179857"/>
                  </a:cubicBezTo>
                  <a:lnTo>
                    <a:pt x="1890013" y="179856"/>
                  </a:lnTo>
                  <a:lnTo>
                    <a:pt x="1890013" y="0"/>
                  </a:lnTo>
                  <a:lnTo>
                    <a:pt x="2156522" y="362125"/>
                  </a:lnTo>
                  <a:lnTo>
                    <a:pt x="1890013" y="724249"/>
                  </a:lnTo>
                  <a:lnTo>
                    <a:pt x="1890013" y="544393"/>
                  </a:lnTo>
                  <a:lnTo>
                    <a:pt x="489691" y="544393"/>
                  </a:lnTo>
                  <a:cubicBezTo>
                    <a:pt x="436431" y="544393"/>
                    <a:pt x="390733" y="576776"/>
                    <a:pt x="371213" y="622926"/>
                  </a:cubicBezTo>
                  <a:lnTo>
                    <a:pt x="362706" y="665063"/>
                  </a:lnTo>
                  <a:lnTo>
                    <a:pt x="163626" y="5185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12" name="사각형: 둥근 모서리 11">
              <a:extLst>
                <a:ext uri="{FF2B5EF4-FFF2-40B4-BE49-F238E27FC236}">
                  <a16:creationId xmlns:a16="http://schemas.microsoft.com/office/drawing/2014/main" id="{BB25A908-8777-4C11-88F4-AE06AA8DB351}"/>
                </a:ext>
              </a:extLst>
            </p:cNvPr>
            <p:cNvSpPr/>
            <p:nvPr/>
          </p:nvSpPr>
          <p:spPr>
            <a:xfrm>
              <a:off x="5326552" y="3231759"/>
              <a:ext cx="978530" cy="97853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Oval 10">
            <a:extLst>
              <a:ext uri="{FF2B5EF4-FFF2-40B4-BE49-F238E27FC236}">
                <a16:creationId xmlns:a16="http://schemas.microsoft.com/office/drawing/2014/main" id="{3D079DB9-7A3E-459D-927F-95BE167F706D}"/>
              </a:ext>
            </a:extLst>
          </p:cNvPr>
          <p:cNvSpPr/>
          <p:nvPr/>
        </p:nvSpPr>
        <p:spPr>
          <a:xfrm>
            <a:off x="5789191" y="3551975"/>
            <a:ext cx="645792" cy="765286"/>
          </a:xfrm>
          <a:custGeom>
            <a:avLst/>
            <a:gdLst/>
            <a:ahLst/>
            <a:cxnLst/>
            <a:rect l="l" t="t" r="r" b="b"/>
            <a:pathLst>
              <a:path w="3310915" h="3923570">
                <a:moveTo>
                  <a:pt x="2634572" y="2782060"/>
                </a:moveTo>
                <a:cubicBezTo>
                  <a:pt x="2877724" y="2784696"/>
                  <a:pt x="3073074" y="2923910"/>
                  <a:pt x="3310915" y="3050983"/>
                </a:cubicBezTo>
                <a:lnTo>
                  <a:pt x="3113550" y="3840011"/>
                </a:lnTo>
                <a:lnTo>
                  <a:pt x="2637706" y="3668957"/>
                </a:lnTo>
                <a:cubicBezTo>
                  <a:pt x="2327360" y="3767940"/>
                  <a:pt x="1829375" y="3988492"/>
                  <a:pt x="1579811" y="3905123"/>
                </a:cubicBezTo>
                <a:cubicBezTo>
                  <a:pt x="1320906" y="3775288"/>
                  <a:pt x="642145" y="3366355"/>
                  <a:pt x="472751" y="3203771"/>
                </a:cubicBezTo>
                <a:cubicBezTo>
                  <a:pt x="303357" y="3041187"/>
                  <a:pt x="403652" y="2893777"/>
                  <a:pt x="563448" y="2929619"/>
                </a:cubicBezTo>
                <a:cubicBezTo>
                  <a:pt x="702634" y="2937547"/>
                  <a:pt x="1160012" y="3199482"/>
                  <a:pt x="1284082" y="3253983"/>
                </a:cubicBezTo>
                <a:cubicBezTo>
                  <a:pt x="1127104" y="3587742"/>
                  <a:pt x="1741057" y="3563487"/>
                  <a:pt x="1955231" y="3541261"/>
                </a:cubicBezTo>
                <a:cubicBezTo>
                  <a:pt x="2131253" y="3488686"/>
                  <a:pt x="2214010" y="3505589"/>
                  <a:pt x="2306401" y="3383364"/>
                </a:cubicBezTo>
                <a:cubicBezTo>
                  <a:pt x="2155860" y="3427865"/>
                  <a:pt x="2163213" y="3429679"/>
                  <a:pt x="1912247" y="3471537"/>
                </a:cubicBezTo>
                <a:cubicBezTo>
                  <a:pt x="1482134" y="3531123"/>
                  <a:pt x="1135709" y="3364234"/>
                  <a:pt x="1413085" y="3236383"/>
                </a:cubicBezTo>
                <a:cubicBezTo>
                  <a:pt x="1557848" y="3164554"/>
                  <a:pt x="1721108" y="3222221"/>
                  <a:pt x="1929297" y="3121321"/>
                </a:cubicBezTo>
                <a:cubicBezTo>
                  <a:pt x="2128589" y="3010789"/>
                  <a:pt x="2187815" y="2818332"/>
                  <a:pt x="2527174" y="2789726"/>
                </a:cubicBezTo>
                <a:cubicBezTo>
                  <a:pt x="2564125" y="2784095"/>
                  <a:pt x="2599836" y="2781684"/>
                  <a:pt x="2634572" y="2782060"/>
                </a:cubicBezTo>
                <a:close/>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65000"/>
                  <a:lumOff val="35000"/>
                </a:schemeClr>
              </a:solidFill>
            </a:endParaRPr>
          </a:p>
        </p:txBody>
      </p:sp>
      <p:sp>
        <p:nvSpPr>
          <p:cNvPr id="26" name="TextBox 25">
            <a:extLst>
              <a:ext uri="{FF2B5EF4-FFF2-40B4-BE49-F238E27FC236}">
                <a16:creationId xmlns:a16="http://schemas.microsoft.com/office/drawing/2014/main" id="{C79465E3-5DDC-422D-943F-F688DCF1CC19}"/>
              </a:ext>
            </a:extLst>
          </p:cNvPr>
          <p:cNvSpPr txBox="1"/>
          <p:nvPr/>
        </p:nvSpPr>
        <p:spPr>
          <a:xfrm>
            <a:off x="4160382" y="1798203"/>
            <a:ext cx="2849481" cy="400110"/>
          </a:xfrm>
          <a:prstGeom prst="rect">
            <a:avLst/>
          </a:prstGeom>
          <a:noFill/>
        </p:spPr>
        <p:txBody>
          <a:bodyPr wrap="square" rtlCol="0">
            <a:spAutoFit/>
          </a:bodyPr>
          <a:lstStyle/>
          <a:p>
            <a:pPr algn="r"/>
            <a:r>
              <a:rPr lang="en-US" altLang="ko-KR" sz="2000" b="1" dirty="0">
                <a:solidFill>
                  <a:schemeClr val="tx1">
                    <a:lumMod val="75000"/>
                    <a:lumOff val="25000"/>
                  </a:schemeClr>
                </a:solidFill>
                <a:cs typeface="Arial" pitchFamily="34" charset="0"/>
              </a:rPr>
              <a:t>Data Collection</a:t>
            </a:r>
            <a:endParaRPr lang="ko-KR" altLang="en-US" sz="20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713ADDE7-A8C4-4467-95EE-4F8E7A8F7C18}"/>
              </a:ext>
            </a:extLst>
          </p:cNvPr>
          <p:cNvSpPr txBox="1"/>
          <p:nvPr/>
        </p:nvSpPr>
        <p:spPr>
          <a:xfrm>
            <a:off x="1747661" y="3622216"/>
            <a:ext cx="2849481" cy="400110"/>
          </a:xfrm>
          <a:prstGeom prst="rect">
            <a:avLst/>
          </a:prstGeom>
          <a:noFill/>
        </p:spPr>
        <p:txBody>
          <a:bodyPr wrap="square" rtlCol="0">
            <a:spAutoFit/>
          </a:bodyPr>
          <a:lstStyle/>
          <a:p>
            <a:pPr algn="r"/>
            <a:r>
              <a:rPr lang="en-US" altLang="ko-KR" sz="2000" b="1" dirty="0">
                <a:solidFill>
                  <a:schemeClr val="tx1">
                    <a:lumMod val="75000"/>
                    <a:lumOff val="25000"/>
                  </a:schemeClr>
                </a:solidFill>
                <a:cs typeface="Arial" pitchFamily="34" charset="0"/>
              </a:rPr>
              <a:t>Model Evaluation</a:t>
            </a:r>
            <a:endParaRPr lang="ko-KR" altLang="en-US" sz="20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2533D323-25A7-4E1A-B9B5-B5B5E65562FE}"/>
              </a:ext>
            </a:extLst>
          </p:cNvPr>
          <p:cNvSpPr txBox="1"/>
          <p:nvPr/>
        </p:nvSpPr>
        <p:spPr>
          <a:xfrm>
            <a:off x="7543840" y="3622216"/>
            <a:ext cx="2849481" cy="400110"/>
          </a:xfrm>
          <a:prstGeom prst="rect">
            <a:avLst/>
          </a:prstGeom>
          <a:noFill/>
        </p:spPr>
        <p:txBody>
          <a:bodyPr wrap="square" rtlCol="0">
            <a:spAutoFit/>
          </a:bodyPr>
          <a:lstStyle/>
          <a:p>
            <a:pPr algn="r"/>
            <a:r>
              <a:rPr lang="en-US" altLang="ko-KR" sz="2000" b="1" dirty="0">
                <a:solidFill>
                  <a:schemeClr val="tx1">
                    <a:lumMod val="75000"/>
                    <a:lumOff val="25000"/>
                  </a:schemeClr>
                </a:solidFill>
                <a:cs typeface="Arial" pitchFamily="34" charset="0"/>
              </a:rPr>
              <a:t>Data Preprocessing</a:t>
            </a:r>
            <a:endParaRPr lang="ko-KR" altLang="en-US" sz="20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216D4A9B-A6FB-4CE3-B5DE-2390BC75D7FC}"/>
              </a:ext>
            </a:extLst>
          </p:cNvPr>
          <p:cNvSpPr txBox="1"/>
          <p:nvPr/>
        </p:nvSpPr>
        <p:spPr>
          <a:xfrm>
            <a:off x="4364450" y="5576043"/>
            <a:ext cx="2849481" cy="400110"/>
          </a:xfrm>
          <a:prstGeom prst="rect">
            <a:avLst/>
          </a:prstGeom>
          <a:noFill/>
        </p:spPr>
        <p:txBody>
          <a:bodyPr wrap="square" rtlCol="0">
            <a:spAutoFit/>
          </a:bodyPr>
          <a:lstStyle/>
          <a:p>
            <a:pPr algn="r"/>
            <a:r>
              <a:rPr lang="en-US" altLang="ko-KR" sz="2000" b="1" dirty="0">
                <a:solidFill>
                  <a:schemeClr val="tx1">
                    <a:lumMod val="75000"/>
                    <a:lumOff val="25000"/>
                  </a:schemeClr>
                </a:solidFill>
                <a:cs typeface="Arial" pitchFamily="34" charset="0"/>
              </a:rPr>
              <a:t>Model Building</a:t>
            </a:r>
            <a:endParaRPr lang="ko-KR" altLang="en-US" sz="20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18460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Model Development</a:t>
            </a:r>
          </a:p>
        </p:txBody>
      </p:sp>
      <p:sp>
        <p:nvSpPr>
          <p:cNvPr id="3" name="Text Placeholder 32">
            <a:extLst>
              <a:ext uri="{FF2B5EF4-FFF2-40B4-BE49-F238E27FC236}">
                <a16:creationId xmlns:a16="http://schemas.microsoft.com/office/drawing/2014/main" id="{5D0F7025-8960-441E-B3D2-47629282928D}"/>
              </a:ext>
            </a:extLst>
          </p:cNvPr>
          <p:cNvSpPr txBox="1">
            <a:spLocks/>
          </p:cNvSpPr>
          <p:nvPr/>
        </p:nvSpPr>
        <p:spPr>
          <a:xfrm>
            <a:off x="917331" y="3376999"/>
            <a:ext cx="2160000" cy="289299"/>
          </a:xfrm>
          <a:prstGeom prst="rect">
            <a:avLst/>
          </a:prstGeom>
          <a:solidFill>
            <a:schemeClr val="accent1">
              <a:alpha val="70000"/>
            </a:schemeClr>
          </a:solidFill>
          <a:ln w="19050">
            <a:solidFill>
              <a:schemeClr val="accent1">
                <a:alpha val="60000"/>
              </a:schemeClr>
            </a:solidFill>
          </a:ln>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Linear Regression</a:t>
            </a:r>
          </a:p>
        </p:txBody>
      </p:sp>
      <p:sp>
        <p:nvSpPr>
          <p:cNvPr id="4" name="Text Placeholder 32">
            <a:extLst>
              <a:ext uri="{FF2B5EF4-FFF2-40B4-BE49-F238E27FC236}">
                <a16:creationId xmlns:a16="http://schemas.microsoft.com/office/drawing/2014/main" id="{7CDA87FF-0364-4711-B1F3-0A3DEB677F02}"/>
              </a:ext>
            </a:extLst>
          </p:cNvPr>
          <p:cNvSpPr txBox="1">
            <a:spLocks/>
          </p:cNvSpPr>
          <p:nvPr/>
        </p:nvSpPr>
        <p:spPr>
          <a:xfrm>
            <a:off x="917331" y="4431999"/>
            <a:ext cx="2160000" cy="288032"/>
          </a:xfrm>
          <a:prstGeom prst="rect">
            <a:avLst/>
          </a:prstGeom>
          <a:ln w="19050">
            <a:solidFill>
              <a:schemeClr val="accent1"/>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lumMod val="75000"/>
                    <a:lumOff val="25000"/>
                  </a:schemeClr>
                </a:solidFill>
                <a:latin typeface="+mn-lt"/>
              </a:rPr>
              <a:t>Linear Regression</a:t>
            </a:r>
          </a:p>
        </p:txBody>
      </p:sp>
      <p:sp>
        <p:nvSpPr>
          <p:cNvPr id="5" name="자유형 115">
            <a:extLst>
              <a:ext uri="{FF2B5EF4-FFF2-40B4-BE49-F238E27FC236}">
                <a16:creationId xmlns:a16="http://schemas.microsoft.com/office/drawing/2014/main" id="{E7B167F4-24C8-4770-8516-E3093D435A3B}"/>
              </a:ext>
            </a:extLst>
          </p:cNvPr>
          <p:cNvSpPr/>
          <p:nvPr/>
        </p:nvSpPr>
        <p:spPr>
          <a:xfrm>
            <a:off x="1997332" y="3099707"/>
            <a:ext cx="8236462" cy="174172"/>
          </a:xfrm>
          <a:custGeom>
            <a:avLst/>
            <a:gdLst>
              <a:gd name="connsiteX0" fmla="*/ 0 w 6433457"/>
              <a:gd name="connsiteY0" fmla="*/ 152400 h 174172"/>
              <a:gd name="connsiteX1" fmla="*/ 0 w 6433457"/>
              <a:gd name="connsiteY1" fmla="*/ 0 h 174172"/>
              <a:gd name="connsiteX2" fmla="*/ 6433457 w 6433457"/>
              <a:gd name="connsiteY2" fmla="*/ 0 h 174172"/>
              <a:gd name="connsiteX3" fmla="*/ 6433457 w 6433457"/>
              <a:gd name="connsiteY3" fmla="*/ 174172 h 174172"/>
            </a:gdLst>
            <a:ahLst/>
            <a:cxnLst>
              <a:cxn ang="0">
                <a:pos x="connsiteX0" y="connsiteY0"/>
              </a:cxn>
              <a:cxn ang="0">
                <a:pos x="connsiteX1" y="connsiteY1"/>
              </a:cxn>
              <a:cxn ang="0">
                <a:pos x="connsiteX2" y="connsiteY2"/>
              </a:cxn>
              <a:cxn ang="0">
                <a:pos x="connsiteX3" y="connsiteY3"/>
              </a:cxn>
            </a:cxnLst>
            <a:rect l="l" t="t" r="r" b="b"/>
            <a:pathLst>
              <a:path w="6433457" h="174172">
                <a:moveTo>
                  <a:pt x="0" y="152400"/>
                </a:moveTo>
                <a:lnTo>
                  <a:pt x="0" y="0"/>
                </a:lnTo>
                <a:lnTo>
                  <a:pt x="6433457" y="0"/>
                </a:lnTo>
                <a:lnTo>
                  <a:pt x="6433457" y="174172"/>
                </a:lnTo>
              </a:path>
            </a:pathLst>
          </a:custGeom>
          <a:ln w="19050">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6" name="자유형 116">
            <a:extLst>
              <a:ext uri="{FF2B5EF4-FFF2-40B4-BE49-F238E27FC236}">
                <a16:creationId xmlns:a16="http://schemas.microsoft.com/office/drawing/2014/main" id="{8A25F7CD-C666-4DD2-8062-7709DA40A985}"/>
              </a:ext>
            </a:extLst>
          </p:cNvPr>
          <p:cNvSpPr/>
          <p:nvPr/>
        </p:nvSpPr>
        <p:spPr>
          <a:xfrm>
            <a:off x="6089403" y="2581142"/>
            <a:ext cx="67721" cy="540000"/>
          </a:xfrm>
          <a:custGeom>
            <a:avLst/>
            <a:gdLst>
              <a:gd name="connsiteX0" fmla="*/ 0 w 0"/>
              <a:gd name="connsiteY0" fmla="*/ 0 h 293914"/>
              <a:gd name="connsiteX1" fmla="*/ 0 w 0"/>
              <a:gd name="connsiteY1" fmla="*/ 293914 h 293914"/>
            </a:gdLst>
            <a:ahLst/>
            <a:cxnLst>
              <a:cxn ang="0">
                <a:pos x="connsiteX0" y="connsiteY0"/>
              </a:cxn>
              <a:cxn ang="0">
                <a:pos x="connsiteX1" y="connsiteY1"/>
              </a:cxn>
            </a:cxnLst>
            <a:rect l="l" t="t" r="r" b="b"/>
            <a:pathLst>
              <a:path h="293914">
                <a:moveTo>
                  <a:pt x="0" y="0"/>
                </a:moveTo>
                <a:lnTo>
                  <a:pt x="0" y="293914"/>
                </a:lnTo>
              </a:path>
            </a:pathLst>
          </a:custGeom>
          <a:ln w="19050">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ko-KR" altLang="en-US" sz="2700"/>
          </a:p>
        </p:txBody>
      </p:sp>
      <p:sp>
        <p:nvSpPr>
          <p:cNvPr id="7" name="자유형 117">
            <a:extLst>
              <a:ext uri="{FF2B5EF4-FFF2-40B4-BE49-F238E27FC236}">
                <a16:creationId xmlns:a16="http://schemas.microsoft.com/office/drawing/2014/main" id="{E690A94E-9D95-432C-B6A6-5D849D6ADAFE}"/>
              </a:ext>
            </a:extLst>
          </p:cNvPr>
          <p:cNvSpPr/>
          <p:nvPr/>
        </p:nvSpPr>
        <p:spPr>
          <a:xfrm>
            <a:off x="4742819" y="3099708"/>
            <a:ext cx="0" cy="163286"/>
          </a:xfrm>
          <a:custGeom>
            <a:avLst/>
            <a:gdLst>
              <a:gd name="connsiteX0" fmla="*/ 0 w 0"/>
              <a:gd name="connsiteY0" fmla="*/ 0 h 163286"/>
              <a:gd name="connsiteX1" fmla="*/ 0 w 0"/>
              <a:gd name="connsiteY1" fmla="*/ 163286 h 163286"/>
            </a:gdLst>
            <a:ahLst/>
            <a:cxnLst>
              <a:cxn ang="0">
                <a:pos x="connsiteX0" y="connsiteY0"/>
              </a:cxn>
              <a:cxn ang="0">
                <a:pos x="connsiteX1" y="connsiteY1"/>
              </a:cxn>
            </a:cxnLst>
            <a:rect l="l" t="t" r="r" b="b"/>
            <a:pathLst>
              <a:path h="163286">
                <a:moveTo>
                  <a:pt x="0" y="0"/>
                </a:moveTo>
                <a:lnTo>
                  <a:pt x="0" y="163286"/>
                </a:lnTo>
              </a:path>
            </a:pathLst>
          </a:custGeom>
          <a:ln w="19050">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ko-KR" altLang="en-US" sz="2700"/>
          </a:p>
        </p:txBody>
      </p:sp>
      <p:sp>
        <p:nvSpPr>
          <p:cNvPr id="8" name="자유형 118">
            <a:extLst>
              <a:ext uri="{FF2B5EF4-FFF2-40B4-BE49-F238E27FC236}">
                <a16:creationId xmlns:a16="http://schemas.microsoft.com/office/drawing/2014/main" id="{14BCA1FA-1EBA-4D4A-B827-093A63C1B64B}"/>
              </a:ext>
            </a:extLst>
          </p:cNvPr>
          <p:cNvSpPr/>
          <p:nvPr/>
        </p:nvSpPr>
        <p:spPr>
          <a:xfrm>
            <a:off x="7488307" y="3096394"/>
            <a:ext cx="0" cy="163286"/>
          </a:xfrm>
          <a:custGeom>
            <a:avLst/>
            <a:gdLst>
              <a:gd name="connsiteX0" fmla="*/ 0 w 0"/>
              <a:gd name="connsiteY0" fmla="*/ 0 h 163286"/>
              <a:gd name="connsiteX1" fmla="*/ 0 w 0"/>
              <a:gd name="connsiteY1" fmla="*/ 163286 h 163286"/>
            </a:gdLst>
            <a:ahLst/>
            <a:cxnLst>
              <a:cxn ang="0">
                <a:pos x="connsiteX0" y="connsiteY0"/>
              </a:cxn>
              <a:cxn ang="0">
                <a:pos x="connsiteX1" y="connsiteY1"/>
              </a:cxn>
            </a:cxnLst>
            <a:rect l="l" t="t" r="r" b="b"/>
            <a:pathLst>
              <a:path h="163286">
                <a:moveTo>
                  <a:pt x="0" y="0"/>
                </a:moveTo>
                <a:lnTo>
                  <a:pt x="0" y="163286"/>
                </a:lnTo>
              </a:path>
            </a:pathLst>
          </a:custGeom>
          <a:ln w="19050">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ko-KR" altLang="en-US" sz="2700"/>
          </a:p>
        </p:txBody>
      </p:sp>
      <p:sp>
        <p:nvSpPr>
          <p:cNvPr id="9" name="Text Placeholder 32">
            <a:extLst>
              <a:ext uri="{FF2B5EF4-FFF2-40B4-BE49-F238E27FC236}">
                <a16:creationId xmlns:a16="http://schemas.microsoft.com/office/drawing/2014/main" id="{9207F94A-552B-4474-BB4F-2E7B4B4EB460}"/>
              </a:ext>
            </a:extLst>
          </p:cNvPr>
          <p:cNvSpPr txBox="1">
            <a:spLocks/>
          </p:cNvSpPr>
          <p:nvPr/>
        </p:nvSpPr>
        <p:spPr>
          <a:xfrm>
            <a:off x="917331" y="4864047"/>
            <a:ext cx="2160000" cy="288032"/>
          </a:xfrm>
          <a:prstGeom prst="rect">
            <a:avLst/>
          </a:prstGeom>
          <a:ln w="19050">
            <a:solidFill>
              <a:schemeClr val="accent1"/>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lumMod val="75000"/>
                    <a:lumOff val="25000"/>
                  </a:schemeClr>
                </a:solidFill>
                <a:latin typeface="+mn-lt"/>
              </a:rPr>
              <a:t>Polynomial Regression</a:t>
            </a:r>
          </a:p>
        </p:txBody>
      </p:sp>
      <p:sp>
        <p:nvSpPr>
          <p:cNvPr id="10" name="Text Placeholder 32">
            <a:extLst>
              <a:ext uri="{FF2B5EF4-FFF2-40B4-BE49-F238E27FC236}">
                <a16:creationId xmlns:a16="http://schemas.microsoft.com/office/drawing/2014/main" id="{ADEDC9F3-E775-4D47-936A-859FEB1ED3A5}"/>
              </a:ext>
            </a:extLst>
          </p:cNvPr>
          <p:cNvSpPr txBox="1">
            <a:spLocks/>
          </p:cNvSpPr>
          <p:nvPr/>
        </p:nvSpPr>
        <p:spPr>
          <a:xfrm>
            <a:off x="917331" y="5288597"/>
            <a:ext cx="2160000" cy="288032"/>
          </a:xfrm>
          <a:prstGeom prst="rect">
            <a:avLst/>
          </a:prstGeom>
          <a:ln w="19050">
            <a:solidFill>
              <a:schemeClr val="accent1"/>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lumMod val="75000"/>
                    <a:lumOff val="25000"/>
                  </a:schemeClr>
                </a:solidFill>
                <a:latin typeface="+mn-lt"/>
              </a:rPr>
              <a:t>Huber Regression</a:t>
            </a:r>
          </a:p>
        </p:txBody>
      </p:sp>
      <p:sp>
        <p:nvSpPr>
          <p:cNvPr id="11" name="Text Placeholder 32">
            <a:extLst>
              <a:ext uri="{FF2B5EF4-FFF2-40B4-BE49-F238E27FC236}">
                <a16:creationId xmlns:a16="http://schemas.microsoft.com/office/drawing/2014/main" id="{CB31ED1C-F654-4F5B-8C54-3456CE7A3CEA}"/>
              </a:ext>
            </a:extLst>
          </p:cNvPr>
          <p:cNvSpPr txBox="1">
            <a:spLocks/>
          </p:cNvSpPr>
          <p:nvPr/>
        </p:nvSpPr>
        <p:spPr>
          <a:xfrm>
            <a:off x="917331" y="5713147"/>
            <a:ext cx="2160000" cy="288032"/>
          </a:xfrm>
          <a:prstGeom prst="rect">
            <a:avLst/>
          </a:prstGeom>
          <a:ln w="19050">
            <a:solidFill>
              <a:schemeClr val="accent1"/>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lumMod val="75000"/>
                    <a:lumOff val="25000"/>
                  </a:schemeClr>
                </a:solidFill>
                <a:latin typeface="+mn-lt"/>
              </a:rPr>
              <a:t>Elastic Net Regression</a:t>
            </a:r>
          </a:p>
        </p:txBody>
      </p:sp>
      <p:sp>
        <p:nvSpPr>
          <p:cNvPr id="12" name="자유형 122">
            <a:extLst>
              <a:ext uri="{FF2B5EF4-FFF2-40B4-BE49-F238E27FC236}">
                <a16:creationId xmlns:a16="http://schemas.microsoft.com/office/drawing/2014/main" id="{17A6EB4C-A765-4EB7-9E0B-894BEF795A9B}"/>
              </a:ext>
            </a:extLst>
          </p:cNvPr>
          <p:cNvSpPr/>
          <p:nvPr/>
        </p:nvSpPr>
        <p:spPr>
          <a:xfrm>
            <a:off x="1997331" y="4042682"/>
            <a:ext cx="0" cy="304800"/>
          </a:xfrm>
          <a:custGeom>
            <a:avLst/>
            <a:gdLst>
              <a:gd name="connsiteX0" fmla="*/ 0 w 0"/>
              <a:gd name="connsiteY0" fmla="*/ 0 h 304800"/>
              <a:gd name="connsiteX1" fmla="*/ 0 w 0"/>
              <a:gd name="connsiteY1" fmla="*/ 304800 h 304800"/>
            </a:gdLst>
            <a:ahLst/>
            <a:cxnLst>
              <a:cxn ang="0">
                <a:pos x="connsiteX0" y="connsiteY0"/>
              </a:cxn>
              <a:cxn ang="0">
                <a:pos x="connsiteX1" y="connsiteY1"/>
              </a:cxn>
            </a:cxnLst>
            <a:rect l="l" t="t" r="r" b="b"/>
            <a:pathLst>
              <a:path h="304800">
                <a:moveTo>
                  <a:pt x="0" y="0"/>
                </a:moveTo>
                <a:lnTo>
                  <a:pt x="0" y="304800"/>
                </a:lnTo>
              </a:path>
            </a:pathLst>
          </a:custGeom>
          <a:ln w="1905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ko-KR" altLang="en-US" sz="2700">
              <a:solidFill>
                <a:schemeClr val="tx1">
                  <a:lumMod val="75000"/>
                  <a:lumOff val="25000"/>
                </a:schemeClr>
              </a:solidFill>
            </a:endParaRPr>
          </a:p>
        </p:txBody>
      </p:sp>
      <p:sp>
        <p:nvSpPr>
          <p:cNvPr id="13" name="Text Placeholder 32">
            <a:extLst>
              <a:ext uri="{FF2B5EF4-FFF2-40B4-BE49-F238E27FC236}">
                <a16:creationId xmlns:a16="http://schemas.microsoft.com/office/drawing/2014/main" id="{E16C26FD-526B-4DFC-AC07-A923228F387B}"/>
              </a:ext>
            </a:extLst>
          </p:cNvPr>
          <p:cNvSpPr txBox="1">
            <a:spLocks/>
          </p:cNvSpPr>
          <p:nvPr/>
        </p:nvSpPr>
        <p:spPr>
          <a:xfrm>
            <a:off x="9153795" y="4454514"/>
            <a:ext cx="2160000" cy="288032"/>
          </a:xfrm>
          <a:prstGeom prst="rect">
            <a:avLst/>
          </a:prstGeom>
          <a:ln w="19050">
            <a:solidFill>
              <a:schemeClr val="accent4"/>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lumMod val="75000"/>
                    <a:lumOff val="25000"/>
                  </a:schemeClr>
                </a:solidFill>
                <a:latin typeface="+mn-lt"/>
              </a:rPr>
              <a:t>KNN</a:t>
            </a:r>
          </a:p>
        </p:txBody>
      </p:sp>
      <p:sp>
        <p:nvSpPr>
          <p:cNvPr id="14" name="Text Placeholder 32">
            <a:extLst>
              <a:ext uri="{FF2B5EF4-FFF2-40B4-BE49-F238E27FC236}">
                <a16:creationId xmlns:a16="http://schemas.microsoft.com/office/drawing/2014/main" id="{AF80B0F6-E3FA-4C80-9F4F-6D83C688A0D1}"/>
              </a:ext>
            </a:extLst>
          </p:cNvPr>
          <p:cNvSpPr txBox="1">
            <a:spLocks/>
          </p:cNvSpPr>
          <p:nvPr/>
        </p:nvSpPr>
        <p:spPr>
          <a:xfrm>
            <a:off x="9153795" y="4886562"/>
            <a:ext cx="2160000" cy="288032"/>
          </a:xfrm>
          <a:prstGeom prst="rect">
            <a:avLst/>
          </a:prstGeom>
          <a:ln w="19050">
            <a:solidFill>
              <a:schemeClr val="accent4"/>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lumMod val="75000"/>
                    <a:lumOff val="25000"/>
                  </a:schemeClr>
                </a:solidFill>
                <a:latin typeface="+mn-lt"/>
              </a:rPr>
              <a:t>XGBOOST</a:t>
            </a:r>
          </a:p>
        </p:txBody>
      </p:sp>
      <p:sp>
        <p:nvSpPr>
          <p:cNvPr id="15" name="Text Placeholder 32">
            <a:extLst>
              <a:ext uri="{FF2B5EF4-FFF2-40B4-BE49-F238E27FC236}">
                <a16:creationId xmlns:a16="http://schemas.microsoft.com/office/drawing/2014/main" id="{DE203057-F1C4-4471-8BAC-AB992BDBEDD0}"/>
              </a:ext>
            </a:extLst>
          </p:cNvPr>
          <p:cNvSpPr txBox="1">
            <a:spLocks/>
          </p:cNvSpPr>
          <p:nvPr/>
        </p:nvSpPr>
        <p:spPr>
          <a:xfrm>
            <a:off x="9153795" y="5311112"/>
            <a:ext cx="2160000" cy="288032"/>
          </a:xfrm>
          <a:prstGeom prst="rect">
            <a:avLst/>
          </a:prstGeom>
          <a:ln w="19050">
            <a:solidFill>
              <a:schemeClr val="accent4"/>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lumMod val="75000"/>
                    <a:lumOff val="25000"/>
                  </a:schemeClr>
                </a:solidFill>
                <a:latin typeface="+mn-lt"/>
              </a:rPr>
              <a:t>Random Forest</a:t>
            </a:r>
          </a:p>
        </p:txBody>
      </p:sp>
      <p:sp>
        <p:nvSpPr>
          <p:cNvPr id="17" name="자유형 137">
            <a:extLst>
              <a:ext uri="{FF2B5EF4-FFF2-40B4-BE49-F238E27FC236}">
                <a16:creationId xmlns:a16="http://schemas.microsoft.com/office/drawing/2014/main" id="{923A14C6-9722-4D62-804F-CC0D72DDEF54}"/>
              </a:ext>
            </a:extLst>
          </p:cNvPr>
          <p:cNvSpPr/>
          <p:nvPr/>
        </p:nvSpPr>
        <p:spPr>
          <a:xfrm>
            <a:off x="10233795" y="4065197"/>
            <a:ext cx="0" cy="304800"/>
          </a:xfrm>
          <a:custGeom>
            <a:avLst/>
            <a:gdLst>
              <a:gd name="connsiteX0" fmla="*/ 0 w 0"/>
              <a:gd name="connsiteY0" fmla="*/ 0 h 304800"/>
              <a:gd name="connsiteX1" fmla="*/ 0 w 0"/>
              <a:gd name="connsiteY1" fmla="*/ 304800 h 304800"/>
            </a:gdLst>
            <a:ahLst/>
            <a:cxnLst>
              <a:cxn ang="0">
                <a:pos x="connsiteX0" y="connsiteY0"/>
              </a:cxn>
              <a:cxn ang="0">
                <a:pos x="connsiteX1" y="connsiteY1"/>
              </a:cxn>
            </a:cxnLst>
            <a:rect l="l" t="t" r="r" b="b"/>
            <a:pathLst>
              <a:path h="304800">
                <a:moveTo>
                  <a:pt x="0" y="0"/>
                </a:moveTo>
                <a:lnTo>
                  <a:pt x="0" y="304800"/>
                </a:lnTo>
              </a:path>
            </a:pathLst>
          </a:custGeom>
          <a:ln w="19050">
            <a:solidFill>
              <a:schemeClr val="accent4"/>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ko-KR" altLang="en-US" sz="2700">
              <a:solidFill>
                <a:schemeClr val="tx1">
                  <a:lumMod val="75000"/>
                  <a:lumOff val="25000"/>
                </a:schemeClr>
              </a:solidFill>
            </a:endParaRPr>
          </a:p>
        </p:txBody>
      </p:sp>
      <p:sp>
        <p:nvSpPr>
          <p:cNvPr id="19" name="Text Placeholder 32">
            <a:extLst>
              <a:ext uri="{FF2B5EF4-FFF2-40B4-BE49-F238E27FC236}">
                <a16:creationId xmlns:a16="http://schemas.microsoft.com/office/drawing/2014/main" id="{654D32D0-B925-4247-A319-E101203CDB9B}"/>
              </a:ext>
            </a:extLst>
          </p:cNvPr>
          <p:cNvSpPr txBox="1">
            <a:spLocks/>
          </p:cNvSpPr>
          <p:nvPr/>
        </p:nvSpPr>
        <p:spPr>
          <a:xfrm>
            <a:off x="917331" y="3661685"/>
            <a:ext cx="2160000" cy="289299"/>
          </a:xfrm>
          <a:prstGeom prst="rect">
            <a:avLst/>
          </a:prstGeom>
          <a:ln w="19050">
            <a:solidFill>
              <a:schemeClr val="accent1">
                <a:alpha val="60000"/>
              </a:schemeClr>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lumMod val="75000"/>
                    <a:lumOff val="25000"/>
                  </a:schemeClr>
                </a:solidFill>
                <a:latin typeface="+mn-lt"/>
              </a:rPr>
              <a:t>Underfits</a:t>
            </a:r>
          </a:p>
        </p:txBody>
      </p:sp>
      <p:sp>
        <p:nvSpPr>
          <p:cNvPr id="20" name="Text Placeholder 32">
            <a:extLst>
              <a:ext uri="{FF2B5EF4-FFF2-40B4-BE49-F238E27FC236}">
                <a16:creationId xmlns:a16="http://schemas.microsoft.com/office/drawing/2014/main" id="{E5B84C24-D03B-4D67-B913-639145565AE1}"/>
              </a:ext>
            </a:extLst>
          </p:cNvPr>
          <p:cNvSpPr txBox="1">
            <a:spLocks/>
          </p:cNvSpPr>
          <p:nvPr/>
        </p:nvSpPr>
        <p:spPr>
          <a:xfrm>
            <a:off x="3662819" y="4439504"/>
            <a:ext cx="2160000" cy="548860"/>
          </a:xfrm>
          <a:prstGeom prst="rect">
            <a:avLst/>
          </a:prstGeom>
          <a:ln w="19050">
            <a:solidFill>
              <a:schemeClr val="accent2"/>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lumMod val="75000"/>
                    <a:lumOff val="25000"/>
                  </a:schemeClr>
                </a:solidFill>
                <a:latin typeface="+mn-lt"/>
              </a:rPr>
              <a:t>Random Forest</a:t>
            </a:r>
          </a:p>
          <a:p>
            <a:r>
              <a:rPr lang="en-US" altLang="ko-KR" dirty="0">
                <a:solidFill>
                  <a:schemeClr val="tx1">
                    <a:lumMod val="75000"/>
                    <a:lumOff val="25000"/>
                  </a:schemeClr>
                </a:solidFill>
                <a:latin typeface="+mn-lt"/>
              </a:rPr>
              <a:t>(Slower Training Process)</a:t>
            </a:r>
          </a:p>
        </p:txBody>
      </p:sp>
      <p:sp>
        <p:nvSpPr>
          <p:cNvPr id="21" name="Text Placeholder 32">
            <a:extLst>
              <a:ext uri="{FF2B5EF4-FFF2-40B4-BE49-F238E27FC236}">
                <a16:creationId xmlns:a16="http://schemas.microsoft.com/office/drawing/2014/main" id="{70365C27-9A3E-45EB-B6D1-79D125125AD7}"/>
              </a:ext>
            </a:extLst>
          </p:cNvPr>
          <p:cNvSpPr txBox="1">
            <a:spLocks/>
          </p:cNvSpPr>
          <p:nvPr/>
        </p:nvSpPr>
        <p:spPr>
          <a:xfrm>
            <a:off x="3662819" y="5152079"/>
            <a:ext cx="2160000" cy="548860"/>
          </a:xfrm>
          <a:prstGeom prst="rect">
            <a:avLst/>
          </a:prstGeom>
          <a:ln w="19050">
            <a:solidFill>
              <a:schemeClr val="accent2"/>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lumMod val="75000"/>
                    <a:lumOff val="25000"/>
                  </a:schemeClr>
                </a:solidFill>
                <a:latin typeface="+mn-lt"/>
              </a:rPr>
              <a:t>Decision Trees</a:t>
            </a:r>
          </a:p>
          <a:p>
            <a:r>
              <a:rPr lang="en-US" altLang="ko-KR" dirty="0">
                <a:solidFill>
                  <a:schemeClr val="tx1">
                    <a:lumMod val="75000"/>
                    <a:lumOff val="25000"/>
                  </a:schemeClr>
                </a:solidFill>
                <a:latin typeface="+mn-lt"/>
              </a:rPr>
              <a:t>(Overfits)</a:t>
            </a:r>
          </a:p>
        </p:txBody>
      </p:sp>
      <p:sp>
        <p:nvSpPr>
          <p:cNvPr id="24" name="자유형 127">
            <a:extLst>
              <a:ext uri="{FF2B5EF4-FFF2-40B4-BE49-F238E27FC236}">
                <a16:creationId xmlns:a16="http://schemas.microsoft.com/office/drawing/2014/main" id="{B72084F4-67E7-489A-82F4-FB44A96C6CB5}"/>
              </a:ext>
            </a:extLst>
          </p:cNvPr>
          <p:cNvSpPr/>
          <p:nvPr/>
        </p:nvSpPr>
        <p:spPr>
          <a:xfrm>
            <a:off x="4742819" y="4050187"/>
            <a:ext cx="0" cy="304800"/>
          </a:xfrm>
          <a:custGeom>
            <a:avLst/>
            <a:gdLst>
              <a:gd name="connsiteX0" fmla="*/ 0 w 0"/>
              <a:gd name="connsiteY0" fmla="*/ 0 h 304800"/>
              <a:gd name="connsiteX1" fmla="*/ 0 w 0"/>
              <a:gd name="connsiteY1" fmla="*/ 304800 h 304800"/>
            </a:gdLst>
            <a:ahLst/>
            <a:cxnLst>
              <a:cxn ang="0">
                <a:pos x="connsiteX0" y="connsiteY0"/>
              </a:cxn>
              <a:cxn ang="0">
                <a:pos x="connsiteX1" y="connsiteY1"/>
              </a:cxn>
            </a:cxnLst>
            <a:rect l="l" t="t" r="r" b="b"/>
            <a:pathLst>
              <a:path h="304800">
                <a:moveTo>
                  <a:pt x="0" y="0"/>
                </a:moveTo>
                <a:lnTo>
                  <a:pt x="0" y="304800"/>
                </a:lnTo>
              </a:path>
            </a:pathLst>
          </a:custGeom>
          <a:ln w="19050">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ko-KR" altLang="en-US" sz="2700">
              <a:solidFill>
                <a:schemeClr val="tx1">
                  <a:lumMod val="75000"/>
                  <a:lumOff val="25000"/>
                </a:schemeClr>
              </a:solidFill>
            </a:endParaRPr>
          </a:p>
        </p:txBody>
      </p:sp>
      <p:sp>
        <p:nvSpPr>
          <p:cNvPr id="25" name="Text Placeholder 32">
            <a:extLst>
              <a:ext uri="{FF2B5EF4-FFF2-40B4-BE49-F238E27FC236}">
                <a16:creationId xmlns:a16="http://schemas.microsoft.com/office/drawing/2014/main" id="{13653046-2E91-477F-952D-FCC8E130BC9C}"/>
              </a:ext>
            </a:extLst>
          </p:cNvPr>
          <p:cNvSpPr txBox="1">
            <a:spLocks/>
          </p:cNvSpPr>
          <p:nvPr/>
        </p:nvSpPr>
        <p:spPr>
          <a:xfrm>
            <a:off x="3662819" y="3382424"/>
            <a:ext cx="2160000" cy="289299"/>
          </a:xfrm>
          <a:prstGeom prst="rect">
            <a:avLst/>
          </a:prstGeom>
          <a:solidFill>
            <a:schemeClr val="accent2">
              <a:alpha val="70000"/>
            </a:schemeClr>
          </a:solidFill>
          <a:ln w="19050">
            <a:solidFill>
              <a:schemeClr val="accent2">
                <a:alpha val="60000"/>
              </a:schemeClr>
            </a:solidFill>
          </a:ln>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XGBOOST</a:t>
            </a:r>
          </a:p>
        </p:txBody>
      </p:sp>
      <p:sp>
        <p:nvSpPr>
          <p:cNvPr id="26" name="Text Placeholder 32">
            <a:extLst>
              <a:ext uri="{FF2B5EF4-FFF2-40B4-BE49-F238E27FC236}">
                <a16:creationId xmlns:a16="http://schemas.microsoft.com/office/drawing/2014/main" id="{C6DEDD56-EEAF-4EAE-A17F-3307BC5C09CC}"/>
              </a:ext>
            </a:extLst>
          </p:cNvPr>
          <p:cNvSpPr txBox="1">
            <a:spLocks/>
          </p:cNvSpPr>
          <p:nvPr/>
        </p:nvSpPr>
        <p:spPr>
          <a:xfrm>
            <a:off x="3662819" y="3667110"/>
            <a:ext cx="2160000" cy="289299"/>
          </a:xfrm>
          <a:prstGeom prst="rect">
            <a:avLst/>
          </a:prstGeom>
          <a:ln w="19050">
            <a:solidFill>
              <a:schemeClr val="accent2">
                <a:alpha val="60000"/>
              </a:schemeClr>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lumMod val="75000"/>
                    <a:lumOff val="25000"/>
                  </a:schemeClr>
                </a:solidFill>
                <a:latin typeface="+mn-lt"/>
              </a:rPr>
              <a:t>Good Performance</a:t>
            </a:r>
          </a:p>
        </p:txBody>
      </p:sp>
      <p:sp>
        <p:nvSpPr>
          <p:cNvPr id="32" name="Text Placeholder 32">
            <a:extLst>
              <a:ext uri="{FF2B5EF4-FFF2-40B4-BE49-F238E27FC236}">
                <a16:creationId xmlns:a16="http://schemas.microsoft.com/office/drawing/2014/main" id="{E838931D-027C-4C13-B816-7907DC094B01}"/>
              </a:ext>
            </a:extLst>
          </p:cNvPr>
          <p:cNvSpPr txBox="1">
            <a:spLocks/>
          </p:cNvSpPr>
          <p:nvPr/>
        </p:nvSpPr>
        <p:spPr>
          <a:xfrm>
            <a:off x="6408307" y="3387849"/>
            <a:ext cx="2160000" cy="289299"/>
          </a:xfrm>
          <a:prstGeom prst="rect">
            <a:avLst/>
          </a:prstGeom>
          <a:solidFill>
            <a:schemeClr val="accent3">
              <a:alpha val="70000"/>
            </a:schemeClr>
          </a:solidFill>
          <a:ln w="19050">
            <a:solidFill>
              <a:schemeClr val="accent3">
                <a:alpha val="60000"/>
              </a:schemeClr>
            </a:solidFill>
          </a:ln>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KNN</a:t>
            </a:r>
          </a:p>
        </p:txBody>
      </p:sp>
      <p:sp>
        <p:nvSpPr>
          <p:cNvPr id="33" name="Text Placeholder 32">
            <a:extLst>
              <a:ext uri="{FF2B5EF4-FFF2-40B4-BE49-F238E27FC236}">
                <a16:creationId xmlns:a16="http://schemas.microsoft.com/office/drawing/2014/main" id="{AD61FE91-E5A4-4524-B2F0-B26DB59BEB1B}"/>
              </a:ext>
            </a:extLst>
          </p:cNvPr>
          <p:cNvSpPr txBox="1">
            <a:spLocks/>
          </p:cNvSpPr>
          <p:nvPr/>
        </p:nvSpPr>
        <p:spPr>
          <a:xfrm>
            <a:off x="6408307" y="3672535"/>
            <a:ext cx="2160000" cy="289299"/>
          </a:xfrm>
          <a:prstGeom prst="rect">
            <a:avLst/>
          </a:prstGeom>
          <a:ln w="19050">
            <a:solidFill>
              <a:schemeClr val="accent3">
                <a:alpha val="60000"/>
              </a:schemeClr>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lumMod val="75000"/>
                    <a:lumOff val="25000"/>
                  </a:schemeClr>
                </a:solidFill>
                <a:latin typeface="+mn-lt"/>
              </a:rPr>
              <a:t>Good Performance</a:t>
            </a:r>
          </a:p>
        </p:txBody>
      </p:sp>
      <p:sp>
        <p:nvSpPr>
          <p:cNvPr id="34" name="Text Placeholder 32">
            <a:extLst>
              <a:ext uri="{FF2B5EF4-FFF2-40B4-BE49-F238E27FC236}">
                <a16:creationId xmlns:a16="http://schemas.microsoft.com/office/drawing/2014/main" id="{EC554175-3EF9-48E9-B2C9-D07B80E2E694}"/>
              </a:ext>
            </a:extLst>
          </p:cNvPr>
          <p:cNvSpPr txBox="1">
            <a:spLocks/>
          </p:cNvSpPr>
          <p:nvPr/>
        </p:nvSpPr>
        <p:spPr>
          <a:xfrm>
            <a:off x="9153795" y="3393274"/>
            <a:ext cx="2160000" cy="289299"/>
          </a:xfrm>
          <a:prstGeom prst="rect">
            <a:avLst/>
          </a:prstGeom>
          <a:solidFill>
            <a:schemeClr val="accent4">
              <a:alpha val="70000"/>
            </a:schemeClr>
          </a:solidFill>
          <a:ln w="19050">
            <a:solidFill>
              <a:schemeClr val="accent4">
                <a:alpha val="60000"/>
              </a:schemeClr>
            </a:solidFill>
          </a:ln>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Ensemble Methods</a:t>
            </a:r>
          </a:p>
        </p:txBody>
      </p:sp>
      <p:sp>
        <p:nvSpPr>
          <p:cNvPr id="35" name="Text Placeholder 32">
            <a:extLst>
              <a:ext uri="{FF2B5EF4-FFF2-40B4-BE49-F238E27FC236}">
                <a16:creationId xmlns:a16="http://schemas.microsoft.com/office/drawing/2014/main" id="{E796A58A-C096-453F-A17F-6014A018BEAA}"/>
              </a:ext>
            </a:extLst>
          </p:cNvPr>
          <p:cNvSpPr txBox="1">
            <a:spLocks/>
          </p:cNvSpPr>
          <p:nvPr/>
        </p:nvSpPr>
        <p:spPr>
          <a:xfrm>
            <a:off x="9153795" y="3677960"/>
            <a:ext cx="2160000" cy="289299"/>
          </a:xfrm>
          <a:prstGeom prst="rect">
            <a:avLst/>
          </a:prstGeom>
          <a:ln w="19050">
            <a:solidFill>
              <a:schemeClr val="accent4">
                <a:alpha val="60000"/>
              </a:schemeClr>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lumMod val="75000"/>
                    <a:lumOff val="25000"/>
                  </a:schemeClr>
                </a:solidFill>
                <a:latin typeface="+mn-lt"/>
              </a:rPr>
              <a:t>Good Performance</a:t>
            </a:r>
          </a:p>
        </p:txBody>
      </p:sp>
      <p:sp>
        <p:nvSpPr>
          <p:cNvPr id="36" name="Text Placeholder 32">
            <a:extLst>
              <a:ext uri="{FF2B5EF4-FFF2-40B4-BE49-F238E27FC236}">
                <a16:creationId xmlns:a16="http://schemas.microsoft.com/office/drawing/2014/main" id="{4D9BA9E8-0CB7-42F3-A372-657A8280A8F2}"/>
              </a:ext>
            </a:extLst>
          </p:cNvPr>
          <p:cNvSpPr txBox="1">
            <a:spLocks/>
          </p:cNvSpPr>
          <p:nvPr/>
        </p:nvSpPr>
        <p:spPr>
          <a:xfrm>
            <a:off x="5016000" y="1866598"/>
            <a:ext cx="2160000" cy="289299"/>
          </a:xfrm>
          <a:prstGeom prst="rect">
            <a:avLst/>
          </a:prstGeom>
          <a:solidFill>
            <a:schemeClr val="accent5">
              <a:alpha val="70000"/>
            </a:schemeClr>
          </a:solidFill>
          <a:ln w="19050">
            <a:solidFill>
              <a:schemeClr val="accent5">
                <a:alpha val="60000"/>
              </a:schemeClr>
            </a:solidFill>
          </a:ln>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Models Used</a:t>
            </a:r>
          </a:p>
        </p:txBody>
      </p:sp>
      <p:sp>
        <p:nvSpPr>
          <p:cNvPr id="37" name="Text Placeholder 32">
            <a:extLst>
              <a:ext uri="{FF2B5EF4-FFF2-40B4-BE49-F238E27FC236}">
                <a16:creationId xmlns:a16="http://schemas.microsoft.com/office/drawing/2014/main" id="{0BE2AF53-227C-4AE8-B5B1-9E9142F0BC7E}"/>
              </a:ext>
            </a:extLst>
          </p:cNvPr>
          <p:cNvSpPr txBox="1">
            <a:spLocks/>
          </p:cNvSpPr>
          <p:nvPr/>
        </p:nvSpPr>
        <p:spPr>
          <a:xfrm>
            <a:off x="5016000" y="2151284"/>
            <a:ext cx="2160000" cy="289299"/>
          </a:xfrm>
          <a:prstGeom prst="rect">
            <a:avLst/>
          </a:prstGeom>
          <a:ln w="19050">
            <a:solidFill>
              <a:schemeClr val="accent5">
                <a:alpha val="60000"/>
              </a:schemeClr>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lumMod val="75000"/>
                    <a:lumOff val="25000"/>
                  </a:schemeClr>
                </a:solidFill>
                <a:latin typeface="+mn-lt"/>
              </a:rPr>
              <a:t>Here</a:t>
            </a:r>
          </a:p>
        </p:txBody>
      </p:sp>
    </p:spTree>
    <p:extLst>
      <p:ext uri="{BB962C8B-B14F-4D97-AF65-F5344CB8AC3E}">
        <p14:creationId xmlns:p14="http://schemas.microsoft.com/office/powerpoint/2010/main" val="1547012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Evaluation Metrics</a:t>
            </a:r>
          </a:p>
        </p:txBody>
      </p:sp>
      <p:sp>
        <p:nvSpPr>
          <p:cNvPr id="34" name="TextBox 33">
            <a:extLst>
              <a:ext uri="{FF2B5EF4-FFF2-40B4-BE49-F238E27FC236}">
                <a16:creationId xmlns:a16="http://schemas.microsoft.com/office/drawing/2014/main" id="{A38C59A6-6700-4877-A6B1-900A7A83868E}"/>
              </a:ext>
            </a:extLst>
          </p:cNvPr>
          <p:cNvSpPr txBox="1"/>
          <p:nvPr/>
        </p:nvSpPr>
        <p:spPr>
          <a:xfrm>
            <a:off x="573952" y="1892912"/>
            <a:ext cx="4437960"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R² (Coefficient of Determination)</a:t>
            </a:r>
            <a:r>
              <a:rPr lang="ar-SA" altLang="ko-KR" sz="1600" b="1" dirty="0">
                <a:solidFill>
                  <a:schemeClr val="tx1">
                    <a:lumMod val="75000"/>
                    <a:lumOff val="25000"/>
                  </a:schemeClr>
                </a:solidFill>
                <a:cs typeface="Arial" pitchFamily="34" charset="0"/>
              </a:rPr>
              <a:t> </a:t>
            </a:r>
            <a:r>
              <a:rPr lang="en-US" sz="1600" b="0" i="0" dirty="0">
                <a:solidFill>
                  <a:srgbClr val="F8FAFF"/>
                </a:solidFill>
                <a:effectLst/>
                <a:latin typeface="Inter"/>
              </a:rPr>
              <a:t>📊</a:t>
            </a:r>
            <a:endParaRPr lang="ko-KR" altLang="en-US" sz="1600" b="1"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48972EB0-C6DF-40F4-AAD1-5FEB65BE7B0D}"/>
              </a:ext>
            </a:extLst>
          </p:cNvPr>
          <p:cNvSpPr txBox="1"/>
          <p:nvPr/>
        </p:nvSpPr>
        <p:spPr>
          <a:xfrm>
            <a:off x="323529" y="2505670"/>
            <a:ext cx="3937386" cy="1169551"/>
          </a:xfrm>
          <a:prstGeom prst="rect">
            <a:avLst/>
          </a:prstGeom>
          <a:noFill/>
        </p:spPr>
        <p:txBody>
          <a:bodyPr wrap="square">
            <a:spAutoFit/>
          </a:bodyPr>
          <a:lstStyle/>
          <a:p>
            <a:pPr marL="342900" indent="-342900">
              <a:buFont typeface="Arial" panose="020B0604020202020204" pitchFamily="34" charset="0"/>
              <a:buChar char="•"/>
            </a:pPr>
            <a:r>
              <a:rPr lang="en-US" altLang="ko-KR" sz="1400" dirty="0">
                <a:cs typeface="Arial" pitchFamily="34" charset="0"/>
              </a:rPr>
              <a:t>Measures the model's ability to capture complex patterns in the data.</a:t>
            </a:r>
          </a:p>
          <a:p>
            <a:pPr marL="342900" indent="-342900">
              <a:buFont typeface="Arial" panose="020B0604020202020204" pitchFamily="34" charset="0"/>
              <a:buChar char="•"/>
            </a:pPr>
            <a:endParaRPr lang="en-US" altLang="ko-KR" sz="1400" dirty="0">
              <a:cs typeface="Arial" pitchFamily="34" charset="0"/>
            </a:endParaRPr>
          </a:p>
          <a:p>
            <a:pPr marL="342900" indent="-342900">
              <a:buFont typeface="Arial" panose="020B0604020202020204" pitchFamily="34" charset="0"/>
              <a:buChar char="•"/>
            </a:pPr>
            <a:r>
              <a:rPr lang="en-US" altLang="ko-KR" sz="1400" dirty="0">
                <a:cs typeface="Arial" pitchFamily="34" charset="0"/>
              </a:rPr>
              <a:t>Used to assess overfitting by comparing training and test performance.</a:t>
            </a:r>
          </a:p>
        </p:txBody>
      </p:sp>
      <p:grpSp>
        <p:nvGrpSpPr>
          <p:cNvPr id="36" name="Group 95">
            <a:extLst>
              <a:ext uri="{FF2B5EF4-FFF2-40B4-BE49-F238E27FC236}">
                <a16:creationId xmlns:a16="http://schemas.microsoft.com/office/drawing/2014/main" id="{6450EDF3-74A7-44FC-BD6C-D412179876A6}"/>
              </a:ext>
            </a:extLst>
          </p:cNvPr>
          <p:cNvGrpSpPr/>
          <p:nvPr/>
        </p:nvGrpSpPr>
        <p:grpSpPr>
          <a:xfrm>
            <a:off x="4927076" y="2784938"/>
            <a:ext cx="2337847" cy="1652007"/>
            <a:chOff x="2742732" y="3743607"/>
            <a:chExt cx="2669152" cy="2687690"/>
          </a:xfrm>
          <a:scene3d>
            <a:camera prst="isometricTopUp"/>
            <a:lightRig rig="balanced" dir="t">
              <a:rot lat="0" lon="0" rev="1200000"/>
            </a:lightRig>
          </a:scene3d>
        </p:grpSpPr>
        <p:sp>
          <p:nvSpPr>
            <p:cNvPr id="37" name="Graphic 173">
              <a:extLst>
                <a:ext uri="{FF2B5EF4-FFF2-40B4-BE49-F238E27FC236}">
                  <a16:creationId xmlns:a16="http://schemas.microsoft.com/office/drawing/2014/main" id="{82735BCE-D8F8-4CC6-A5D6-3468F57DFB04}"/>
                </a:ext>
              </a:extLst>
            </p:cNvPr>
            <p:cNvSpPr/>
            <p:nvPr/>
          </p:nvSpPr>
          <p:spPr>
            <a:xfrm>
              <a:off x="2743028" y="3743607"/>
              <a:ext cx="1241291" cy="1645034"/>
            </a:xfrm>
            <a:custGeom>
              <a:avLst/>
              <a:gdLst>
                <a:gd name="connsiteX0" fmla="*/ 467 w 1241291"/>
                <a:gd name="connsiteY0" fmla="*/ 1212134 h 1645034"/>
                <a:gd name="connsiteX1" fmla="*/ 28631 w 1241291"/>
                <a:gd name="connsiteY1" fmla="*/ 1239686 h 1645034"/>
                <a:gd name="connsiteX2" fmla="*/ 380040 w 1241291"/>
                <a:gd name="connsiteY2" fmla="*/ 1241138 h 1645034"/>
                <a:gd name="connsiteX3" fmla="*/ 490897 w 1241291"/>
                <a:gd name="connsiteY3" fmla="*/ 1260474 h 1645034"/>
                <a:gd name="connsiteX4" fmla="*/ 502093 w 1241291"/>
                <a:gd name="connsiteY4" fmla="*/ 1348747 h 1645034"/>
                <a:gd name="connsiteX5" fmla="*/ 436022 w 1241291"/>
                <a:gd name="connsiteY5" fmla="*/ 1452381 h 1645034"/>
                <a:gd name="connsiteX6" fmla="*/ 489101 w 1241291"/>
                <a:gd name="connsiteY6" fmla="*/ 1614978 h 1645034"/>
                <a:gd name="connsiteX7" fmla="*/ 760377 w 1241291"/>
                <a:gd name="connsiteY7" fmla="*/ 1511688 h 1645034"/>
                <a:gd name="connsiteX8" fmla="*/ 735309 w 1241291"/>
                <a:gd name="connsiteY8" fmla="*/ 1415047 h 1645034"/>
                <a:gd name="connsiteX9" fmla="*/ 684485 w 1241291"/>
                <a:gd name="connsiteY9" fmla="*/ 1278816 h 1645034"/>
                <a:gd name="connsiteX10" fmla="*/ 773675 w 1241291"/>
                <a:gd name="connsiteY10" fmla="*/ 1239877 h 1645034"/>
                <a:gd name="connsiteX11" fmla="*/ 1201817 w 1241291"/>
                <a:gd name="connsiteY11" fmla="*/ 1240183 h 1645034"/>
                <a:gd name="connsiteX12" fmla="*/ 1240336 w 1241291"/>
                <a:gd name="connsiteY12" fmla="*/ 1198148 h 1645034"/>
                <a:gd name="connsiteX13" fmla="*/ 1240412 w 1241291"/>
                <a:gd name="connsiteY13" fmla="*/ 875781 h 1645034"/>
                <a:gd name="connsiteX14" fmla="*/ 1235139 w 1241291"/>
                <a:gd name="connsiteY14" fmla="*/ 802831 h 1645034"/>
                <a:gd name="connsiteX15" fmla="*/ 1175985 w 1241291"/>
                <a:gd name="connsiteY15" fmla="*/ 784183 h 1645034"/>
                <a:gd name="connsiteX16" fmla="*/ 1121645 w 1241291"/>
                <a:gd name="connsiteY16" fmla="*/ 822320 h 1645034"/>
                <a:gd name="connsiteX17" fmla="*/ 858509 w 1241291"/>
                <a:gd name="connsiteY17" fmla="*/ 774324 h 1645034"/>
                <a:gd name="connsiteX18" fmla="*/ 836383 w 1241291"/>
                <a:gd name="connsiteY18" fmla="*/ 629229 h 1645034"/>
                <a:gd name="connsiteX19" fmla="*/ 848917 w 1241291"/>
                <a:gd name="connsiteY19" fmla="*/ 584939 h 1645034"/>
                <a:gd name="connsiteX20" fmla="*/ 974066 w 1241291"/>
                <a:gd name="connsiteY20" fmla="*/ 481572 h 1645034"/>
                <a:gd name="connsiteX21" fmla="*/ 1101392 w 1241291"/>
                <a:gd name="connsiteY21" fmla="*/ 503239 h 1645034"/>
                <a:gd name="connsiteX22" fmla="*/ 1172584 w 1241291"/>
                <a:gd name="connsiteY22" fmla="*/ 556432 h 1645034"/>
                <a:gd name="connsiteX23" fmla="*/ 1241291 w 1241291"/>
                <a:gd name="connsiteY23" fmla="*/ 521964 h 1645034"/>
                <a:gd name="connsiteX24" fmla="*/ 1240259 w 1241291"/>
                <a:gd name="connsiteY24" fmla="*/ 22058 h 1645034"/>
                <a:gd name="connsiteX25" fmla="*/ 1220427 w 1241291"/>
                <a:gd name="connsiteY25" fmla="*/ 2683 h 1645034"/>
                <a:gd name="connsiteX26" fmla="*/ 15600 w 1241291"/>
                <a:gd name="connsiteY26" fmla="*/ 123 h 1645034"/>
                <a:gd name="connsiteX27" fmla="*/ 9 w 1241291"/>
                <a:gd name="connsiteY27" fmla="*/ 15676 h 1645034"/>
                <a:gd name="connsiteX28" fmla="*/ 467 w 1241291"/>
                <a:gd name="connsiteY28" fmla="*/ 1212134 h 164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41291" h="1645034">
                  <a:moveTo>
                    <a:pt x="467" y="1212134"/>
                  </a:moveTo>
                  <a:cubicBezTo>
                    <a:pt x="467" y="1239648"/>
                    <a:pt x="544" y="1239571"/>
                    <a:pt x="28631" y="1239686"/>
                  </a:cubicBezTo>
                  <a:cubicBezTo>
                    <a:pt x="145754" y="1240068"/>
                    <a:pt x="262916" y="1240030"/>
                    <a:pt x="380040" y="1241138"/>
                  </a:cubicBezTo>
                  <a:cubicBezTo>
                    <a:pt x="416954" y="1241482"/>
                    <a:pt x="457689" y="1241788"/>
                    <a:pt x="490897" y="1260474"/>
                  </a:cubicBezTo>
                  <a:cubicBezTo>
                    <a:pt x="524524" y="1279428"/>
                    <a:pt x="517722" y="1318252"/>
                    <a:pt x="502093" y="1348747"/>
                  </a:cubicBezTo>
                  <a:cubicBezTo>
                    <a:pt x="483216" y="1385622"/>
                    <a:pt x="448900" y="1411951"/>
                    <a:pt x="436022" y="1452381"/>
                  </a:cubicBezTo>
                  <a:cubicBezTo>
                    <a:pt x="417833" y="1509624"/>
                    <a:pt x="438774" y="1581160"/>
                    <a:pt x="489101" y="1614978"/>
                  </a:cubicBezTo>
                  <a:cubicBezTo>
                    <a:pt x="586010" y="1680056"/>
                    <a:pt x="743296" y="1636684"/>
                    <a:pt x="760377" y="1511688"/>
                  </a:cubicBezTo>
                  <a:cubicBezTo>
                    <a:pt x="765077" y="1477449"/>
                    <a:pt x="756364" y="1442560"/>
                    <a:pt x="735309" y="1415047"/>
                  </a:cubicBezTo>
                  <a:cubicBezTo>
                    <a:pt x="709821" y="1381725"/>
                    <a:pt x="650055" y="1321577"/>
                    <a:pt x="684485" y="1278816"/>
                  </a:cubicBezTo>
                  <a:cubicBezTo>
                    <a:pt x="707910" y="1249774"/>
                    <a:pt x="741194" y="1239877"/>
                    <a:pt x="773675" y="1239877"/>
                  </a:cubicBezTo>
                  <a:cubicBezTo>
                    <a:pt x="859770" y="1239877"/>
                    <a:pt x="1192187" y="1240221"/>
                    <a:pt x="1201817" y="1240183"/>
                  </a:cubicBezTo>
                  <a:cubicBezTo>
                    <a:pt x="1239992" y="1237355"/>
                    <a:pt x="1240298" y="1237355"/>
                    <a:pt x="1240336" y="1198148"/>
                  </a:cubicBezTo>
                  <a:cubicBezTo>
                    <a:pt x="1240489" y="1090692"/>
                    <a:pt x="1240259" y="983236"/>
                    <a:pt x="1240412" y="875781"/>
                  </a:cubicBezTo>
                  <a:cubicBezTo>
                    <a:pt x="1240450" y="849948"/>
                    <a:pt x="1244348" y="826600"/>
                    <a:pt x="1235139" y="802831"/>
                  </a:cubicBezTo>
                  <a:cubicBezTo>
                    <a:pt x="1224974" y="776617"/>
                    <a:pt x="1201396" y="770885"/>
                    <a:pt x="1175985" y="784183"/>
                  </a:cubicBezTo>
                  <a:cubicBezTo>
                    <a:pt x="1156228" y="794539"/>
                    <a:pt x="1137198" y="806920"/>
                    <a:pt x="1121645" y="822320"/>
                  </a:cubicBezTo>
                  <a:cubicBezTo>
                    <a:pt x="1045219" y="897868"/>
                    <a:pt x="903677" y="861604"/>
                    <a:pt x="858509" y="774324"/>
                  </a:cubicBezTo>
                  <a:cubicBezTo>
                    <a:pt x="833899" y="726711"/>
                    <a:pt x="828855" y="679861"/>
                    <a:pt x="836383" y="629229"/>
                  </a:cubicBezTo>
                  <a:cubicBezTo>
                    <a:pt x="837988" y="613752"/>
                    <a:pt x="843720" y="599422"/>
                    <a:pt x="848917" y="584939"/>
                  </a:cubicBezTo>
                  <a:cubicBezTo>
                    <a:pt x="872380" y="528422"/>
                    <a:pt x="916287" y="494909"/>
                    <a:pt x="974066" y="481572"/>
                  </a:cubicBezTo>
                  <a:cubicBezTo>
                    <a:pt x="1018240" y="471408"/>
                    <a:pt x="1062568" y="476108"/>
                    <a:pt x="1101392" y="503239"/>
                  </a:cubicBezTo>
                  <a:cubicBezTo>
                    <a:pt x="1125658" y="520206"/>
                    <a:pt x="1148891" y="538625"/>
                    <a:pt x="1172584" y="556432"/>
                  </a:cubicBezTo>
                  <a:cubicBezTo>
                    <a:pt x="1202657" y="580239"/>
                    <a:pt x="1241291" y="546802"/>
                    <a:pt x="1241291" y="521964"/>
                  </a:cubicBezTo>
                  <a:cubicBezTo>
                    <a:pt x="1241291" y="452225"/>
                    <a:pt x="1240489" y="42425"/>
                    <a:pt x="1240259" y="22058"/>
                  </a:cubicBezTo>
                  <a:cubicBezTo>
                    <a:pt x="1240145" y="8798"/>
                    <a:pt x="1234336" y="2722"/>
                    <a:pt x="1220427" y="2683"/>
                  </a:cubicBezTo>
                  <a:cubicBezTo>
                    <a:pt x="1192378" y="2683"/>
                    <a:pt x="21255" y="620"/>
                    <a:pt x="15600" y="123"/>
                  </a:cubicBezTo>
                  <a:cubicBezTo>
                    <a:pt x="3983" y="-870"/>
                    <a:pt x="-220" y="4135"/>
                    <a:pt x="9" y="15676"/>
                  </a:cubicBezTo>
                  <a:cubicBezTo>
                    <a:pt x="467" y="37916"/>
                    <a:pt x="467" y="844446"/>
                    <a:pt x="467" y="1212134"/>
                  </a:cubicBezTo>
                  <a:close/>
                </a:path>
              </a:pathLst>
            </a:custGeom>
            <a:solidFill>
              <a:schemeClr val="accent2"/>
            </a:solidFill>
            <a:ln w="3812" cap="flat">
              <a:noFill/>
              <a:prstDash val="solid"/>
              <a:miter/>
            </a:ln>
            <a:sp3d extrusionH="298450" prstMaterial="metal"/>
          </p:spPr>
          <p:txBody>
            <a:bodyPr rtlCol="0" anchor="ctr"/>
            <a:lstStyle/>
            <a:p>
              <a:endParaRPr lang="en-US"/>
            </a:p>
          </p:txBody>
        </p:sp>
        <p:sp>
          <p:nvSpPr>
            <p:cNvPr id="38" name="Graphic 173">
              <a:extLst>
                <a:ext uri="{FF2B5EF4-FFF2-40B4-BE49-F238E27FC236}">
                  <a16:creationId xmlns:a16="http://schemas.microsoft.com/office/drawing/2014/main" id="{93FCD203-6DB6-4358-813F-492C1F6E4B00}"/>
                </a:ext>
              </a:extLst>
            </p:cNvPr>
            <p:cNvSpPr/>
            <p:nvPr/>
          </p:nvSpPr>
          <p:spPr>
            <a:xfrm rot="20242093">
              <a:off x="3798681" y="4656538"/>
              <a:ext cx="1613203" cy="1774759"/>
            </a:xfrm>
            <a:custGeom>
              <a:avLst/>
              <a:gdLst>
                <a:gd name="connsiteX0" fmla="*/ 1603222 w 1613203"/>
                <a:gd name="connsiteY0" fmla="*/ 631413 h 1774759"/>
                <a:gd name="connsiteX1" fmla="*/ 1184137 w 1613203"/>
                <a:gd name="connsiteY1" fmla="*/ 457771 h 1774759"/>
                <a:gd name="connsiteX2" fmla="*/ 1101252 w 1613203"/>
                <a:gd name="connsiteY2" fmla="*/ 382262 h 1774759"/>
                <a:gd name="connsiteX3" fmla="*/ 1125403 w 1613203"/>
                <a:gd name="connsiteY3" fmla="*/ 333846 h 1774759"/>
                <a:gd name="connsiteX4" fmla="*/ 1193231 w 1613203"/>
                <a:gd name="connsiteY4" fmla="*/ 287951 h 1774759"/>
                <a:gd name="connsiteX5" fmla="*/ 1193231 w 1613203"/>
                <a:gd name="connsiteY5" fmla="*/ 287951 h 1774759"/>
                <a:gd name="connsiteX6" fmla="*/ 1193231 w 1613203"/>
                <a:gd name="connsiteY6" fmla="*/ 287951 h 1774759"/>
                <a:gd name="connsiteX7" fmla="*/ 1267098 w 1613203"/>
                <a:gd name="connsiteY7" fmla="*/ 195590 h 1774759"/>
                <a:gd name="connsiteX8" fmla="*/ 1266639 w 1613203"/>
                <a:gd name="connsiteY8" fmla="*/ 120119 h 1774759"/>
                <a:gd name="connsiteX9" fmla="*/ 1217955 w 1613203"/>
                <a:gd name="connsiteY9" fmla="*/ 49577 h 1774759"/>
                <a:gd name="connsiteX10" fmla="*/ 1135224 w 1613203"/>
                <a:gd name="connsiteY10" fmla="*/ 5785 h 1774759"/>
                <a:gd name="connsiteX11" fmla="*/ 1043244 w 1613203"/>
                <a:gd name="connsiteY11" fmla="*/ 7504 h 1774759"/>
                <a:gd name="connsiteX12" fmla="*/ 946030 w 1613203"/>
                <a:gd name="connsiteY12" fmla="*/ 104031 h 1774759"/>
                <a:gd name="connsiteX13" fmla="*/ 953902 w 1613203"/>
                <a:gd name="connsiteY13" fmla="*/ 207245 h 1774759"/>
                <a:gd name="connsiteX14" fmla="*/ 963187 w 1613203"/>
                <a:gd name="connsiteY14" fmla="*/ 292652 h 1774759"/>
                <a:gd name="connsiteX15" fmla="*/ 919892 w 1613203"/>
                <a:gd name="connsiteY15" fmla="*/ 328763 h 1774759"/>
                <a:gd name="connsiteX16" fmla="*/ 864559 w 1613203"/>
                <a:gd name="connsiteY16" fmla="*/ 323375 h 1774759"/>
                <a:gd name="connsiteX17" fmla="*/ 487967 w 1613203"/>
                <a:gd name="connsiteY17" fmla="*/ 177248 h 1774759"/>
                <a:gd name="connsiteX18" fmla="*/ 454989 w 1613203"/>
                <a:gd name="connsiteY18" fmla="*/ 191883 h 1774759"/>
                <a:gd name="connsiteX19" fmla="*/ 292582 w 1613203"/>
                <a:gd name="connsiteY19" fmla="*/ 595033 h 1774759"/>
                <a:gd name="connsiteX20" fmla="*/ 277641 w 1613203"/>
                <a:gd name="connsiteY20" fmla="*/ 653805 h 1774759"/>
                <a:gd name="connsiteX21" fmla="*/ 321548 w 1613203"/>
                <a:gd name="connsiteY21" fmla="*/ 692286 h 1774759"/>
                <a:gd name="connsiteX22" fmla="*/ 438137 w 1613203"/>
                <a:gd name="connsiteY22" fmla="*/ 667753 h 1774759"/>
                <a:gd name="connsiteX23" fmla="*/ 558814 w 1613203"/>
                <a:gd name="connsiteY23" fmla="*/ 717851 h 1774759"/>
                <a:gd name="connsiteX24" fmla="*/ 600658 w 1613203"/>
                <a:gd name="connsiteY24" fmla="*/ 914000 h 1774759"/>
                <a:gd name="connsiteX25" fmla="*/ 523773 w 1613203"/>
                <a:gd name="connsiteY25" fmla="*/ 1017864 h 1774759"/>
                <a:gd name="connsiteX26" fmla="*/ 523773 w 1613203"/>
                <a:gd name="connsiteY26" fmla="*/ 1017864 h 1774759"/>
                <a:gd name="connsiteX27" fmla="*/ 384524 w 1613203"/>
                <a:gd name="connsiteY27" fmla="*/ 1044078 h 1774759"/>
                <a:gd name="connsiteX28" fmla="*/ 270763 w 1613203"/>
                <a:gd name="connsiteY28" fmla="*/ 959779 h 1774759"/>
                <a:gd name="connsiteX29" fmla="*/ 240612 w 1613203"/>
                <a:gd name="connsiteY29" fmla="*/ 896192 h 1774759"/>
                <a:gd name="connsiteX30" fmla="*/ 180426 w 1613203"/>
                <a:gd name="connsiteY30" fmla="*/ 901619 h 1774759"/>
                <a:gd name="connsiteX31" fmla="*/ 1588 w 1613203"/>
                <a:gd name="connsiteY31" fmla="*/ 1301750 h 1774759"/>
                <a:gd name="connsiteX32" fmla="*/ 10759 w 1613203"/>
                <a:gd name="connsiteY32" fmla="*/ 1321162 h 1774759"/>
                <a:gd name="connsiteX33" fmla="*/ 1113022 w 1613203"/>
                <a:gd name="connsiteY33" fmla="*/ 1771162 h 1774759"/>
                <a:gd name="connsiteX34" fmla="*/ 1157617 w 1613203"/>
                <a:gd name="connsiteY34" fmla="*/ 1753164 h 1774759"/>
                <a:gd name="connsiteX35" fmla="*/ 1610291 w 1613203"/>
                <a:gd name="connsiteY35" fmla="*/ 654761 h 1774759"/>
                <a:gd name="connsiteX36" fmla="*/ 1603222 w 1613203"/>
                <a:gd name="connsiteY36" fmla="*/ 631413 h 177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13203" h="1774759">
                  <a:moveTo>
                    <a:pt x="1603222" y="631413"/>
                  </a:moveTo>
                  <a:cubicBezTo>
                    <a:pt x="1582281" y="625642"/>
                    <a:pt x="1237597" y="483221"/>
                    <a:pt x="1184137" y="457771"/>
                  </a:cubicBezTo>
                  <a:cubicBezTo>
                    <a:pt x="1149019" y="441034"/>
                    <a:pt x="1115162" y="422615"/>
                    <a:pt x="1101252" y="382262"/>
                  </a:cubicBezTo>
                  <a:cubicBezTo>
                    <a:pt x="1099074" y="361741"/>
                    <a:pt x="1113175" y="346532"/>
                    <a:pt x="1125403" y="333846"/>
                  </a:cubicBezTo>
                  <a:cubicBezTo>
                    <a:pt x="1144624" y="313822"/>
                    <a:pt x="1168393" y="299950"/>
                    <a:pt x="1193231" y="287951"/>
                  </a:cubicBezTo>
                  <a:cubicBezTo>
                    <a:pt x="1193231" y="287951"/>
                    <a:pt x="1193231" y="287951"/>
                    <a:pt x="1193231" y="287951"/>
                  </a:cubicBezTo>
                  <a:cubicBezTo>
                    <a:pt x="1193231" y="287951"/>
                    <a:pt x="1193231" y="287951"/>
                    <a:pt x="1193231" y="287951"/>
                  </a:cubicBezTo>
                  <a:cubicBezTo>
                    <a:pt x="1234043" y="270106"/>
                    <a:pt x="1257009" y="236516"/>
                    <a:pt x="1267098" y="195590"/>
                  </a:cubicBezTo>
                  <a:cubicBezTo>
                    <a:pt x="1273021" y="171477"/>
                    <a:pt x="1272983" y="144461"/>
                    <a:pt x="1266639" y="120119"/>
                  </a:cubicBezTo>
                  <a:cubicBezTo>
                    <a:pt x="1259226" y="91650"/>
                    <a:pt x="1239431" y="70289"/>
                    <a:pt x="1217955" y="49577"/>
                  </a:cubicBezTo>
                  <a:cubicBezTo>
                    <a:pt x="1193958" y="26458"/>
                    <a:pt x="1165603" y="13695"/>
                    <a:pt x="1135224" y="5785"/>
                  </a:cubicBezTo>
                  <a:cubicBezTo>
                    <a:pt x="1105150" y="-2011"/>
                    <a:pt x="1073815" y="-2393"/>
                    <a:pt x="1043244" y="7504"/>
                  </a:cubicBezTo>
                  <a:cubicBezTo>
                    <a:pt x="994408" y="23286"/>
                    <a:pt x="965366" y="58710"/>
                    <a:pt x="946030" y="104031"/>
                  </a:cubicBezTo>
                  <a:cubicBezTo>
                    <a:pt x="937737" y="139302"/>
                    <a:pt x="942208" y="172777"/>
                    <a:pt x="953902" y="207245"/>
                  </a:cubicBezTo>
                  <a:cubicBezTo>
                    <a:pt x="963035" y="234147"/>
                    <a:pt x="971212" y="263036"/>
                    <a:pt x="963187" y="292652"/>
                  </a:cubicBezTo>
                  <a:cubicBezTo>
                    <a:pt x="956615" y="316841"/>
                    <a:pt x="919892" y="328763"/>
                    <a:pt x="919892" y="328763"/>
                  </a:cubicBezTo>
                  <a:cubicBezTo>
                    <a:pt x="896467" y="331667"/>
                    <a:pt x="875373" y="325171"/>
                    <a:pt x="864559" y="323375"/>
                  </a:cubicBezTo>
                  <a:cubicBezTo>
                    <a:pt x="830549" y="317720"/>
                    <a:pt x="579717" y="219091"/>
                    <a:pt x="487967" y="177248"/>
                  </a:cubicBezTo>
                  <a:cubicBezTo>
                    <a:pt x="467179" y="167771"/>
                    <a:pt x="462899" y="170178"/>
                    <a:pt x="454989" y="191883"/>
                  </a:cubicBezTo>
                  <a:cubicBezTo>
                    <a:pt x="446429" y="215384"/>
                    <a:pt x="307142" y="566526"/>
                    <a:pt x="292582" y="595033"/>
                  </a:cubicBezTo>
                  <a:cubicBezTo>
                    <a:pt x="279781" y="620140"/>
                    <a:pt x="279361" y="635616"/>
                    <a:pt x="277641" y="653805"/>
                  </a:cubicBezTo>
                  <a:cubicBezTo>
                    <a:pt x="275004" y="682236"/>
                    <a:pt x="299843" y="696490"/>
                    <a:pt x="321548" y="692286"/>
                  </a:cubicBezTo>
                  <a:cubicBezTo>
                    <a:pt x="360640" y="684758"/>
                    <a:pt x="398204" y="668212"/>
                    <a:pt x="438137" y="667753"/>
                  </a:cubicBezTo>
                  <a:cubicBezTo>
                    <a:pt x="484566" y="667218"/>
                    <a:pt x="524996" y="684032"/>
                    <a:pt x="558814" y="717851"/>
                  </a:cubicBezTo>
                  <a:cubicBezTo>
                    <a:pt x="615676" y="774674"/>
                    <a:pt x="623013" y="842617"/>
                    <a:pt x="600658" y="914000"/>
                  </a:cubicBezTo>
                  <a:cubicBezTo>
                    <a:pt x="587627" y="955614"/>
                    <a:pt x="565540" y="995203"/>
                    <a:pt x="523773" y="1017864"/>
                  </a:cubicBezTo>
                  <a:cubicBezTo>
                    <a:pt x="523773" y="1017864"/>
                    <a:pt x="523773" y="1017864"/>
                    <a:pt x="523773" y="1017864"/>
                  </a:cubicBezTo>
                  <a:cubicBezTo>
                    <a:pt x="482197" y="1051950"/>
                    <a:pt x="433131" y="1052791"/>
                    <a:pt x="384524" y="1044078"/>
                  </a:cubicBezTo>
                  <a:cubicBezTo>
                    <a:pt x="334082" y="1035059"/>
                    <a:pt x="292659" y="1009075"/>
                    <a:pt x="270763" y="959779"/>
                  </a:cubicBezTo>
                  <a:cubicBezTo>
                    <a:pt x="260865" y="937539"/>
                    <a:pt x="253796" y="916140"/>
                    <a:pt x="240612" y="896192"/>
                  </a:cubicBezTo>
                  <a:cubicBezTo>
                    <a:pt x="227887" y="876971"/>
                    <a:pt x="192616" y="881901"/>
                    <a:pt x="180426" y="901619"/>
                  </a:cubicBezTo>
                  <a:cubicBezTo>
                    <a:pt x="166937" y="923477"/>
                    <a:pt x="22949" y="1251232"/>
                    <a:pt x="1588" y="1301750"/>
                  </a:cubicBezTo>
                  <a:cubicBezTo>
                    <a:pt x="-2921" y="1312450"/>
                    <a:pt x="2811" y="1317761"/>
                    <a:pt x="10759" y="1321162"/>
                  </a:cubicBezTo>
                  <a:cubicBezTo>
                    <a:pt x="59519" y="1341874"/>
                    <a:pt x="1108512" y="1768946"/>
                    <a:pt x="1113022" y="1771162"/>
                  </a:cubicBezTo>
                  <a:cubicBezTo>
                    <a:pt x="1140497" y="1784651"/>
                    <a:pt x="1156356" y="1756068"/>
                    <a:pt x="1157617" y="1753164"/>
                  </a:cubicBezTo>
                  <a:cubicBezTo>
                    <a:pt x="1173208" y="1717549"/>
                    <a:pt x="1594509" y="689229"/>
                    <a:pt x="1610291" y="654761"/>
                  </a:cubicBezTo>
                  <a:cubicBezTo>
                    <a:pt x="1614915" y="644634"/>
                    <a:pt x="1615030" y="634661"/>
                    <a:pt x="1603222" y="631413"/>
                  </a:cubicBezTo>
                  <a:close/>
                </a:path>
              </a:pathLst>
            </a:custGeom>
            <a:solidFill>
              <a:schemeClr val="accent4"/>
            </a:solidFill>
            <a:ln w="3812" cap="flat">
              <a:noFill/>
              <a:prstDash val="solid"/>
              <a:miter/>
            </a:ln>
            <a:sp3d extrusionH="298450" prstMaterial="metal"/>
          </p:spPr>
          <p:txBody>
            <a:bodyPr rtlCol="0" anchor="ctr"/>
            <a:lstStyle/>
            <a:p>
              <a:endParaRPr lang="en-US"/>
            </a:p>
          </p:txBody>
        </p:sp>
        <p:sp>
          <p:nvSpPr>
            <p:cNvPr id="39" name="Graphic 173">
              <a:extLst>
                <a:ext uri="{FF2B5EF4-FFF2-40B4-BE49-F238E27FC236}">
                  <a16:creationId xmlns:a16="http://schemas.microsoft.com/office/drawing/2014/main" id="{2205250B-6347-4E49-86F1-21576D90EF44}"/>
                </a:ext>
              </a:extLst>
            </p:cNvPr>
            <p:cNvSpPr/>
            <p:nvPr/>
          </p:nvSpPr>
          <p:spPr>
            <a:xfrm>
              <a:off x="3602708" y="3746137"/>
              <a:ext cx="1648963" cy="1239216"/>
            </a:xfrm>
            <a:custGeom>
              <a:avLst/>
              <a:gdLst>
                <a:gd name="connsiteX0" fmla="*/ 405188 w 1648963"/>
                <a:gd name="connsiteY0" fmla="*/ 499066 h 1239216"/>
                <a:gd name="connsiteX1" fmla="*/ 381535 w 1648963"/>
                <a:gd name="connsiteY1" fmla="*/ 574881 h 1239216"/>
                <a:gd name="connsiteX2" fmla="*/ 305528 w 1648963"/>
                <a:gd name="connsiteY2" fmla="*/ 578282 h 1239216"/>
                <a:gd name="connsiteX3" fmla="*/ 241597 w 1648963"/>
                <a:gd name="connsiteY3" fmla="*/ 534757 h 1239216"/>
                <a:gd name="connsiteX4" fmla="*/ 74949 w 1648963"/>
                <a:gd name="connsiteY4" fmla="*/ 523446 h 1239216"/>
                <a:gd name="connsiteX5" fmla="*/ 30545 w 1648963"/>
                <a:gd name="connsiteY5" fmla="*/ 563723 h 1239216"/>
                <a:gd name="connsiteX6" fmla="*/ 10254 w 1648963"/>
                <a:gd name="connsiteY6" fmla="*/ 603388 h 1239216"/>
                <a:gd name="connsiteX7" fmla="*/ 9719 w 1648963"/>
                <a:gd name="connsiteY7" fmla="*/ 730562 h 1239216"/>
                <a:gd name="connsiteX8" fmla="*/ 147707 w 1648963"/>
                <a:gd name="connsiteY8" fmla="*/ 830834 h 1239216"/>
                <a:gd name="connsiteX9" fmla="*/ 251648 w 1648963"/>
                <a:gd name="connsiteY9" fmla="*/ 793270 h 1239216"/>
                <a:gd name="connsiteX10" fmla="*/ 311604 w 1648963"/>
                <a:gd name="connsiteY10" fmla="*/ 753108 h 1239216"/>
                <a:gd name="connsiteX11" fmla="*/ 387763 w 1648963"/>
                <a:gd name="connsiteY11" fmla="*/ 765986 h 1239216"/>
                <a:gd name="connsiteX12" fmla="*/ 407176 w 1648963"/>
                <a:gd name="connsiteY12" fmla="*/ 872792 h 1239216"/>
                <a:gd name="connsiteX13" fmla="*/ 408666 w 1648963"/>
                <a:gd name="connsiteY13" fmla="*/ 1212546 h 1239216"/>
                <a:gd name="connsiteX14" fmla="*/ 431517 w 1648963"/>
                <a:gd name="connsiteY14" fmla="*/ 1236009 h 1239216"/>
                <a:gd name="connsiteX15" fmla="*/ 802072 w 1648963"/>
                <a:gd name="connsiteY15" fmla="*/ 1235016 h 1239216"/>
                <a:gd name="connsiteX16" fmla="*/ 888587 w 1648963"/>
                <a:gd name="connsiteY16" fmla="*/ 1222864 h 1239216"/>
                <a:gd name="connsiteX17" fmla="*/ 894089 w 1648963"/>
                <a:gd name="connsiteY17" fmla="*/ 1165314 h 1239216"/>
                <a:gd name="connsiteX18" fmla="*/ 836693 w 1648963"/>
                <a:gd name="connsiteY18" fmla="*/ 1109982 h 1239216"/>
                <a:gd name="connsiteX19" fmla="*/ 892293 w 1648963"/>
                <a:gd name="connsiteY19" fmla="*/ 854640 h 1239216"/>
                <a:gd name="connsiteX20" fmla="*/ 1126311 w 1648963"/>
                <a:gd name="connsiteY20" fmla="*/ 872945 h 1239216"/>
                <a:gd name="connsiteX21" fmla="*/ 1146603 w 1648963"/>
                <a:gd name="connsiteY21" fmla="*/ 1119955 h 1239216"/>
                <a:gd name="connsiteX22" fmla="*/ 1099486 w 1648963"/>
                <a:gd name="connsiteY22" fmla="*/ 1172002 h 1239216"/>
                <a:gd name="connsiteX23" fmla="*/ 1117637 w 1648963"/>
                <a:gd name="connsiteY23" fmla="*/ 1230277 h 1239216"/>
                <a:gd name="connsiteX24" fmla="*/ 1208394 w 1648963"/>
                <a:gd name="connsiteY24" fmla="*/ 1237270 h 1239216"/>
                <a:gd name="connsiteX25" fmla="*/ 1631415 w 1648963"/>
                <a:gd name="connsiteY25" fmla="*/ 1235818 h 1239216"/>
                <a:gd name="connsiteX26" fmla="*/ 1647273 w 1648963"/>
                <a:gd name="connsiteY26" fmla="*/ 1220647 h 1239216"/>
                <a:gd name="connsiteX27" fmla="*/ 1647617 w 1648963"/>
                <a:gd name="connsiteY27" fmla="*/ 20215 h 1239216"/>
                <a:gd name="connsiteX28" fmla="*/ 1627097 w 1648963"/>
                <a:gd name="connsiteY28" fmla="*/ 38 h 1239216"/>
                <a:gd name="connsiteX29" fmla="*/ 431403 w 1648963"/>
                <a:gd name="connsiteY29" fmla="*/ 0 h 1239216"/>
                <a:gd name="connsiteX30" fmla="*/ 408590 w 1648963"/>
                <a:gd name="connsiteY30" fmla="*/ 23578 h 1239216"/>
                <a:gd name="connsiteX31" fmla="*/ 405188 w 1648963"/>
                <a:gd name="connsiteY31" fmla="*/ 499066 h 123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48963" h="1239216">
                  <a:moveTo>
                    <a:pt x="405188" y="499066"/>
                  </a:moveTo>
                  <a:cubicBezTo>
                    <a:pt x="404692" y="531509"/>
                    <a:pt x="401979" y="547176"/>
                    <a:pt x="381535" y="574881"/>
                  </a:cubicBezTo>
                  <a:cubicBezTo>
                    <a:pt x="370797" y="589440"/>
                    <a:pt x="335258" y="594943"/>
                    <a:pt x="305528" y="578282"/>
                  </a:cubicBezTo>
                  <a:cubicBezTo>
                    <a:pt x="282142" y="566818"/>
                    <a:pt x="261010" y="551762"/>
                    <a:pt x="241597" y="534757"/>
                  </a:cubicBezTo>
                  <a:cubicBezTo>
                    <a:pt x="194060" y="493028"/>
                    <a:pt x="126002" y="494862"/>
                    <a:pt x="74949" y="523446"/>
                  </a:cubicBezTo>
                  <a:cubicBezTo>
                    <a:pt x="57180" y="533381"/>
                    <a:pt x="42392" y="547023"/>
                    <a:pt x="30545" y="563723"/>
                  </a:cubicBezTo>
                  <a:cubicBezTo>
                    <a:pt x="23858" y="576983"/>
                    <a:pt x="14458" y="588867"/>
                    <a:pt x="10254" y="603388"/>
                  </a:cubicBezTo>
                  <a:cubicBezTo>
                    <a:pt x="-2165" y="645728"/>
                    <a:pt x="-4420" y="688222"/>
                    <a:pt x="9719" y="730562"/>
                  </a:cubicBezTo>
                  <a:cubicBezTo>
                    <a:pt x="27297" y="783258"/>
                    <a:pt x="82859" y="832973"/>
                    <a:pt x="147707" y="830834"/>
                  </a:cubicBezTo>
                  <a:cubicBezTo>
                    <a:pt x="188443" y="829496"/>
                    <a:pt x="221268" y="819446"/>
                    <a:pt x="251648" y="793270"/>
                  </a:cubicBezTo>
                  <a:cubicBezTo>
                    <a:pt x="269722" y="777679"/>
                    <a:pt x="289746" y="763731"/>
                    <a:pt x="311604" y="753108"/>
                  </a:cubicBezTo>
                  <a:cubicBezTo>
                    <a:pt x="341143" y="738739"/>
                    <a:pt x="370300" y="738128"/>
                    <a:pt x="387763" y="765986"/>
                  </a:cubicBezTo>
                  <a:cubicBezTo>
                    <a:pt x="406908" y="796556"/>
                    <a:pt x="406488" y="838362"/>
                    <a:pt x="407176" y="872792"/>
                  </a:cubicBezTo>
                  <a:cubicBezTo>
                    <a:pt x="409430" y="986018"/>
                    <a:pt x="409086" y="1099282"/>
                    <a:pt x="408666" y="1212546"/>
                  </a:cubicBezTo>
                  <a:cubicBezTo>
                    <a:pt x="408590" y="1230506"/>
                    <a:pt x="412755" y="1236162"/>
                    <a:pt x="431517" y="1236009"/>
                  </a:cubicBezTo>
                  <a:cubicBezTo>
                    <a:pt x="555023" y="1235130"/>
                    <a:pt x="678566" y="1238340"/>
                    <a:pt x="802072" y="1235016"/>
                  </a:cubicBezTo>
                  <a:cubicBezTo>
                    <a:pt x="842349" y="1234328"/>
                    <a:pt x="866920" y="1232570"/>
                    <a:pt x="888587" y="1222864"/>
                  </a:cubicBezTo>
                  <a:cubicBezTo>
                    <a:pt x="909031" y="1213731"/>
                    <a:pt x="905744" y="1184039"/>
                    <a:pt x="894089" y="1165314"/>
                  </a:cubicBezTo>
                  <a:cubicBezTo>
                    <a:pt x="879721" y="1142272"/>
                    <a:pt x="853851" y="1131152"/>
                    <a:pt x="836693" y="1109982"/>
                  </a:cubicBezTo>
                  <a:cubicBezTo>
                    <a:pt x="771960" y="1030154"/>
                    <a:pt x="805052" y="903362"/>
                    <a:pt x="892293" y="854640"/>
                  </a:cubicBezTo>
                  <a:cubicBezTo>
                    <a:pt x="965243" y="813905"/>
                    <a:pt x="1060776" y="819446"/>
                    <a:pt x="1126311" y="872945"/>
                  </a:cubicBezTo>
                  <a:cubicBezTo>
                    <a:pt x="1196433" y="930188"/>
                    <a:pt x="1216457" y="1048611"/>
                    <a:pt x="1146603" y="1119955"/>
                  </a:cubicBezTo>
                  <a:cubicBezTo>
                    <a:pt x="1130057" y="1136846"/>
                    <a:pt x="1110797" y="1151558"/>
                    <a:pt x="1099486" y="1172002"/>
                  </a:cubicBezTo>
                  <a:cubicBezTo>
                    <a:pt x="1087525" y="1193592"/>
                    <a:pt x="1093754" y="1222443"/>
                    <a:pt x="1117637" y="1230277"/>
                  </a:cubicBezTo>
                  <a:cubicBezTo>
                    <a:pt x="1146756" y="1239792"/>
                    <a:pt x="1165901" y="1235398"/>
                    <a:pt x="1208394" y="1237270"/>
                  </a:cubicBezTo>
                  <a:cubicBezTo>
                    <a:pt x="1325403" y="1242467"/>
                    <a:pt x="1614907" y="1235589"/>
                    <a:pt x="1631415" y="1235818"/>
                  </a:cubicBezTo>
                  <a:cubicBezTo>
                    <a:pt x="1642649" y="1235971"/>
                    <a:pt x="1647350" y="1232341"/>
                    <a:pt x="1647273" y="1220647"/>
                  </a:cubicBezTo>
                  <a:cubicBezTo>
                    <a:pt x="1647120" y="1200929"/>
                    <a:pt x="1650904" y="170966"/>
                    <a:pt x="1647617" y="20215"/>
                  </a:cubicBezTo>
                  <a:cubicBezTo>
                    <a:pt x="1647273" y="4815"/>
                    <a:pt x="1643070" y="38"/>
                    <a:pt x="1627097" y="38"/>
                  </a:cubicBezTo>
                  <a:cubicBezTo>
                    <a:pt x="1360941" y="38"/>
                    <a:pt x="563812" y="382"/>
                    <a:pt x="431403" y="0"/>
                  </a:cubicBezTo>
                  <a:cubicBezTo>
                    <a:pt x="412334" y="-38"/>
                    <a:pt x="407405" y="5770"/>
                    <a:pt x="408590" y="23578"/>
                  </a:cubicBezTo>
                  <a:cubicBezTo>
                    <a:pt x="409889" y="42532"/>
                    <a:pt x="407137" y="366924"/>
                    <a:pt x="405188" y="499066"/>
                  </a:cubicBezTo>
                  <a:close/>
                </a:path>
              </a:pathLst>
            </a:custGeom>
            <a:solidFill>
              <a:schemeClr val="accent3"/>
            </a:solidFill>
            <a:ln w="3812" cap="flat">
              <a:noFill/>
              <a:prstDash val="solid"/>
              <a:miter/>
            </a:ln>
            <a:sp3d extrusionH="298450" prstMaterial="metal"/>
          </p:spPr>
          <p:txBody>
            <a:bodyPr rtlCol="0" anchor="ctr"/>
            <a:lstStyle/>
            <a:p>
              <a:endParaRPr lang="en-US"/>
            </a:p>
          </p:txBody>
        </p:sp>
        <p:sp>
          <p:nvSpPr>
            <p:cNvPr id="40" name="Graphic 173">
              <a:extLst>
                <a:ext uri="{FF2B5EF4-FFF2-40B4-BE49-F238E27FC236}">
                  <a16:creationId xmlns:a16="http://schemas.microsoft.com/office/drawing/2014/main" id="{4B37DBB5-FF68-4C23-BC2B-D2CCC85BCAA8}"/>
                </a:ext>
              </a:extLst>
            </p:cNvPr>
            <p:cNvSpPr/>
            <p:nvPr/>
          </p:nvSpPr>
          <p:spPr>
            <a:xfrm>
              <a:off x="2742732" y="5009729"/>
              <a:ext cx="1649438" cy="1237048"/>
            </a:xfrm>
            <a:custGeom>
              <a:avLst/>
              <a:gdLst>
                <a:gd name="connsiteX0" fmla="*/ 1287062 w 1649438"/>
                <a:gd name="connsiteY0" fmla="*/ 736301 h 1237048"/>
                <a:gd name="connsiteX1" fmla="*/ 1326574 w 1649438"/>
                <a:gd name="connsiteY1" fmla="*/ 733932 h 1237048"/>
                <a:gd name="connsiteX2" fmla="*/ 1406440 w 1649438"/>
                <a:gd name="connsiteY2" fmla="*/ 784488 h 1237048"/>
                <a:gd name="connsiteX3" fmla="*/ 1544390 w 1649438"/>
                <a:gd name="connsiteY3" fmla="*/ 807264 h 1237048"/>
                <a:gd name="connsiteX4" fmla="*/ 1630294 w 1649438"/>
                <a:gd name="connsiteY4" fmla="*/ 734773 h 1237048"/>
                <a:gd name="connsiteX5" fmla="*/ 1621161 w 1649438"/>
                <a:gd name="connsiteY5" fmla="*/ 553871 h 1237048"/>
                <a:gd name="connsiteX6" fmla="*/ 1404224 w 1649438"/>
                <a:gd name="connsiteY6" fmla="*/ 519976 h 1237048"/>
                <a:gd name="connsiteX7" fmla="*/ 1330281 w 1649438"/>
                <a:gd name="connsiteY7" fmla="*/ 569768 h 1237048"/>
                <a:gd name="connsiteX8" fmla="*/ 1261191 w 1649438"/>
                <a:gd name="connsiteY8" fmla="*/ 548483 h 1237048"/>
                <a:gd name="connsiteX9" fmla="*/ 1241550 w 1649438"/>
                <a:gd name="connsiteY9" fmla="*/ 455396 h 1237048"/>
                <a:gd name="connsiteX10" fmla="*/ 1240594 w 1649438"/>
                <a:gd name="connsiteY10" fmla="*/ 41011 h 1237048"/>
                <a:gd name="connsiteX11" fmla="*/ 1218240 w 1649438"/>
                <a:gd name="connsiteY11" fmla="*/ 619 h 1237048"/>
                <a:gd name="connsiteX12" fmla="*/ 815089 w 1649438"/>
                <a:gd name="connsiteY12" fmla="*/ 581 h 1237048"/>
                <a:gd name="connsiteX13" fmla="*/ 737708 w 1649438"/>
                <a:gd name="connsiteY13" fmla="*/ 4364 h 1237048"/>
                <a:gd name="connsiteX14" fmla="*/ 703812 w 1649438"/>
                <a:gd name="connsiteY14" fmla="*/ 54767 h 1237048"/>
                <a:gd name="connsiteX15" fmla="*/ 778023 w 1649438"/>
                <a:gd name="connsiteY15" fmla="*/ 171012 h 1237048"/>
                <a:gd name="connsiteX16" fmla="*/ 766673 w 1649438"/>
                <a:gd name="connsiteY16" fmla="*/ 313089 h 1237048"/>
                <a:gd name="connsiteX17" fmla="*/ 673891 w 1649438"/>
                <a:gd name="connsiteY17" fmla="*/ 391235 h 1237048"/>
                <a:gd name="connsiteX18" fmla="*/ 542514 w 1649438"/>
                <a:gd name="connsiteY18" fmla="*/ 399604 h 1237048"/>
                <a:gd name="connsiteX19" fmla="*/ 461502 w 1649438"/>
                <a:gd name="connsiteY19" fmla="*/ 359480 h 1237048"/>
                <a:gd name="connsiteX20" fmla="*/ 399902 w 1649438"/>
                <a:gd name="connsiteY20" fmla="*/ 223861 h 1237048"/>
                <a:gd name="connsiteX21" fmla="*/ 455693 w 1649438"/>
                <a:gd name="connsiteY21" fmla="*/ 98331 h 1237048"/>
                <a:gd name="connsiteX22" fmla="*/ 488710 w 1649438"/>
                <a:gd name="connsiteY22" fmla="*/ 43189 h 1237048"/>
                <a:gd name="connsiteX23" fmla="*/ 458789 w 1649438"/>
                <a:gd name="connsiteY23" fmla="*/ 7765 h 1237048"/>
                <a:gd name="connsiteX24" fmla="*/ 365013 w 1649438"/>
                <a:gd name="connsiteY24" fmla="*/ 1192 h 1237048"/>
                <a:gd name="connsiteX25" fmla="*/ 17922 w 1649438"/>
                <a:gd name="connsiteY25" fmla="*/ 1727 h 1237048"/>
                <a:gd name="connsiteX26" fmla="*/ 0 w 1649438"/>
                <a:gd name="connsiteY26" fmla="*/ 12504 h 1237048"/>
                <a:gd name="connsiteX27" fmla="*/ 1223 w 1649438"/>
                <a:gd name="connsiteY27" fmla="*/ 1215267 h 1237048"/>
                <a:gd name="connsiteX28" fmla="*/ 11617 w 1649438"/>
                <a:gd name="connsiteY28" fmla="*/ 1237048 h 1237048"/>
                <a:gd name="connsiteX29" fmla="*/ 1214189 w 1649438"/>
                <a:gd name="connsiteY29" fmla="*/ 1234985 h 1237048"/>
                <a:gd name="connsiteX30" fmla="*/ 1239486 w 1649438"/>
                <a:gd name="connsiteY30" fmla="*/ 1212439 h 1237048"/>
                <a:gd name="connsiteX31" fmla="*/ 1241856 w 1649438"/>
                <a:gd name="connsiteY31" fmla="*/ 922553 h 1237048"/>
                <a:gd name="connsiteX32" fmla="*/ 1246174 w 1649438"/>
                <a:gd name="connsiteY32" fmla="*/ 810206 h 1237048"/>
                <a:gd name="connsiteX33" fmla="*/ 1287062 w 1649438"/>
                <a:gd name="connsiteY33" fmla="*/ 736301 h 1237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49438" h="1237048">
                  <a:moveTo>
                    <a:pt x="1287062" y="736301"/>
                  </a:moveTo>
                  <a:cubicBezTo>
                    <a:pt x="1300284" y="728277"/>
                    <a:pt x="1312970" y="728239"/>
                    <a:pt x="1326574" y="733932"/>
                  </a:cubicBezTo>
                  <a:cubicBezTo>
                    <a:pt x="1356037" y="746275"/>
                    <a:pt x="1381563" y="765267"/>
                    <a:pt x="1406440" y="784488"/>
                  </a:cubicBezTo>
                  <a:cubicBezTo>
                    <a:pt x="1445341" y="814562"/>
                    <a:pt x="1497464" y="820141"/>
                    <a:pt x="1544390" y="807264"/>
                  </a:cubicBezTo>
                  <a:cubicBezTo>
                    <a:pt x="1583215" y="796602"/>
                    <a:pt x="1612983" y="770846"/>
                    <a:pt x="1630294" y="734773"/>
                  </a:cubicBezTo>
                  <a:cubicBezTo>
                    <a:pt x="1659565" y="673784"/>
                    <a:pt x="1654291" y="614095"/>
                    <a:pt x="1621161" y="553871"/>
                  </a:cubicBezTo>
                  <a:cubicBezTo>
                    <a:pt x="1584552" y="487380"/>
                    <a:pt x="1467963" y="461166"/>
                    <a:pt x="1404224" y="519976"/>
                  </a:cubicBezTo>
                  <a:cubicBezTo>
                    <a:pt x="1382442" y="540076"/>
                    <a:pt x="1357642" y="557081"/>
                    <a:pt x="1330281" y="569768"/>
                  </a:cubicBezTo>
                  <a:cubicBezTo>
                    <a:pt x="1306359" y="580850"/>
                    <a:pt x="1271700" y="572252"/>
                    <a:pt x="1261191" y="548483"/>
                  </a:cubicBezTo>
                  <a:cubicBezTo>
                    <a:pt x="1246823" y="516116"/>
                    <a:pt x="1241015" y="491927"/>
                    <a:pt x="1241550" y="455396"/>
                  </a:cubicBezTo>
                  <a:cubicBezTo>
                    <a:pt x="1242352" y="398840"/>
                    <a:pt x="1240480" y="45367"/>
                    <a:pt x="1240594" y="41011"/>
                  </a:cubicBezTo>
                  <a:cubicBezTo>
                    <a:pt x="1241550" y="3944"/>
                    <a:pt x="1238072" y="46"/>
                    <a:pt x="1218240" y="619"/>
                  </a:cubicBezTo>
                  <a:cubicBezTo>
                    <a:pt x="1208113" y="466"/>
                    <a:pt x="927704" y="1651"/>
                    <a:pt x="815089" y="581"/>
                  </a:cubicBezTo>
                  <a:cubicBezTo>
                    <a:pt x="780239" y="237"/>
                    <a:pt x="771335" y="-1750"/>
                    <a:pt x="737708" y="4364"/>
                  </a:cubicBezTo>
                  <a:cubicBezTo>
                    <a:pt x="710653" y="9255"/>
                    <a:pt x="699341" y="29776"/>
                    <a:pt x="703812" y="54767"/>
                  </a:cubicBezTo>
                  <a:cubicBezTo>
                    <a:pt x="727390" y="94738"/>
                    <a:pt x="760750" y="127220"/>
                    <a:pt x="778023" y="171012"/>
                  </a:cubicBezTo>
                  <a:cubicBezTo>
                    <a:pt x="796136" y="216945"/>
                    <a:pt x="792467" y="270864"/>
                    <a:pt x="766673" y="313089"/>
                  </a:cubicBezTo>
                  <a:cubicBezTo>
                    <a:pt x="745121" y="348398"/>
                    <a:pt x="711531" y="374804"/>
                    <a:pt x="673891" y="391235"/>
                  </a:cubicBezTo>
                  <a:cubicBezTo>
                    <a:pt x="630022" y="410342"/>
                    <a:pt x="588637" y="412406"/>
                    <a:pt x="542514" y="399604"/>
                  </a:cubicBezTo>
                  <a:cubicBezTo>
                    <a:pt x="512593" y="391312"/>
                    <a:pt x="485538" y="378931"/>
                    <a:pt x="461502" y="359480"/>
                  </a:cubicBezTo>
                  <a:cubicBezTo>
                    <a:pt x="418321" y="324515"/>
                    <a:pt x="399711" y="277283"/>
                    <a:pt x="399902" y="223861"/>
                  </a:cubicBezTo>
                  <a:cubicBezTo>
                    <a:pt x="400093" y="176400"/>
                    <a:pt x="428906" y="135168"/>
                    <a:pt x="455693" y="98331"/>
                  </a:cubicBezTo>
                  <a:cubicBezTo>
                    <a:pt x="467234" y="82434"/>
                    <a:pt x="486532" y="63671"/>
                    <a:pt x="488710" y="43189"/>
                  </a:cubicBezTo>
                  <a:cubicBezTo>
                    <a:pt x="490735" y="24350"/>
                    <a:pt x="474227" y="11242"/>
                    <a:pt x="458789" y="7765"/>
                  </a:cubicBezTo>
                  <a:cubicBezTo>
                    <a:pt x="428791" y="1040"/>
                    <a:pt x="396310" y="1154"/>
                    <a:pt x="365013" y="1192"/>
                  </a:cubicBezTo>
                  <a:cubicBezTo>
                    <a:pt x="251749" y="1345"/>
                    <a:pt x="142574" y="696"/>
                    <a:pt x="17922" y="1727"/>
                  </a:cubicBezTo>
                  <a:cubicBezTo>
                    <a:pt x="10547" y="1727"/>
                    <a:pt x="0" y="657"/>
                    <a:pt x="0" y="12504"/>
                  </a:cubicBezTo>
                  <a:cubicBezTo>
                    <a:pt x="573" y="37686"/>
                    <a:pt x="994" y="848572"/>
                    <a:pt x="1223" y="1215267"/>
                  </a:cubicBezTo>
                  <a:cubicBezTo>
                    <a:pt x="1223" y="1223368"/>
                    <a:pt x="-4471" y="1235902"/>
                    <a:pt x="11617" y="1237048"/>
                  </a:cubicBezTo>
                  <a:cubicBezTo>
                    <a:pt x="19833" y="1236513"/>
                    <a:pt x="981279" y="1234794"/>
                    <a:pt x="1214189" y="1234985"/>
                  </a:cubicBezTo>
                  <a:cubicBezTo>
                    <a:pt x="1231156" y="1234985"/>
                    <a:pt x="1238760" y="1231775"/>
                    <a:pt x="1239486" y="1212439"/>
                  </a:cubicBezTo>
                  <a:cubicBezTo>
                    <a:pt x="1243117" y="1115798"/>
                    <a:pt x="1240633" y="1019156"/>
                    <a:pt x="1241856" y="922553"/>
                  </a:cubicBezTo>
                  <a:cubicBezTo>
                    <a:pt x="1242314" y="885104"/>
                    <a:pt x="1239983" y="847464"/>
                    <a:pt x="1246174" y="810206"/>
                  </a:cubicBezTo>
                  <a:cubicBezTo>
                    <a:pt x="1255039" y="782960"/>
                    <a:pt x="1259090" y="753306"/>
                    <a:pt x="1287062" y="736301"/>
                  </a:cubicBezTo>
                  <a:close/>
                </a:path>
              </a:pathLst>
            </a:custGeom>
            <a:solidFill>
              <a:schemeClr val="accent1"/>
            </a:solidFill>
            <a:ln w="3812" cap="flat">
              <a:noFill/>
              <a:prstDash val="solid"/>
              <a:miter/>
            </a:ln>
            <a:sp3d extrusionH="298450" prstMaterial="metal"/>
          </p:spPr>
          <p:txBody>
            <a:bodyPr rtlCol="0" anchor="ctr"/>
            <a:lstStyle/>
            <a:p>
              <a:endParaRPr lang="en-US"/>
            </a:p>
          </p:txBody>
        </p:sp>
      </p:grpSp>
      <p:sp>
        <p:nvSpPr>
          <p:cNvPr id="41" name="TextBox 40">
            <a:extLst>
              <a:ext uri="{FF2B5EF4-FFF2-40B4-BE49-F238E27FC236}">
                <a16:creationId xmlns:a16="http://schemas.microsoft.com/office/drawing/2014/main" id="{495EEE09-0142-4F1B-BEB2-5CF9D47B6B46}"/>
              </a:ext>
            </a:extLst>
          </p:cNvPr>
          <p:cNvSpPr txBox="1"/>
          <p:nvPr/>
        </p:nvSpPr>
        <p:spPr>
          <a:xfrm>
            <a:off x="549236" y="4120334"/>
            <a:ext cx="4437960"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RMSE (Root Mean Squared Error)</a:t>
            </a:r>
            <a:r>
              <a:rPr lang="ar-SA" altLang="ko-KR" sz="1600" b="1" dirty="0">
                <a:solidFill>
                  <a:schemeClr val="tx1">
                    <a:lumMod val="75000"/>
                    <a:lumOff val="25000"/>
                  </a:schemeClr>
                </a:solidFill>
                <a:cs typeface="Arial" pitchFamily="34" charset="0"/>
              </a:rPr>
              <a:t> </a:t>
            </a:r>
            <a:r>
              <a:rPr lang="en-US" sz="1600" b="0" i="0" dirty="0">
                <a:solidFill>
                  <a:srgbClr val="F8FAFF"/>
                </a:solidFill>
                <a:effectLst/>
                <a:latin typeface="Inter"/>
              </a:rPr>
              <a:t>⚠️ </a:t>
            </a:r>
            <a:endParaRPr lang="ko-KR" altLang="en-US" sz="1600" b="1"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7535555E-3900-44B5-BD7E-E7B3E05E7FC4}"/>
              </a:ext>
            </a:extLst>
          </p:cNvPr>
          <p:cNvSpPr txBox="1"/>
          <p:nvPr/>
        </p:nvSpPr>
        <p:spPr>
          <a:xfrm>
            <a:off x="298813" y="4733092"/>
            <a:ext cx="3937386" cy="1169551"/>
          </a:xfrm>
          <a:prstGeom prst="rect">
            <a:avLst/>
          </a:prstGeom>
          <a:noFill/>
        </p:spPr>
        <p:txBody>
          <a:bodyPr wrap="square">
            <a:spAutoFit/>
          </a:bodyPr>
          <a:lstStyle/>
          <a:p>
            <a:pPr marL="342900" indent="-342900">
              <a:buFont typeface="Arial" panose="020B0604020202020204" pitchFamily="34" charset="0"/>
              <a:buChar char="•"/>
            </a:pPr>
            <a:r>
              <a:rPr lang="en-US" altLang="ko-KR" sz="1400" dirty="0">
                <a:cs typeface="Arial" pitchFamily="34" charset="0"/>
              </a:rPr>
              <a:t>Penalizes larger errors more heavily.</a:t>
            </a:r>
          </a:p>
          <a:p>
            <a:pPr marL="342900" indent="-342900">
              <a:buFont typeface="Arial" panose="020B0604020202020204" pitchFamily="34" charset="0"/>
              <a:buChar char="•"/>
            </a:pPr>
            <a:endParaRPr lang="en-US" altLang="ko-KR" sz="1400" dirty="0">
              <a:cs typeface="Arial" pitchFamily="34" charset="0"/>
            </a:endParaRPr>
          </a:p>
          <a:p>
            <a:pPr marL="342900" indent="-342900">
              <a:buFont typeface="Arial" panose="020B0604020202020204" pitchFamily="34" charset="0"/>
              <a:buChar char="•"/>
            </a:pPr>
            <a:r>
              <a:rPr lang="en-US" altLang="ko-KR" sz="1400" dirty="0">
                <a:cs typeface="Arial" pitchFamily="34" charset="0"/>
              </a:rPr>
              <a:t>Useful for identifying large discrepancies in high-value predictions (e.g., large malpractice claims).</a:t>
            </a:r>
          </a:p>
        </p:txBody>
      </p:sp>
      <p:sp>
        <p:nvSpPr>
          <p:cNvPr id="43" name="TextBox 42">
            <a:extLst>
              <a:ext uri="{FF2B5EF4-FFF2-40B4-BE49-F238E27FC236}">
                <a16:creationId xmlns:a16="http://schemas.microsoft.com/office/drawing/2014/main" id="{01D9897E-1893-4E2E-A7E7-1F309EE8FA5E}"/>
              </a:ext>
            </a:extLst>
          </p:cNvPr>
          <p:cNvSpPr txBox="1"/>
          <p:nvPr/>
        </p:nvSpPr>
        <p:spPr>
          <a:xfrm>
            <a:off x="7955803" y="1892912"/>
            <a:ext cx="4437960"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MAE (Mean Absolute Error)	</a:t>
            </a:r>
            <a:r>
              <a:rPr lang="ar-SA" altLang="ko-KR" sz="1600" b="1" dirty="0">
                <a:solidFill>
                  <a:schemeClr val="tx1">
                    <a:lumMod val="75000"/>
                    <a:lumOff val="25000"/>
                  </a:schemeClr>
                </a:solidFill>
                <a:cs typeface="Arial" pitchFamily="34" charset="0"/>
              </a:rPr>
              <a:t> </a:t>
            </a:r>
            <a:r>
              <a:rPr lang="en-US" sz="1600" b="0" i="0" dirty="0">
                <a:solidFill>
                  <a:srgbClr val="F8FAFF"/>
                </a:solidFill>
                <a:effectLst/>
                <a:latin typeface="Inter"/>
              </a:rPr>
              <a:t>✅</a:t>
            </a:r>
            <a:endParaRPr lang="ko-KR" altLang="en-US" sz="1600" b="1"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6E376128-7B1B-4EEA-8159-7DE4EE987D8B}"/>
              </a:ext>
            </a:extLst>
          </p:cNvPr>
          <p:cNvSpPr txBox="1"/>
          <p:nvPr/>
        </p:nvSpPr>
        <p:spPr>
          <a:xfrm>
            <a:off x="7705380" y="2505670"/>
            <a:ext cx="3937386" cy="1169551"/>
          </a:xfrm>
          <a:prstGeom prst="rect">
            <a:avLst/>
          </a:prstGeom>
          <a:noFill/>
        </p:spPr>
        <p:txBody>
          <a:bodyPr wrap="square">
            <a:spAutoFit/>
          </a:bodyPr>
          <a:lstStyle/>
          <a:p>
            <a:pPr marL="342900" indent="-342900">
              <a:buFont typeface="Arial" panose="020B0604020202020204" pitchFamily="34" charset="0"/>
              <a:buChar char="•"/>
            </a:pPr>
            <a:r>
              <a:rPr lang="en-US" altLang="ko-KR" sz="1400" dirty="0">
                <a:cs typeface="Arial" pitchFamily="34" charset="0"/>
              </a:rPr>
              <a:t>Provides a straightforward measure of overall accuracy.</a:t>
            </a:r>
          </a:p>
          <a:p>
            <a:pPr marL="342900" indent="-342900">
              <a:buFont typeface="Arial" panose="020B0604020202020204" pitchFamily="34" charset="0"/>
              <a:buChar char="•"/>
            </a:pPr>
            <a:endParaRPr lang="en-US" altLang="ko-KR" sz="1400" dirty="0">
              <a:cs typeface="Arial" pitchFamily="34" charset="0"/>
            </a:endParaRPr>
          </a:p>
          <a:p>
            <a:pPr marL="342900" indent="-342900">
              <a:buFont typeface="Arial" panose="020B0604020202020204" pitchFamily="34" charset="0"/>
              <a:buChar char="•"/>
            </a:pPr>
            <a:r>
              <a:rPr lang="en-US" altLang="ko-KR" sz="1400" dirty="0">
                <a:cs typeface="Arial" pitchFamily="34" charset="0"/>
              </a:rPr>
              <a:t>Less sensitive to outliers, ensuring consistent predictions for typical claims.</a:t>
            </a:r>
          </a:p>
        </p:txBody>
      </p:sp>
      <p:sp>
        <p:nvSpPr>
          <p:cNvPr id="45" name="TextBox 44">
            <a:extLst>
              <a:ext uri="{FF2B5EF4-FFF2-40B4-BE49-F238E27FC236}">
                <a16:creationId xmlns:a16="http://schemas.microsoft.com/office/drawing/2014/main" id="{1D6DDB5D-B0F0-44F0-868D-CDA7B83D92BB}"/>
              </a:ext>
            </a:extLst>
          </p:cNvPr>
          <p:cNvSpPr txBox="1"/>
          <p:nvPr/>
        </p:nvSpPr>
        <p:spPr>
          <a:xfrm>
            <a:off x="7955803" y="4112995"/>
            <a:ext cx="4437960"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Predicted vs. Actual Values Plot</a:t>
            </a:r>
            <a:r>
              <a:rPr lang="ar-SA" altLang="ko-KR" sz="1600" b="1" dirty="0">
                <a:solidFill>
                  <a:schemeClr val="tx1">
                    <a:lumMod val="75000"/>
                    <a:lumOff val="25000"/>
                  </a:schemeClr>
                </a:solidFill>
                <a:cs typeface="Arial" pitchFamily="34" charset="0"/>
              </a:rPr>
              <a:t> </a:t>
            </a:r>
            <a:r>
              <a:rPr lang="en-US" sz="1600" b="0" i="0" dirty="0">
                <a:solidFill>
                  <a:srgbClr val="F8FAFF"/>
                </a:solidFill>
                <a:effectLst/>
                <a:latin typeface="Inter"/>
              </a:rPr>
              <a:t>📈</a:t>
            </a:r>
            <a:endParaRPr lang="ko-KR" altLang="en-US" sz="16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69B28201-C246-47E0-9CC6-7F7886AE8C78}"/>
              </a:ext>
            </a:extLst>
          </p:cNvPr>
          <p:cNvSpPr txBox="1"/>
          <p:nvPr/>
        </p:nvSpPr>
        <p:spPr>
          <a:xfrm>
            <a:off x="7783554" y="4691835"/>
            <a:ext cx="3937386" cy="1384995"/>
          </a:xfrm>
          <a:prstGeom prst="rect">
            <a:avLst/>
          </a:prstGeom>
          <a:noFill/>
        </p:spPr>
        <p:txBody>
          <a:bodyPr wrap="square">
            <a:spAutoFit/>
          </a:bodyPr>
          <a:lstStyle/>
          <a:p>
            <a:pPr marL="342900" indent="-342900">
              <a:buFont typeface="Arial" panose="020B0604020202020204" pitchFamily="34" charset="0"/>
              <a:buChar char="•"/>
            </a:pPr>
            <a:r>
              <a:rPr lang="en-US" altLang="ko-KR" sz="1400" dirty="0">
                <a:cs typeface="Arial" pitchFamily="34" charset="0"/>
              </a:rPr>
              <a:t>Visualizes how well the model’s predictions match the actual values.</a:t>
            </a:r>
          </a:p>
          <a:p>
            <a:pPr marL="342900" indent="-342900">
              <a:buFont typeface="Arial" panose="020B0604020202020204" pitchFamily="34" charset="0"/>
              <a:buChar char="•"/>
            </a:pPr>
            <a:endParaRPr lang="en-US" altLang="ko-KR" sz="1400" dirty="0">
              <a:cs typeface="Arial" pitchFamily="34" charset="0"/>
            </a:endParaRPr>
          </a:p>
          <a:p>
            <a:pPr marL="342900" indent="-342900">
              <a:buFont typeface="Arial" panose="020B0604020202020204" pitchFamily="34" charset="0"/>
              <a:buChar char="•"/>
            </a:pPr>
            <a:r>
              <a:rPr lang="en-US" altLang="ko-KR" sz="1400" dirty="0">
                <a:cs typeface="Arial" pitchFamily="34" charset="0"/>
              </a:rPr>
              <a:t>Helps identify bias, systematic deviations, or data distortions caused by transformations.</a:t>
            </a:r>
          </a:p>
        </p:txBody>
      </p:sp>
    </p:spTree>
    <p:extLst>
      <p:ext uri="{BB962C8B-B14F-4D97-AF65-F5344CB8AC3E}">
        <p14:creationId xmlns:p14="http://schemas.microsoft.com/office/powerpoint/2010/main" val="3183651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762A47-E076-4413-BAE7-09C7171AA301}"/>
              </a:ext>
            </a:extLst>
          </p:cNvPr>
          <p:cNvSpPr>
            <a:spLocks noGrp="1"/>
          </p:cNvSpPr>
          <p:nvPr>
            <p:ph type="body" sz="quarter" idx="10"/>
          </p:nvPr>
        </p:nvSpPr>
        <p:spPr/>
        <p:txBody>
          <a:bodyPr/>
          <a:lstStyle/>
          <a:p>
            <a:r>
              <a:rPr lang="en-US" sz="4000" dirty="0"/>
              <a:t>Figure 3 : Example of Actual vs Predicted Plot</a:t>
            </a:r>
          </a:p>
        </p:txBody>
      </p:sp>
      <p:pic>
        <p:nvPicPr>
          <p:cNvPr id="7" name="Picture 6">
            <a:extLst>
              <a:ext uri="{FF2B5EF4-FFF2-40B4-BE49-F238E27FC236}">
                <a16:creationId xmlns:a16="http://schemas.microsoft.com/office/drawing/2014/main" id="{27B9D994-B8EA-470D-BFC1-B44A8D9A2E74}"/>
              </a:ext>
            </a:extLst>
          </p:cNvPr>
          <p:cNvPicPr>
            <a:picLocks noChangeAspect="1"/>
          </p:cNvPicPr>
          <p:nvPr/>
        </p:nvPicPr>
        <p:blipFill>
          <a:blip r:embed="rId2"/>
          <a:stretch>
            <a:fillRect/>
          </a:stretch>
        </p:blipFill>
        <p:spPr>
          <a:xfrm>
            <a:off x="1766283" y="1350554"/>
            <a:ext cx="8659433" cy="5382376"/>
          </a:xfrm>
          <a:prstGeom prst="rect">
            <a:avLst/>
          </a:prstGeom>
        </p:spPr>
      </p:pic>
    </p:spTree>
    <p:extLst>
      <p:ext uri="{BB962C8B-B14F-4D97-AF65-F5344CB8AC3E}">
        <p14:creationId xmlns:p14="http://schemas.microsoft.com/office/powerpoint/2010/main" val="41504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9FFE77-F52E-4AC1-BA28-92E03BB5EA09}"/>
              </a:ext>
            </a:extLst>
          </p:cNvPr>
          <p:cNvSpPr>
            <a:spLocks noGrp="1"/>
          </p:cNvSpPr>
          <p:nvPr>
            <p:ph type="body" sz="quarter" idx="10"/>
          </p:nvPr>
        </p:nvSpPr>
        <p:spPr>
          <a:xfrm>
            <a:off x="380090" y="179254"/>
            <a:ext cx="11573197" cy="724247"/>
          </a:xfrm>
        </p:spPr>
        <p:txBody>
          <a:bodyPr/>
          <a:lstStyle/>
          <a:p>
            <a:r>
              <a:rPr lang="en-US" dirty="0"/>
              <a:t>Results </a:t>
            </a:r>
          </a:p>
        </p:txBody>
      </p:sp>
      <p:graphicFrame>
        <p:nvGraphicFramePr>
          <p:cNvPr id="3" name="Table 2">
            <a:extLst>
              <a:ext uri="{FF2B5EF4-FFF2-40B4-BE49-F238E27FC236}">
                <a16:creationId xmlns:a16="http://schemas.microsoft.com/office/drawing/2014/main" id="{678CD056-C6E4-49FA-BC43-202546F82909}"/>
              </a:ext>
            </a:extLst>
          </p:cNvPr>
          <p:cNvGraphicFramePr>
            <a:graphicFrameLocks noGrp="1"/>
          </p:cNvGraphicFramePr>
          <p:nvPr>
            <p:extLst>
              <p:ext uri="{D42A27DB-BD31-4B8C-83A1-F6EECF244321}">
                <p14:modId xmlns:p14="http://schemas.microsoft.com/office/powerpoint/2010/main" val="989334366"/>
              </p:ext>
            </p:extLst>
          </p:nvPr>
        </p:nvGraphicFramePr>
        <p:xfrm>
          <a:off x="1197204" y="1253766"/>
          <a:ext cx="10294067" cy="4962081"/>
        </p:xfrm>
        <a:graphic>
          <a:graphicData uri="http://schemas.openxmlformats.org/drawingml/2006/table">
            <a:tbl>
              <a:tblPr firstRow="1" firstCol="1" bandRow="1">
                <a:tableStyleId>{5C22544A-7EE6-4342-B048-85BDC9FD1C3A}</a:tableStyleId>
              </a:tblPr>
              <a:tblGrid>
                <a:gridCol w="4377033">
                  <a:extLst>
                    <a:ext uri="{9D8B030D-6E8A-4147-A177-3AD203B41FA5}">
                      <a16:colId xmlns:a16="http://schemas.microsoft.com/office/drawing/2014/main" val="313664274"/>
                    </a:ext>
                  </a:extLst>
                </a:gridCol>
                <a:gridCol w="1597551">
                  <a:extLst>
                    <a:ext uri="{9D8B030D-6E8A-4147-A177-3AD203B41FA5}">
                      <a16:colId xmlns:a16="http://schemas.microsoft.com/office/drawing/2014/main" val="2619904640"/>
                    </a:ext>
                  </a:extLst>
                </a:gridCol>
                <a:gridCol w="1650803">
                  <a:extLst>
                    <a:ext uri="{9D8B030D-6E8A-4147-A177-3AD203B41FA5}">
                      <a16:colId xmlns:a16="http://schemas.microsoft.com/office/drawing/2014/main" val="3128463137"/>
                    </a:ext>
                  </a:extLst>
                </a:gridCol>
                <a:gridCol w="2668680">
                  <a:extLst>
                    <a:ext uri="{9D8B030D-6E8A-4147-A177-3AD203B41FA5}">
                      <a16:colId xmlns:a16="http://schemas.microsoft.com/office/drawing/2014/main" val="2402409632"/>
                    </a:ext>
                  </a:extLst>
                </a:gridCol>
              </a:tblGrid>
              <a:tr h="692888">
                <a:tc>
                  <a:txBody>
                    <a:bodyPr/>
                    <a:lstStyle/>
                    <a:p>
                      <a:pPr marL="0" marR="0" algn="ctr">
                        <a:lnSpc>
                          <a:spcPct val="107000"/>
                        </a:lnSpc>
                        <a:spcBef>
                          <a:spcPts val="0"/>
                        </a:spcBef>
                        <a:spcAft>
                          <a:spcPts val="0"/>
                        </a:spcAft>
                      </a:pPr>
                      <a:r>
                        <a:rPr lang="en-US" sz="1800" dirty="0">
                          <a:effectLst/>
                          <a:latin typeface="+mj-lt"/>
                        </a:rPr>
                        <a:t>Model</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mj-lt"/>
                        </a:rPr>
                        <a:t>R² (Train)</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0"/>
                        </a:spcAft>
                      </a:pPr>
                      <a:r>
                        <a:rPr lang="en-US" sz="1800">
                          <a:effectLst/>
                          <a:latin typeface="+mj-lt"/>
                        </a:rPr>
                        <a:t>R² (Test)</a:t>
                      </a:r>
                      <a:endParaRPr lang="en-US" sz="180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mj-lt"/>
                        </a:rPr>
                        <a:t>MAE</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125422703"/>
                  </a:ext>
                </a:extLst>
              </a:tr>
              <a:tr h="356044">
                <a:tc>
                  <a:txBody>
                    <a:bodyPr/>
                    <a:lstStyle/>
                    <a:p>
                      <a:pPr marL="0" marR="0">
                        <a:lnSpc>
                          <a:spcPct val="107000"/>
                        </a:lnSpc>
                        <a:spcBef>
                          <a:spcPts val="0"/>
                        </a:spcBef>
                        <a:spcAft>
                          <a:spcPts val="0"/>
                        </a:spcAft>
                      </a:pPr>
                      <a:r>
                        <a:rPr lang="en-US" sz="1800">
                          <a:effectLst/>
                          <a:latin typeface="+mj-lt"/>
                        </a:rPr>
                        <a:t>Linear Regression </a:t>
                      </a:r>
                      <a:endParaRPr lang="en-US" sz="180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mj-lt"/>
                        </a:rPr>
                        <a:t>0.2981</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mj-lt"/>
                        </a:rPr>
                        <a:t>0.2967</a:t>
                      </a:r>
                      <a:endParaRPr lang="en-US" sz="180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mj-lt"/>
                        </a:rPr>
                        <a:t>$113668.9094 </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4215955411"/>
                  </a:ext>
                </a:extLst>
              </a:tr>
              <a:tr h="356044">
                <a:tc>
                  <a:txBody>
                    <a:bodyPr/>
                    <a:lstStyle/>
                    <a:p>
                      <a:pPr marL="0" marR="0">
                        <a:lnSpc>
                          <a:spcPct val="107000"/>
                        </a:lnSpc>
                        <a:spcBef>
                          <a:spcPts val="0"/>
                        </a:spcBef>
                        <a:spcAft>
                          <a:spcPts val="0"/>
                        </a:spcAft>
                      </a:pPr>
                      <a:r>
                        <a:rPr lang="en-US" sz="1800">
                          <a:effectLst/>
                          <a:latin typeface="+mj-lt"/>
                        </a:rPr>
                        <a:t>KNN</a:t>
                      </a:r>
                      <a:endParaRPr lang="en-US" sz="180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mj-lt"/>
                        </a:rPr>
                        <a:t>0.6825</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mj-lt"/>
                        </a:rPr>
                        <a:t>0.6157</a:t>
                      </a:r>
                      <a:endParaRPr lang="en-US" sz="180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mj-lt"/>
                        </a:rPr>
                        <a:t>$73749.9137</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462077918"/>
                  </a:ext>
                </a:extLst>
              </a:tr>
              <a:tr h="356044">
                <a:tc>
                  <a:txBody>
                    <a:bodyPr/>
                    <a:lstStyle/>
                    <a:p>
                      <a:pPr marL="0" marR="0">
                        <a:lnSpc>
                          <a:spcPct val="107000"/>
                        </a:lnSpc>
                        <a:spcBef>
                          <a:spcPts val="0"/>
                        </a:spcBef>
                        <a:spcAft>
                          <a:spcPts val="0"/>
                        </a:spcAft>
                      </a:pPr>
                      <a:r>
                        <a:rPr lang="en-US" sz="1800">
                          <a:effectLst/>
                          <a:latin typeface="+mj-lt"/>
                        </a:rPr>
                        <a:t>Decision Tree</a:t>
                      </a:r>
                      <a:endParaRPr lang="en-US" sz="180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mj-lt"/>
                        </a:rPr>
                        <a:t>0.8258</a:t>
                      </a:r>
                      <a:endParaRPr lang="en-US" sz="180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mj-lt"/>
                        </a:rPr>
                        <a:t>0.4989</a:t>
                      </a:r>
                      <a:endParaRPr lang="en-US" sz="180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mj-lt"/>
                        </a:rPr>
                        <a:t>$80000.0</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055896988"/>
                  </a:ext>
                </a:extLst>
              </a:tr>
              <a:tr h="356044">
                <a:tc>
                  <a:txBody>
                    <a:bodyPr/>
                    <a:lstStyle/>
                    <a:p>
                      <a:pPr marL="0" marR="0">
                        <a:lnSpc>
                          <a:spcPct val="107000"/>
                        </a:lnSpc>
                        <a:spcBef>
                          <a:spcPts val="0"/>
                        </a:spcBef>
                        <a:spcAft>
                          <a:spcPts val="0"/>
                        </a:spcAft>
                      </a:pPr>
                      <a:r>
                        <a:rPr lang="en-US" sz="1800">
                          <a:effectLst/>
                          <a:latin typeface="+mj-lt"/>
                        </a:rPr>
                        <a:t>Random Forest</a:t>
                      </a:r>
                      <a:endParaRPr lang="en-US" sz="180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mj-lt"/>
                        </a:rPr>
                        <a:t>0.7964</a:t>
                      </a:r>
                      <a:endParaRPr lang="en-US" sz="180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mj-lt"/>
                        </a:rPr>
                        <a:t>0.5464</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mj-lt"/>
                        </a:rPr>
                        <a:t>$76866.4910</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979263872"/>
                  </a:ext>
                </a:extLst>
              </a:tr>
              <a:tr h="692888">
                <a:tc>
                  <a:txBody>
                    <a:bodyPr/>
                    <a:lstStyle/>
                    <a:p>
                      <a:pPr marL="0" marR="0">
                        <a:lnSpc>
                          <a:spcPct val="107000"/>
                        </a:lnSpc>
                        <a:spcBef>
                          <a:spcPts val="0"/>
                        </a:spcBef>
                        <a:spcAft>
                          <a:spcPts val="0"/>
                        </a:spcAft>
                      </a:pPr>
                      <a:r>
                        <a:rPr lang="en-US" sz="1800">
                          <a:effectLst/>
                          <a:latin typeface="+mj-lt"/>
                        </a:rPr>
                        <a:t>Ensemble (KNN + RF + XGB)</a:t>
                      </a:r>
                      <a:endParaRPr lang="en-US" sz="180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mj-lt"/>
                        </a:rPr>
                        <a:t>0.6864</a:t>
                      </a:r>
                      <a:endParaRPr lang="en-US" sz="180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mj-lt"/>
                        </a:rPr>
                        <a:t>0.6077</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mj-lt"/>
                        </a:rPr>
                        <a:t>$75063.8808</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763658922"/>
                  </a:ext>
                </a:extLst>
              </a:tr>
              <a:tr h="356044">
                <a:tc>
                  <a:txBody>
                    <a:bodyPr/>
                    <a:lstStyle/>
                    <a:p>
                      <a:pPr marL="0" marR="0">
                        <a:lnSpc>
                          <a:spcPct val="107000"/>
                        </a:lnSpc>
                        <a:spcBef>
                          <a:spcPts val="0"/>
                        </a:spcBef>
                        <a:spcAft>
                          <a:spcPts val="0"/>
                        </a:spcAft>
                      </a:pPr>
                      <a:r>
                        <a:rPr lang="en-US" sz="1800">
                          <a:effectLst/>
                          <a:latin typeface="+mj-lt"/>
                        </a:rPr>
                        <a:t>Polynomial (Degree 2,3)</a:t>
                      </a:r>
                      <a:endParaRPr lang="en-US" sz="180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mj-lt"/>
                        </a:rPr>
                        <a:t>0.4</a:t>
                      </a:r>
                      <a:endParaRPr lang="en-US" sz="180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mj-lt"/>
                        </a:rPr>
                        <a:t>0.45</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mj-lt"/>
                        </a:rPr>
                        <a:t>$110000.00</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825178090"/>
                  </a:ext>
                </a:extLst>
              </a:tr>
              <a:tr h="387908">
                <a:tc>
                  <a:txBody>
                    <a:bodyPr/>
                    <a:lstStyle/>
                    <a:p>
                      <a:pPr marL="0" marR="0">
                        <a:lnSpc>
                          <a:spcPct val="107000"/>
                        </a:lnSpc>
                        <a:spcBef>
                          <a:spcPts val="0"/>
                        </a:spcBef>
                        <a:spcAft>
                          <a:spcPts val="0"/>
                        </a:spcAft>
                      </a:pPr>
                      <a:r>
                        <a:rPr lang="en-US" sz="1800" dirty="0" err="1">
                          <a:effectLst/>
                          <a:highlight>
                            <a:srgbClr val="00FF00"/>
                          </a:highlight>
                          <a:latin typeface="+mj-lt"/>
                        </a:rPr>
                        <a:t>XGBoost</a:t>
                      </a:r>
                      <a:endParaRPr lang="en-US" sz="1800" dirty="0">
                        <a:effectLst/>
                        <a:highlight>
                          <a:srgbClr val="00FF00"/>
                        </a:highligh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a:effectLst/>
                          <a:highlight>
                            <a:srgbClr val="00FF00"/>
                          </a:highlight>
                          <a:latin typeface="+mj-lt"/>
                        </a:rPr>
                        <a:t>0.7011</a:t>
                      </a:r>
                      <a:endParaRPr lang="en-US" sz="1800">
                        <a:effectLst/>
                        <a:highlight>
                          <a:srgbClr val="00FF00"/>
                        </a:highligh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dirty="0">
                          <a:effectLst/>
                          <a:highlight>
                            <a:srgbClr val="00FF00"/>
                          </a:highlight>
                          <a:latin typeface="+mj-lt"/>
                        </a:rPr>
                        <a:t>0.6605</a:t>
                      </a:r>
                      <a:endParaRPr lang="en-US" sz="1800" dirty="0">
                        <a:effectLst/>
                        <a:highlight>
                          <a:srgbClr val="00FF00"/>
                        </a:highligh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dirty="0">
                          <a:effectLst/>
                          <a:highlight>
                            <a:srgbClr val="00FF00"/>
                          </a:highlight>
                          <a:latin typeface="+mj-lt"/>
                        </a:rPr>
                        <a:t>$70102.2202</a:t>
                      </a:r>
                      <a:endParaRPr lang="en-US" sz="1800" dirty="0">
                        <a:effectLst/>
                        <a:highlight>
                          <a:srgbClr val="00FF00"/>
                        </a:highlight>
                        <a:latin typeface="+mj-lt"/>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483848672"/>
                  </a:ext>
                </a:extLst>
              </a:tr>
              <a:tr h="356044">
                <a:tc>
                  <a:txBody>
                    <a:bodyPr/>
                    <a:lstStyle/>
                    <a:p>
                      <a:pPr marL="0" marR="0">
                        <a:lnSpc>
                          <a:spcPct val="107000"/>
                        </a:lnSpc>
                        <a:spcBef>
                          <a:spcPts val="0"/>
                        </a:spcBef>
                        <a:spcAft>
                          <a:spcPts val="0"/>
                        </a:spcAft>
                      </a:pPr>
                      <a:r>
                        <a:rPr lang="en-US" sz="1800">
                          <a:effectLst/>
                          <a:latin typeface="+mj-lt"/>
                        </a:rPr>
                        <a:t>XGBoost (sqrt transform)</a:t>
                      </a:r>
                      <a:endParaRPr lang="en-US" sz="180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mj-lt"/>
                        </a:rPr>
                        <a:t>0.6894</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mj-lt"/>
                        </a:rPr>
                        <a:t>0.6492</a:t>
                      </a:r>
                      <a:endParaRPr lang="en-US" sz="180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b="0" i="0" kern="1200" dirty="0">
                          <a:solidFill>
                            <a:schemeClr val="dk1"/>
                          </a:solidFill>
                          <a:effectLst/>
                          <a:latin typeface="+mn-lt"/>
                          <a:ea typeface="+mn-ea"/>
                          <a:cs typeface="+mn-cs"/>
                        </a:rPr>
                        <a:t>$70658.57 </a:t>
                      </a:r>
                      <a:r>
                        <a:rPr lang="en-US" sz="1800" dirty="0">
                          <a:effectLst/>
                          <a:latin typeface="+mj-lt"/>
                        </a:rPr>
                        <a:t>(Rescaled)</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806597305"/>
                  </a:ext>
                </a:extLst>
              </a:tr>
              <a:tr h="356044">
                <a:tc>
                  <a:txBody>
                    <a:bodyPr/>
                    <a:lstStyle/>
                    <a:p>
                      <a:pPr marL="0" marR="0">
                        <a:lnSpc>
                          <a:spcPct val="107000"/>
                        </a:lnSpc>
                        <a:spcBef>
                          <a:spcPts val="0"/>
                        </a:spcBef>
                        <a:spcAft>
                          <a:spcPts val="0"/>
                        </a:spcAft>
                      </a:pPr>
                      <a:r>
                        <a:rPr lang="en-US" sz="1800" dirty="0" err="1">
                          <a:effectLst/>
                          <a:latin typeface="+mj-lt"/>
                          <a:ea typeface="Calibri" panose="020F0502020204030204" pitchFamily="34" charset="0"/>
                          <a:cs typeface="Arial" panose="020B0604020202020204" pitchFamily="34" charset="0"/>
                        </a:rPr>
                        <a:t>XGBoost</a:t>
                      </a:r>
                      <a:r>
                        <a:rPr lang="en-US" sz="1800" dirty="0">
                          <a:effectLst/>
                          <a:latin typeface="+mj-lt"/>
                          <a:ea typeface="Calibri" panose="020F0502020204030204" pitchFamily="34" charset="0"/>
                          <a:cs typeface="Arial" panose="020B0604020202020204" pitchFamily="34" charset="0"/>
                        </a:rPr>
                        <a:t> (log2 transform)</a:t>
                      </a:r>
                    </a:p>
                  </a:txBody>
                  <a:tcPr marL="9525" marR="9525" marT="9525" marB="9525" anchor="ctr"/>
                </a:tc>
                <a:tc>
                  <a:txBody>
                    <a:bodyPr/>
                    <a:lstStyle/>
                    <a:p>
                      <a:pPr marL="0" marR="0">
                        <a:lnSpc>
                          <a:spcPct val="107000"/>
                        </a:lnSpc>
                        <a:spcBef>
                          <a:spcPts val="0"/>
                        </a:spcBef>
                        <a:spcAft>
                          <a:spcPts val="0"/>
                        </a:spcAft>
                      </a:pPr>
                      <a:r>
                        <a:rPr lang="en-US" sz="1800" b="0" i="0" kern="1200" dirty="0">
                          <a:solidFill>
                            <a:schemeClr val="dk1"/>
                          </a:solidFill>
                          <a:effectLst/>
                          <a:latin typeface="+mn-lt"/>
                          <a:ea typeface="+mn-ea"/>
                          <a:cs typeface="+mn-cs"/>
                        </a:rPr>
                        <a:t>0.588</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b="0" i="0" kern="1200" dirty="0">
                          <a:solidFill>
                            <a:schemeClr val="dk1"/>
                          </a:solidFill>
                          <a:effectLst/>
                          <a:latin typeface="+mn-lt"/>
                          <a:ea typeface="+mn-ea"/>
                          <a:cs typeface="+mn-cs"/>
                        </a:rPr>
                        <a:t>0.546</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b="0" i="0" kern="1200" dirty="0">
                          <a:solidFill>
                            <a:schemeClr val="dk1"/>
                          </a:solidFill>
                          <a:effectLst/>
                          <a:latin typeface="+mn-lt"/>
                          <a:ea typeface="+mn-ea"/>
                          <a:cs typeface="+mn-cs"/>
                        </a:rPr>
                        <a:t>$72855.74 (Rescaled)</a:t>
                      </a:r>
                      <a:endParaRPr lang="en-US" sz="1800" dirty="0">
                        <a:effectLst/>
                        <a:latin typeface="+mj-lt"/>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175141430"/>
                  </a:ext>
                </a:extLst>
              </a:tr>
              <a:tr h="696089">
                <a:tc>
                  <a:txBody>
                    <a:bodyPr/>
                    <a:lstStyle/>
                    <a:p>
                      <a:pPr marL="0" marR="0">
                        <a:lnSpc>
                          <a:spcPct val="107000"/>
                        </a:lnSpc>
                        <a:spcBef>
                          <a:spcPts val="0"/>
                        </a:spcBef>
                        <a:spcAft>
                          <a:spcPts val="0"/>
                        </a:spcAft>
                      </a:pPr>
                      <a:r>
                        <a:rPr lang="en-US" sz="1800" dirty="0" err="1">
                          <a:effectLst/>
                          <a:highlight>
                            <a:srgbClr val="FF0000"/>
                          </a:highlight>
                          <a:latin typeface="+mj-lt"/>
                        </a:rPr>
                        <a:t>XGBoost</a:t>
                      </a:r>
                      <a:r>
                        <a:rPr lang="en-US" sz="1800" dirty="0">
                          <a:effectLst/>
                          <a:highlight>
                            <a:srgbClr val="FF0000"/>
                          </a:highlight>
                          <a:latin typeface="+mj-lt"/>
                        </a:rPr>
                        <a:t> (</a:t>
                      </a:r>
                      <a:r>
                        <a:rPr lang="en-US" sz="1800" dirty="0" err="1">
                          <a:effectLst/>
                          <a:highlight>
                            <a:srgbClr val="FF0000"/>
                          </a:highlight>
                          <a:latin typeface="+mj-lt"/>
                        </a:rPr>
                        <a:t>winsorization</a:t>
                      </a:r>
                      <a:r>
                        <a:rPr lang="en-US" sz="1800" dirty="0">
                          <a:effectLst/>
                          <a:highlight>
                            <a:srgbClr val="FF0000"/>
                          </a:highlight>
                          <a:latin typeface="+mj-lt"/>
                        </a:rPr>
                        <a:t>)</a:t>
                      </a:r>
                      <a:endParaRPr lang="en-US" sz="1800" dirty="0">
                        <a:effectLst/>
                        <a:highlight>
                          <a:srgbClr val="FF0000"/>
                        </a:highligh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a:effectLst/>
                          <a:highlight>
                            <a:srgbClr val="FF0000"/>
                          </a:highlight>
                          <a:latin typeface="+mj-lt"/>
                        </a:rPr>
                        <a:t>0.7761</a:t>
                      </a:r>
                      <a:endParaRPr lang="en-US" sz="1800">
                        <a:effectLst/>
                        <a:highlight>
                          <a:srgbClr val="FF0000"/>
                        </a:highligh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a:effectLst/>
                          <a:highlight>
                            <a:srgbClr val="FF0000"/>
                          </a:highlight>
                          <a:latin typeface="+mj-lt"/>
                        </a:rPr>
                        <a:t>0.7414</a:t>
                      </a:r>
                      <a:endParaRPr lang="en-US" sz="1800">
                        <a:effectLst/>
                        <a:highlight>
                          <a:srgbClr val="FF0000"/>
                        </a:highlight>
                        <a:latin typeface="+mj-lt"/>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800" b="0" dirty="0">
                          <a:effectLst/>
                          <a:highlight>
                            <a:srgbClr val="FF0000"/>
                          </a:highlight>
                          <a:latin typeface="+mj-lt"/>
                          <a:ea typeface="Calibri" panose="020F0502020204030204" pitchFamily="34" charset="0"/>
                          <a:cs typeface="Arial" panose="020B0604020202020204" pitchFamily="34" charset="0"/>
                        </a:rPr>
                        <a:t>$</a:t>
                      </a:r>
                      <a:r>
                        <a:rPr lang="en-US" sz="1800" kern="1200" dirty="0">
                          <a:solidFill>
                            <a:schemeClr val="dk1"/>
                          </a:solidFill>
                          <a:effectLst/>
                          <a:highlight>
                            <a:srgbClr val="FF0000"/>
                          </a:highlight>
                          <a:latin typeface="+mn-lt"/>
                          <a:ea typeface="+mn-ea"/>
                          <a:cs typeface="+mn-cs"/>
                        </a:rPr>
                        <a:t>8143094531247.487</a:t>
                      </a:r>
                      <a:endParaRPr lang="en-US" sz="1800" b="0" dirty="0">
                        <a:effectLst/>
                        <a:highlight>
                          <a:srgbClr val="FF0000"/>
                        </a:highlight>
                        <a:latin typeface="+mj-lt"/>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642199888"/>
                  </a:ext>
                </a:extLst>
              </a:tr>
            </a:tbl>
          </a:graphicData>
        </a:graphic>
      </p:graphicFrame>
    </p:spTree>
    <p:extLst>
      <p:ext uri="{BB962C8B-B14F-4D97-AF65-F5344CB8AC3E}">
        <p14:creationId xmlns:p14="http://schemas.microsoft.com/office/powerpoint/2010/main" val="2766604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9FFE77-F52E-4AC1-BA28-92E03BB5EA09}"/>
              </a:ext>
            </a:extLst>
          </p:cNvPr>
          <p:cNvSpPr>
            <a:spLocks noGrp="1"/>
          </p:cNvSpPr>
          <p:nvPr>
            <p:ph type="body" sz="quarter" idx="10"/>
          </p:nvPr>
        </p:nvSpPr>
        <p:spPr>
          <a:xfrm>
            <a:off x="380090" y="179254"/>
            <a:ext cx="11573197" cy="724247"/>
          </a:xfrm>
        </p:spPr>
        <p:txBody>
          <a:bodyPr/>
          <a:lstStyle/>
          <a:p>
            <a:r>
              <a:rPr lang="en-US" dirty="0"/>
              <a:t>Winsorization &amp; Data Distortion</a:t>
            </a:r>
          </a:p>
        </p:txBody>
      </p:sp>
      <p:sp>
        <p:nvSpPr>
          <p:cNvPr id="4" name="TextBox 3">
            <a:extLst>
              <a:ext uri="{FF2B5EF4-FFF2-40B4-BE49-F238E27FC236}">
                <a16:creationId xmlns:a16="http://schemas.microsoft.com/office/drawing/2014/main" id="{AF7D0E9F-FE78-45E7-894B-104989A7224B}"/>
              </a:ext>
            </a:extLst>
          </p:cNvPr>
          <p:cNvSpPr txBox="1"/>
          <p:nvPr/>
        </p:nvSpPr>
        <p:spPr>
          <a:xfrm>
            <a:off x="573952" y="1892912"/>
            <a:ext cx="4437960" cy="461665"/>
          </a:xfrm>
          <a:prstGeom prst="rect">
            <a:avLst/>
          </a:prstGeom>
          <a:noFill/>
        </p:spPr>
        <p:txBody>
          <a:bodyPr wrap="square" rtlCol="0">
            <a:spAutoFit/>
          </a:bodyPr>
          <a:lstStyle/>
          <a:p>
            <a:r>
              <a:rPr lang="en-US" altLang="ko-KR" sz="2400" b="1" dirty="0" err="1">
                <a:solidFill>
                  <a:schemeClr val="tx1">
                    <a:lumMod val="75000"/>
                    <a:lumOff val="25000"/>
                  </a:schemeClr>
                </a:solidFill>
                <a:cs typeface="Arial" pitchFamily="34" charset="0"/>
              </a:rPr>
              <a:t>Winsorizing</a:t>
            </a:r>
            <a:r>
              <a:rPr lang="en-US" altLang="ko-KR" sz="2400" b="1" dirty="0">
                <a:solidFill>
                  <a:schemeClr val="tx1">
                    <a:lumMod val="75000"/>
                    <a:lumOff val="25000"/>
                  </a:schemeClr>
                </a:solidFill>
                <a:cs typeface="Arial" pitchFamily="34" charset="0"/>
              </a:rPr>
              <a:t> Target Variable</a:t>
            </a:r>
            <a:endParaRPr lang="ko-KR" altLang="en-US" sz="2400" b="1"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CB9585E5-E5BE-4E29-8A57-132D480EC8EB}"/>
              </a:ext>
            </a:extLst>
          </p:cNvPr>
          <p:cNvSpPr txBox="1"/>
          <p:nvPr/>
        </p:nvSpPr>
        <p:spPr>
          <a:xfrm>
            <a:off x="323528" y="2505670"/>
            <a:ext cx="7105972" cy="1200329"/>
          </a:xfrm>
          <a:prstGeom prst="rect">
            <a:avLst/>
          </a:prstGeom>
          <a:noFill/>
        </p:spPr>
        <p:txBody>
          <a:bodyPr wrap="square">
            <a:spAutoFit/>
          </a:bodyPr>
          <a:lstStyle/>
          <a:p>
            <a:pPr marL="342900" indent="-342900">
              <a:buFont typeface="Arial" panose="020B0604020202020204" pitchFamily="34" charset="0"/>
              <a:buChar char="•"/>
            </a:pPr>
            <a:r>
              <a:rPr lang="en-US" altLang="ko-KR" dirty="0">
                <a:cs typeface="Arial" pitchFamily="34" charset="0"/>
              </a:rPr>
              <a:t>If the outliers represent real and important information for the model ,over-applying </a:t>
            </a:r>
            <a:r>
              <a:rPr lang="en-US" altLang="ko-KR" dirty="0" err="1">
                <a:cs typeface="Arial" pitchFamily="34" charset="0"/>
              </a:rPr>
              <a:t>winorization</a:t>
            </a:r>
            <a:r>
              <a:rPr lang="en-US" altLang="ko-KR" dirty="0">
                <a:cs typeface="Arial" pitchFamily="34" charset="0"/>
              </a:rPr>
              <a:t> may result in missing important information and thus the performance improvement may be considered inauthentic or "spurious".</a:t>
            </a:r>
          </a:p>
        </p:txBody>
      </p:sp>
      <p:sp>
        <p:nvSpPr>
          <p:cNvPr id="8" name="TextBox 7">
            <a:extLst>
              <a:ext uri="{FF2B5EF4-FFF2-40B4-BE49-F238E27FC236}">
                <a16:creationId xmlns:a16="http://schemas.microsoft.com/office/drawing/2014/main" id="{613A8A20-50D2-4BA3-BB0B-985E8E318193}"/>
              </a:ext>
            </a:extLst>
          </p:cNvPr>
          <p:cNvSpPr txBox="1"/>
          <p:nvPr/>
        </p:nvSpPr>
        <p:spPr>
          <a:xfrm>
            <a:off x="573952" y="4018898"/>
            <a:ext cx="6096000" cy="1477328"/>
          </a:xfrm>
          <a:prstGeom prst="rect">
            <a:avLst/>
          </a:prstGeom>
          <a:noFill/>
        </p:spPr>
        <p:txBody>
          <a:bodyPr wrap="square">
            <a:spAutoFit/>
          </a:bodyPr>
          <a:lstStyle/>
          <a:p>
            <a:r>
              <a:rPr lang="en-US" dirty="0"/>
              <a:t>This explains well the false performance assigned to the r2 score, since after reviewing the plot of expected to true values, strange and distorted patterns were discovered that express false performance, i.e. it is just ink on paper, which may be useful only in competitions.</a:t>
            </a:r>
          </a:p>
        </p:txBody>
      </p:sp>
      <p:sp>
        <p:nvSpPr>
          <p:cNvPr id="9" name="Arrow: Up 5">
            <a:extLst>
              <a:ext uri="{FF2B5EF4-FFF2-40B4-BE49-F238E27FC236}">
                <a16:creationId xmlns:a16="http://schemas.microsoft.com/office/drawing/2014/main" id="{895A2590-05D4-4730-B875-4274DAD13B4D}"/>
              </a:ext>
            </a:extLst>
          </p:cNvPr>
          <p:cNvSpPr/>
          <p:nvPr/>
        </p:nvSpPr>
        <p:spPr>
          <a:xfrm rot="10800000" flipH="1" flipV="1">
            <a:off x="8819306" y="1691371"/>
            <a:ext cx="2563069" cy="2828925"/>
          </a:xfrm>
          <a:prstGeom prst="upArrow">
            <a:avLst>
              <a:gd name="adj1" fmla="val 58174"/>
              <a:gd name="adj2" fmla="val 49563"/>
            </a:avLst>
          </a:prstGeom>
          <a:solidFill>
            <a:schemeClr val="accent1"/>
          </a:solidFill>
          <a:ln>
            <a:noFill/>
          </a:ln>
          <a:scene3d>
            <a:camera prst="isometricOffAxis2Right">
              <a:rot lat="10200000" lon="13200000" rev="10800000"/>
            </a:camera>
            <a:lightRig rig="threePt" dir="t">
              <a:rot lat="0" lon="0" rev="8400000"/>
            </a:lightRig>
          </a:scene3d>
          <a:sp3d extrusionH="501650">
            <a:extrusionClr>
              <a:schemeClr val="accent1">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Tree>
    <p:extLst>
      <p:ext uri="{BB962C8B-B14F-4D97-AF65-F5344CB8AC3E}">
        <p14:creationId xmlns:p14="http://schemas.microsoft.com/office/powerpoint/2010/main" val="2330787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9FFE77-F52E-4AC1-BA28-92E03BB5EA09}"/>
              </a:ext>
            </a:extLst>
          </p:cNvPr>
          <p:cNvSpPr>
            <a:spLocks noGrp="1"/>
          </p:cNvSpPr>
          <p:nvPr>
            <p:ph type="body" sz="quarter" idx="10"/>
          </p:nvPr>
        </p:nvSpPr>
        <p:spPr>
          <a:xfrm>
            <a:off x="424132" y="247158"/>
            <a:ext cx="11573197" cy="724247"/>
          </a:xfrm>
        </p:spPr>
        <p:txBody>
          <a:bodyPr/>
          <a:lstStyle/>
          <a:p>
            <a:r>
              <a:rPr lang="en-US" sz="3200" dirty="0"/>
              <a:t>Figure 4 : Over-Winsorization Target Distribution </a:t>
            </a:r>
          </a:p>
          <a:p>
            <a:endParaRPr lang="en-US" sz="3200" dirty="0"/>
          </a:p>
        </p:txBody>
      </p:sp>
      <p:pic>
        <p:nvPicPr>
          <p:cNvPr id="91" name="Picture 90">
            <a:extLst>
              <a:ext uri="{FF2B5EF4-FFF2-40B4-BE49-F238E27FC236}">
                <a16:creationId xmlns:a16="http://schemas.microsoft.com/office/drawing/2014/main" id="{890A63A3-A329-466C-BE16-90B7FE6DBD16}"/>
              </a:ext>
            </a:extLst>
          </p:cNvPr>
          <p:cNvPicPr>
            <a:picLocks noChangeAspect="1"/>
          </p:cNvPicPr>
          <p:nvPr/>
        </p:nvPicPr>
        <p:blipFill>
          <a:blip r:embed="rId2"/>
          <a:stretch>
            <a:fillRect/>
          </a:stretch>
        </p:blipFill>
        <p:spPr>
          <a:xfrm>
            <a:off x="2294994" y="599680"/>
            <a:ext cx="7602011" cy="5658640"/>
          </a:xfrm>
          <a:prstGeom prst="rect">
            <a:avLst/>
          </a:prstGeom>
        </p:spPr>
      </p:pic>
      <p:pic>
        <p:nvPicPr>
          <p:cNvPr id="93" name="Picture 92">
            <a:extLst>
              <a:ext uri="{FF2B5EF4-FFF2-40B4-BE49-F238E27FC236}">
                <a16:creationId xmlns:a16="http://schemas.microsoft.com/office/drawing/2014/main" id="{7AB0610D-8D17-47A0-97E9-A4C8BC52C87C}"/>
              </a:ext>
            </a:extLst>
          </p:cNvPr>
          <p:cNvPicPr>
            <a:picLocks noChangeAspect="1"/>
          </p:cNvPicPr>
          <p:nvPr/>
        </p:nvPicPr>
        <p:blipFill>
          <a:blip r:embed="rId2"/>
          <a:stretch>
            <a:fillRect/>
          </a:stretch>
        </p:blipFill>
        <p:spPr>
          <a:xfrm>
            <a:off x="2294994" y="599680"/>
            <a:ext cx="7602011" cy="5658640"/>
          </a:xfrm>
          <a:prstGeom prst="rect">
            <a:avLst/>
          </a:prstGeom>
        </p:spPr>
      </p:pic>
    </p:spTree>
    <p:extLst>
      <p:ext uri="{BB962C8B-B14F-4D97-AF65-F5344CB8AC3E}">
        <p14:creationId xmlns:p14="http://schemas.microsoft.com/office/powerpoint/2010/main" val="2336610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9FFE77-F52E-4AC1-BA28-92E03BB5EA09}"/>
              </a:ext>
            </a:extLst>
          </p:cNvPr>
          <p:cNvSpPr>
            <a:spLocks noGrp="1"/>
          </p:cNvSpPr>
          <p:nvPr>
            <p:ph type="body" sz="quarter" idx="10"/>
          </p:nvPr>
        </p:nvSpPr>
        <p:spPr>
          <a:xfrm>
            <a:off x="424132" y="247158"/>
            <a:ext cx="11573197" cy="724247"/>
          </a:xfrm>
        </p:spPr>
        <p:txBody>
          <a:bodyPr/>
          <a:lstStyle/>
          <a:p>
            <a:r>
              <a:rPr lang="en-US" sz="3200" dirty="0"/>
              <a:t>Figure 5: Over-Winsorization Predicted vs Actual Values Plot</a:t>
            </a:r>
          </a:p>
          <a:p>
            <a:endParaRPr lang="en-US" sz="3200" dirty="0"/>
          </a:p>
        </p:txBody>
      </p:sp>
      <p:pic>
        <p:nvPicPr>
          <p:cNvPr id="4" name="Picture 3">
            <a:extLst>
              <a:ext uri="{FF2B5EF4-FFF2-40B4-BE49-F238E27FC236}">
                <a16:creationId xmlns:a16="http://schemas.microsoft.com/office/drawing/2014/main" id="{154F9CFC-920F-47A3-99A3-566B3E3A4CF1}"/>
              </a:ext>
            </a:extLst>
          </p:cNvPr>
          <p:cNvPicPr>
            <a:picLocks noChangeAspect="1"/>
          </p:cNvPicPr>
          <p:nvPr/>
        </p:nvPicPr>
        <p:blipFill>
          <a:blip r:embed="rId2"/>
          <a:stretch>
            <a:fillRect/>
          </a:stretch>
        </p:blipFill>
        <p:spPr>
          <a:xfrm>
            <a:off x="1775809" y="847355"/>
            <a:ext cx="8640381" cy="5296639"/>
          </a:xfrm>
          <a:prstGeom prst="rect">
            <a:avLst/>
          </a:prstGeom>
        </p:spPr>
      </p:pic>
    </p:spTree>
    <p:extLst>
      <p:ext uri="{BB962C8B-B14F-4D97-AF65-F5344CB8AC3E}">
        <p14:creationId xmlns:p14="http://schemas.microsoft.com/office/powerpoint/2010/main" val="225844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9FFE77-F52E-4AC1-BA28-92E03BB5EA09}"/>
              </a:ext>
            </a:extLst>
          </p:cNvPr>
          <p:cNvSpPr>
            <a:spLocks noGrp="1"/>
          </p:cNvSpPr>
          <p:nvPr>
            <p:ph type="body" sz="quarter" idx="10"/>
          </p:nvPr>
        </p:nvSpPr>
        <p:spPr>
          <a:xfrm>
            <a:off x="380090" y="179254"/>
            <a:ext cx="11573197" cy="724247"/>
          </a:xfrm>
        </p:spPr>
        <p:txBody>
          <a:bodyPr/>
          <a:lstStyle/>
          <a:p>
            <a:r>
              <a:rPr lang="en-US" dirty="0"/>
              <a:t>Conclusion - Preprocessing</a:t>
            </a:r>
          </a:p>
        </p:txBody>
      </p:sp>
      <p:sp>
        <p:nvSpPr>
          <p:cNvPr id="39" name="TextBox 38">
            <a:extLst>
              <a:ext uri="{FF2B5EF4-FFF2-40B4-BE49-F238E27FC236}">
                <a16:creationId xmlns:a16="http://schemas.microsoft.com/office/drawing/2014/main" id="{F85DCD33-162B-46BD-ADB0-C786B1460D2E}"/>
              </a:ext>
            </a:extLst>
          </p:cNvPr>
          <p:cNvSpPr txBox="1"/>
          <p:nvPr/>
        </p:nvSpPr>
        <p:spPr>
          <a:xfrm>
            <a:off x="329436" y="1167176"/>
            <a:ext cx="6094428" cy="5078313"/>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dirty="0"/>
              <a:t>Removing extreme values (which made up ~50% of the dataset) led to underfitting and poor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Removing Any Feature from the dataset will lead to high error loss.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Hot Encoding achieved big improvements on Specialty Column , while Target Encoder led to data leakage which resulted an overfit.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Trying to replace “Unknown” Values on both Insurance Column &amp; Marital Status leads to more training error , so keeping them was the best approach.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Adding More Features won’t improve anything to the model  so its better to keep it as simple.</a:t>
            </a:r>
          </a:p>
          <a:p>
            <a:endParaRPr lang="en-US" dirty="0"/>
          </a:p>
        </p:txBody>
      </p:sp>
      <p:grpSp>
        <p:nvGrpSpPr>
          <p:cNvPr id="40" name="그룹 106">
            <a:extLst>
              <a:ext uri="{FF2B5EF4-FFF2-40B4-BE49-F238E27FC236}">
                <a16:creationId xmlns:a16="http://schemas.microsoft.com/office/drawing/2014/main" id="{4611F9C2-1050-4102-8729-476FF3CDB94F}"/>
              </a:ext>
            </a:extLst>
          </p:cNvPr>
          <p:cNvGrpSpPr/>
          <p:nvPr/>
        </p:nvGrpSpPr>
        <p:grpSpPr>
          <a:xfrm>
            <a:off x="7351792" y="1299949"/>
            <a:ext cx="4452292" cy="4258102"/>
            <a:chOff x="6210731" y="916953"/>
            <a:chExt cx="5421994" cy="5543649"/>
          </a:xfrm>
        </p:grpSpPr>
        <p:sp>
          <p:nvSpPr>
            <p:cNvPr id="41" name="자유형: 도형 2">
              <a:extLst>
                <a:ext uri="{FF2B5EF4-FFF2-40B4-BE49-F238E27FC236}">
                  <a16:creationId xmlns:a16="http://schemas.microsoft.com/office/drawing/2014/main" id="{222FCE21-7805-49A2-838A-10F2714030CC}"/>
                </a:ext>
              </a:extLst>
            </p:cNvPr>
            <p:cNvSpPr/>
            <p:nvPr/>
          </p:nvSpPr>
          <p:spPr>
            <a:xfrm>
              <a:off x="6818518" y="2646607"/>
              <a:ext cx="3768188" cy="2314158"/>
            </a:xfrm>
            <a:custGeom>
              <a:avLst/>
              <a:gdLst>
                <a:gd name="connsiteX0" fmla="*/ 3604354 w 3768188"/>
                <a:gd name="connsiteY0" fmla="*/ 2314159 h 2314158"/>
                <a:gd name="connsiteX1" fmla="*/ 163834 w 3768188"/>
                <a:gd name="connsiteY1" fmla="*/ 2314159 h 2314158"/>
                <a:gd name="connsiteX2" fmla="*/ 0 w 3768188"/>
                <a:gd name="connsiteY2" fmla="*/ 2150325 h 2314158"/>
                <a:gd name="connsiteX3" fmla="*/ 0 w 3768188"/>
                <a:gd name="connsiteY3" fmla="*/ 163834 h 2314158"/>
                <a:gd name="connsiteX4" fmla="*/ 163834 w 3768188"/>
                <a:gd name="connsiteY4" fmla="*/ 0 h 2314158"/>
                <a:gd name="connsiteX5" fmla="*/ 3604354 w 3768188"/>
                <a:gd name="connsiteY5" fmla="*/ 0 h 2314158"/>
                <a:gd name="connsiteX6" fmla="*/ 3768188 w 3768188"/>
                <a:gd name="connsiteY6" fmla="*/ 163834 h 2314158"/>
                <a:gd name="connsiteX7" fmla="*/ 3768188 w 3768188"/>
                <a:gd name="connsiteY7" fmla="*/ 2150325 h 2314158"/>
                <a:gd name="connsiteX8" fmla="*/ 3604354 w 3768188"/>
                <a:gd name="connsiteY8" fmla="*/ 2314159 h 231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8188" h="2314158">
                  <a:moveTo>
                    <a:pt x="3604354" y="2314159"/>
                  </a:moveTo>
                  <a:lnTo>
                    <a:pt x="163834" y="2314159"/>
                  </a:lnTo>
                  <a:cubicBezTo>
                    <a:pt x="73384" y="2314159"/>
                    <a:pt x="0" y="2240775"/>
                    <a:pt x="0" y="2150325"/>
                  </a:cubicBezTo>
                  <a:lnTo>
                    <a:pt x="0" y="163834"/>
                  </a:lnTo>
                  <a:cubicBezTo>
                    <a:pt x="0" y="73384"/>
                    <a:pt x="73384" y="0"/>
                    <a:pt x="163834" y="0"/>
                  </a:cubicBezTo>
                  <a:lnTo>
                    <a:pt x="3604354" y="0"/>
                  </a:lnTo>
                  <a:cubicBezTo>
                    <a:pt x="3694804" y="0"/>
                    <a:pt x="3768188" y="73384"/>
                    <a:pt x="3768188" y="163834"/>
                  </a:cubicBezTo>
                  <a:lnTo>
                    <a:pt x="3768188" y="2150325"/>
                  </a:lnTo>
                  <a:cubicBezTo>
                    <a:pt x="3768188" y="2240843"/>
                    <a:pt x="3694804" y="2314159"/>
                    <a:pt x="3604354" y="2314159"/>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42" name="자유형: 도형 3">
              <a:extLst>
                <a:ext uri="{FF2B5EF4-FFF2-40B4-BE49-F238E27FC236}">
                  <a16:creationId xmlns:a16="http://schemas.microsoft.com/office/drawing/2014/main" id="{AF4D96BC-B6EA-48B1-BD7C-AAC9BF0B9827}"/>
                </a:ext>
              </a:extLst>
            </p:cNvPr>
            <p:cNvSpPr/>
            <p:nvPr/>
          </p:nvSpPr>
          <p:spPr>
            <a:xfrm>
              <a:off x="6941394" y="2803615"/>
              <a:ext cx="3522436" cy="1802176"/>
            </a:xfrm>
            <a:custGeom>
              <a:avLst/>
              <a:gdLst>
                <a:gd name="connsiteX0" fmla="*/ 3462706 w 3522436"/>
                <a:gd name="connsiteY0" fmla="*/ 1802177 h 1802176"/>
                <a:gd name="connsiteX1" fmla="*/ 59731 w 3522436"/>
                <a:gd name="connsiteY1" fmla="*/ 1802177 h 1802176"/>
                <a:gd name="connsiteX2" fmla="*/ 0 w 3522436"/>
                <a:gd name="connsiteY2" fmla="*/ 1742446 h 1802176"/>
                <a:gd name="connsiteX3" fmla="*/ 0 w 3522436"/>
                <a:gd name="connsiteY3" fmla="*/ 59731 h 1802176"/>
                <a:gd name="connsiteX4" fmla="*/ 59731 w 3522436"/>
                <a:gd name="connsiteY4" fmla="*/ 0 h 1802176"/>
                <a:gd name="connsiteX5" fmla="*/ 3462706 w 3522436"/>
                <a:gd name="connsiteY5" fmla="*/ 0 h 1802176"/>
                <a:gd name="connsiteX6" fmla="*/ 3522437 w 3522436"/>
                <a:gd name="connsiteY6" fmla="*/ 59731 h 1802176"/>
                <a:gd name="connsiteX7" fmla="*/ 3522437 w 3522436"/>
                <a:gd name="connsiteY7" fmla="*/ 1742446 h 1802176"/>
                <a:gd name="connsiteX8" fmla="*/ 3462706 w 3522436"/>
                <a:gd name="connsiteY8" fmla="*/ 1802177 h 180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2436" h="1802176">
                  <a:moveTo>
                    <a:pt x="3462706" y="1802177"/>
                  </a:moveTo>
                  <a:lnTo>
                    <a:pt x="59731" y="1802177"/>
                  </a:lnTo>
                  <a:cubicBezTo>
                    <a:pt x="26759" y="1802177"/>
                    <a:pt x="0" y="1775417"/>
                    <a:pt x="0" y="1742446"/>
                  </a:cubicBezTo>
                  <a:lnTo>
                    <a:pt x="0" y="59731"/>
                  </a:lnTo>
                  <a:cubicBezTo>
                    <a:pt x="0" y="26759"/>
                    <a:pt x="26759" y="0"/>
                    <a:pt x="59731" y="0"/>
                  </a:cubicBezTo>
                  <a:lnTo>
                    <a:pt x="3462706" y="0"/>
                  </a:lnTo>
                  <a:cubicBezTo>
                    <a:pt x="3495677" y="0"/>
                    <a:pt x="3522437" y="26759"/>
                    <a:pt x="3522437" y="59731"/>
                  </a:cubicBezTo>
                  <a:lnTo>
                    <a:pt x="3522437" y="1742446"/>
                  </a:lnTo>
                  <a:cubicBezTo>
                    <a:pt x="3522437" y="1775417"/>
                    <a:pt x="3495677" y="1802177"/>
                    <a:pt x="3462706" y="1802177"/>
                  </a:cubicBezTo>
                  <a:close/>
                </a:path>
              </a:pathLst>
            </a:custGeom>
            <a:solidFill>
              <a:schemeClr val="accent3">
                <a:lumMod val="20000"/>
                <a:lumOff val="80000"/>
              </a:schemeClr>
            </a:solidFill>
            <a:ln w="6826" cap="flat">
              <a:noFill/>
              <a:prstDash val="solid"/>
              <a:miter/>
            </a:ln>
          </p:spPr>
          <p:txBody>
            <a:bodyPr rtlCol="0" anchor="ctr"/>
            <a:lstStyle/>
            <a:p>
              <a:endParaRPr lang="ko-KR" altLang="en-US"/>
            </a:p>
          </p:txBody>
        </p:sp>
        <p:grpSp>
          <p:nvGrpSpPr>
            <p:cNvPr id="43" name="그룹 4">
              <a:extLst>
                <a:ext uri="{FF2B5EF4-FFF2-40B4-BE49-F238E27FC236}">
                  <a16:creationId xmlns:a16="http://schemas.microsoft.com/office/drawing/2014/main" id="{94D1A469-D6E0-49E0-83FF-E162BEC93080}"/>
                </a:ext>
              </a:extLst>
            </p:cNvPr>
            <p:cNvGrpSpPr/>
            <p:nvPr/>
          </p:nvGrpSpPr>
          <p:grpSpPr>
            <a:xfrm>
              <a:off x="8140592" y="916953"/>
              <a:ext cx="3207943" cy="1736284"/>
              <a:chOff x="4892295" y="619925"/>
              <a:chExt cx="3207943" cy="1736284"/>
            </a:xfrm>
          </p:grpSpPr>
          <p:sp>
            <p:nvSpPr>
              <p:cNvPr id="85" name="자유형: 도형 5">
                <a:extLst>
                  <a:ext uri="{FF2B5EF4-FFF2-40B4-BE49-F238E27FC236}">
                    <a16:creationId xmlns:a16="http://schemas.microsoft.com/office/drawing/2014/main" id="{CE27916E-5629-472E-AC02-E9632281CCCC}"/>
                  </a:ext>
                </a:extLst>
              </p:cNvPr>
              <p:cNvSpPr/>
              <p:nvPr/>
            </p:nvSpPr>
            <p:spPr>
              <a:xfrm>
                <a:off x="6446673" y="619925"/>
                <a:ext cx="116527" cy="155164"/>
              </a:xfrm>
              <a:custGeom>
                <a:avLst/>
                <a:gdLst>
                  <a:gd name="connsiteX0" fmla="*/ 0 w 116527"/>
                  <a:gd name="connsiteY0" fmla="*/ 138167 h 155164"/>
                  <a:gd name="connsiteX1" fmla="*/ 31743 w 116527"/>
                  <a:gd name="connsiteY1" fmla="*/ 0 h 155164"/>
                  <a:gd name="connsiteX2" fmla="*/ 86354 w 116527"/>
                  <a:gd name="connsiteY2" fmla="*/ 0 h 155164"/>
                  <a:gd name="connsiteX3" fmla="*/ 116527 w 116527"/>
                  <a:gd name="connsiteY3" fmla="*/ 138167 h 155164"/>
                  <a:gd name="connsiteX4" fmla="*/ 0 w 116527"/>
                  <a:gd name="connsiteY4" fmla="*/ 138167 h 155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27" h="155164">
                    <a:moveTo>
                      <a:pt x="0" y="138167"/>
                    </a:moveTo>
                    <a:cubicBezTo>
                      <a:pt x="40549" y="98983"/>
                      <a:pt x="29763" y="47990"/>
                      <a:pt x="31743" y="0"/>
                    </a:cubicBezTo>
                    <a:cubicBezTo>
                      <a:pt x="49970" y="0"/>
                      <a:pt x="68128" y="0"/>
                      <a:pt x="86354" y="0"/>
                    </a:cubicBezTo>
                    <a:cubicBezTo>
                      <a:pt x="84238" y="48741"/>
                      <a:pt x="80211" y="97823"/>
                      <a:pt x="116527" y="138167"/>
                    </a:cubicBezTo>
                    <a:cubicBezTo>
                      <a:pt x="89358" y="160831"/>
                      <a:pt x="27988" y="160831"/>
                      <a:pt x="0" y="138167"/>
                    </a:cubicBezTo>
                    <a:close/>
                  </a:path>
                </a:pathLst>
              </a:custGeom>
              <a:solidFill>
                <a:srgbClr val="196868"/>
              </a:solidFill>
              <a:ln w="6826" cap="flat">
                <a:noFill/>
                <a:prstDash val="solid"/>
                <a:miter/>
              </a:ln>
            </p:spPr>
            <p:txBody>
              <a:bodyPr rtlCol="0" anchor="ctr"/>
              <a:lstStyle/>
              <a:p>
                <a:endParaRPr lang="ko-KR" altLang="en-US"/>
              </a:p>
            </p:txBody>
          </p:sp>
          <p:sp>
            <p:nvSpPr>
              <p:cNvPr id="86" name="자유형: 도형 6">
                <a:extLst>
                  <a:ext uri="{FF2B5EF4-FFF2-40B4-BE49-F238E27FC236}">
                    <a16:creationId xmlns:a16="http://schemas.microsoft.com/office/drawing/2014/main" id="{7BD6F829-F1B1-4D66-984A-BC5A0927545B}"/>
                  </a:ext>
                </a:extLst>
              </p:cNvPr>
              <p:cNvSpPr/>
              <p:nvPr/>
            </p:nvSpPr>
            <p:spPr>
              <a:xfrm>
                <a:off x="5659381" y="758091"/>
                <a:ext cx="1706744" cy="959932"/>
              </a:xfrm>
              <a:custGeom>
                <a:avLst/>
                <a:gdLst>
                  <a:gd name="connsiteX0" fmla="*/ 0 w 1706744"/>
                  <a:gd name="connsiteY0" fmla="*/ 959591 h 959932"/>
                  <a:gd name="connsiteX1" fmla="*/ 787292 w 1706744"/>
                  <a:gd name="connsiteY1" fmla="*/ 0 h 959932"/>
                  <a:gd name="connsiteX2" fmla="*/ 903819 w 1706744"/>
                  <a:gd name="connsiteY2" fmla="*/ 0 h 959932"/>
                  <a:gd name="connsiteX3" fmla="*/ 1706744 w 1706744"/>
                  <a:gd name="connsiteY3" fmla="*/ 959932 h 959932"/>
                  <a:gd name="connsiteX4" fmla="*/ 0 w 1706744"/>
                  <a:gd name="connsiteY4" fmla="*/ 959591 h 959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6744" h="959932">
                    <a:moveTo>
                      <a:pt x="0" y="959591"/>
                    </a:moveTo>
                    <a:cubicBezTo>
                      <a:pt x="95297" y="639227"/>
                      <a:pt x="450271" y="99939"/>
                      <a:pt x="787292" y="0"/>
                    </a:cubicBezTo>
                    <a:cubicBezTo>
                      <a:pt x="826134" y="4301"/>
                      <a:pt x="864977" y="4437"/>
                      <a:pt x="903819" y="0"/>
                    </a:cubicBezTo>
                    <a:cubicBezTo>
                      <a:pt x="1269443" y="181856"/>
                      <a:pt x="1692681" y="837193"/>
                      <a:pt x="1706744" y="959932"/>
                    </a:cubicBezTo>
                    <a:cubicBezTo>
                      <a:pt x="1358186" y="850846"/>
                      <a:pt x="525362" y="762102"/>
                      <a:pt x="0" y="959591"/>
                    </a:cubicBezTo>
                    <a:close/>
                  </a:path>
                </a:pathLst>
              </a:custGeom>
              <a:solidFill>
                <a:schemeClr val="accent1"/>
              </a:solidFill>
              <a:ln w="6826" cap="flat">
                <a:noFill/>
                <a:prstDash val="solid"/>
                <a:miter/>
              </a:ln>
            </p:spPr>
            <p:txBody>
              <a:bodyPr rtlCol="0" anchor="ctr"/>
              <a:lstStyle/>
              <a:p>
                <a:endParaRPr lang="ko-KR" altLang="en-US"/>
              </a:p>
            </p:txBody>
          </p:sp>
          <p:sp>
            <p:nvSpPr>
              <p:cNvPr id="87" name="자유형: 도형 7">
                <a:extLst>
                  <a:ext uri="{FF2B5EF4-FFF2-40B4-BE49-F238E27FC236}">
                    <a16:creationId xmlns:a16="http://schemas.microsoft.com/office/drawing/2014/main" id="{CC473533-E565-45E1-965D-D96FD4E4E30E}"/>
                  </a:ext>
                </a:extLst>
              </p:cNvPr>
              <p:cNvSpPr/>
              <p:nvPr/>
            </p:nvSpPr>
            <p:spPr>
              <a:xfrm>
                <a:off x="6560197" y="754528"/>
                <a:ext cx="1540041" cy="963495"/>
              </a:xfrm>
              <a:custGeom>
                <a:avLst/>
                <a:gdLst>
                  <a:gd name="connsiteX0" fmla="*/ 0 w 1540041"/>
                  <a:gd name="connsiteY0" fmla="*/ 1106 h 963495"/>
                  <a:gd name="connsiteX1" fmla="*/ 308008 w 1540041"/>
                  <a:gd name="connsiteY1" fmla="*/ 32849 h 963495"/>
                  <a:gd name="connsiteX2" fmla="*/ 1493144 w 1540041"/>
                  <a:gd name="connsiteY2" fmla="*/ 802255 h 963495"/>
                  <a:gd name="connsiteX3" fmla="*/ 1539291 w 1540041"/>
                  <a:gd name="connsiteY3" fmla="*/ 865536 h 963495"/>
                  <a:gd name="connsiteX4" fmla="*/ 1540042 w 1540041"/>
                  <a:gd name="connsiteY4" fmla="*/ 874206 h 963495"/>
                  <a:gd name="connsiteX5" fmla="*/ 805928 w 1540041"/>
                  <a:gd name="connsiteY5" fmla="*/ 963496 h 963495"/>
                  <a:gd name="connsiteX6" fmla="*/ 0 w 1540041"/>
                  <a:gd name="connsiteY6" fmla="*/ 1106 h 963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0041" h="963495">
                    <a:moveTo>
                      <a:pt x="0" y="1106"/>
                    </a:moveTo>
                    <a:cubicBezTo>
                      <a:pt x="85603" y="-5038"/>
                      <a:pt x="224999" y="15646"/>
                      <a:pt x="308008" y="32849"/>
                    </a:cubicBezTo>
                    <a:cubicBezTo>
                      <a:pt x="802924" y="135245"/>
                      <a:pt x="1188344" y="406869"/>
                      <a:pt x="1493144" y="802255"/>
                    </a:cubicBezTo>
                    <a:cubicBezTo>
                      <a:pt x="1509118" y="822940"/>
                      <a:pt x="1524068" y="844374"/>
                      <a:pt x="1539291" y="865536"/>
                    </a:cubicBezTo>
                    <a:cubicBezTo>
                      <a:pt x="1540315" y="866970"/>
                      <a:pt x="1539701" y="869632"/>
                      <a:pt x="1540042" y="874206"/>
                    </a:cubicBezTo>
                    <a:cubicBezTo>
                      <a:pt x="1269647" y="827104"/>
                      <a:pt x="1092160" y="833930"/>
                      <a:pt x="805928" y="963496"/>
                    </a:cubicBezTo>
                    <a:cubicBezTo>
                      <a:pt x="737254" y="827104"/>
                      <a:pt x="464197" y="267337"/>
                      <a:pt x="0" y="1106"/>
                    </a:cubicBezTo>
                    <a:close/>
                  </a:path>
                </a:pathLst>
              </a:custGeom>
              <a:solidFill>
                <a:schemeClr val="accent4"/>
              </a:solidFill>
              <a:ln w="6826" cap="flat">
                <a:noFill/>
                <a:prstDash val="solid"/>
                <a:miter/>
              </a:ln>
            </p:spPr>
            <p:txBody>
              <a:bodyPr rtlCol="0" anchor="ctr"/>
              <a:lstStyle/>
              <a:p>
                <a:endParaRPr lang="ko-KR" altLang="en-US"/>
              </a:p>
            </p:txBody>
          </p:sp>
          <p:sp>
            <p:nvSpPr>
              <p:cNvPr id="88" name="자유형: 도형 8">
                <a:extLst>
                  <a:ext uri="{FF2B5EF4-FFF2-40B4-BE49-F238E27FC236}">
                    <a16:creationId xmlns:a16="http://schemas.microsoft.com/office/drawing/2014/main" id="{F5DD9903-7900-459C-AE92-2333DB449337}"/>
                  </a:ext>
                </a:extLst>
              </p:cNvPr>
              <p:cNvSpPr/>
              <p:nvPr/>
            </p:nvSpPr>
            <p:spPr>
              <a:xfrm>
                <a:off x="4892295" y="755634"/>
                <a:ext cx="1551851" cy="962048"/>
              </a:xfrm>
              <a:custGeom>
                <a:avLst/>
                <a:gdLst>
                  <a:gd name="connsiteX0" fmla="*/ 767086 w 1551851"/>
                  <a:gd name="connsiteY0" fmla="*/ 962048 h 962048"/>
                  <a:gd name="connsiteX1" fmla="*/ 432318 w 1551851"/>
                  <a:gd name="connsiteY1" fmla="*/ 866956 h 962048"/>
                  <a:gd name="connsiteX2" fmla="*/ 0 w 1551851"/>
                  <a:gd name="connsiteY2" fmla="*/ 889347 h 962048"/>
                  <a:gd name="connsiteX3" fmla="*/ 149977 w 1551851"/>
                  <a:gd name="connsiteY3" fmla="*/ 698821 h 962048"/>
                  <a:gd name="connsiteX4" fmla="*/ 1288557 w 1551851"/>
                  <a:gd name="connsiteY4" fmla="*/ 38706 h 962048"/>
                  <a:gd name="connsiteX5" fmla="*/ 1551852 w 1551851"/>
                  <a:gd name="connsiteY5" fmla="*/ 0 h 962048"/>
                  <a:gd name="connsiteX6" fmla="*/ 767086 w 1551851"/>
                  <a:gd name="connsiteY6" fmla="*/ 962048 h 96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1851" h="962048">
                    <a:moveTo>
                      <a:pt x="767086" y="962048"/>
                    </a:moveTo>
                    <a:cubicBezTo>
                      <a:pt x="676704" y="932080"/>
                      <a:pt x="527137" y="879995"/>
                      <a:pt x="432318" y="866956"/>
                    </a:cubicBezTo>
                    <a:cubicBezTo>
                      <a:pt x="284048" y="846545"/>
                      <a:pt x="18978" y="888118"/>
                      <a:pt x="0" y="889347"/>
                    </a:cubicBezTo>
                    <a:cubicBezTo>
                      <a:pt x="46420" y="818284"/>
                      <a:pt x="96526" y="757187"/>
                      <a:pt x="149977" y="698821"/>
                    </a:cubicBezTo>
                    <a:cubicBezTo>
                      <a:pt x="460511" y="360026"/>
                      <a:pt x="836033" y="132638"/>
                      <a:pt x="1288557" y="38706"/>
                    </a:cubicBezTo>
                    <a:cubicBezTo>
                      <a:pt x="1365149" y="22800"/>
                      <a:pt x="1473075" y="273"/>
                      <a:pt x="1551852" y="0"/>
                    </a:cubicBezTo>
                    <a:cubicBezTo>
                      <a:pt x="1114961" y="184314"/>
                      <a:pt x="876036" y="709948"/>
                      <a:pt x="767086" y="962048"/>
                    </a:cubicBezTo>
                    <a:close/>
                  </a:path>
                </a:pathLst>
              </a:custGeom>
              <a:solidFill>
                <a:schemeClr val="accent4"/>
              </a:solidFill>
              <a:ln w="6826" cap="flat">
                <a:noFill/>
                <a:prstDash val="solid"/>
                <a:miter/>
              </a:ln>
            </p:spPr>
            <p:txBody>
              <a:bodyPr rtlCol="0" anchor="ctr"/>
              <a:lstStyle/>
              <a:p>
                <a:endParaRPr lang="ko-KR" altLang="en-US"/>
              </a:p>
            </p:txBody>
          </p:sp>
          <p:sp>
            <p:nvSpPr>
              <p:cNvPr id="89" name="자유형: 도형 9">
                <a:extLst>
                  <a:ext uri="{FF2B5EF4-FFF2-40B4-BE49-F238E27FC236}">
                    <a16:creationId xmlns:a16="http://schemas.microsoft.com/office/drawing/2014/main" id="{AD16CA22-7C4A-4529-A30E-12680083EC64}"/>
                  </a:ext>
                </a:extLst>
              </p:cNvPr>
              <p:cNvSpPr/>
              <p:nvPr/>
            </p:nvSpPr>
            <p:spPr>
              <a:xfrm>
                <a:off x="6484559" y="1593206"/>
                <a:ext cx="83488" cy="763003"/>
              </a:xfrm>
              <a:custGeom>
                <a:avLst/>
                <a:gdLst>
                  <a:gd name="connsiteX0" fmla="*/ 1366 w 83488"/>
                  <a:gd name="connsiteY0" fmla="*/ 3444 h 763003"/>
                  <a:gd name="connsiteX1" fmla="*/ 82396 w 83488"/>
                  <a:gd name="connsiteY1" fmla="*/ 4058 h 763003"/>
                  <a:gd name="connsiteX2" fmla="*/ 83488 w 83488"/>
                  <a:gd name="connsiteY2" fmla="*/ 737012 h 763003"/>
                  <a:gd name="connsiteX3" fmla="*/ 1 w 83488"/>
                  <a:gd name="connsiteY3" fmla="*/ 736398 h 763003"/>
                  <a:gd name="connsiteX4" fmla="*/ 1366 w 83488"/>
                  <a:gd name="connsiteY4" fmla="*/ 3444 h 763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88" h="763003">
                    <a:moveTo>
                      <a:pt x="1366" y="3444"/>
                    </a:moveTo>
                    <a:cubicBezTo>
                      <a:pt x="28399" y="-2563"/>
                      <a:pt x="55431" y="372"/>
                      <a:pt x="82396" y="4058"/>
                    </a:cubicBezTo>
                    <a:cubicBezTo>
                      <a:pt x="82464" y="248376"/>
                      <a:pt x="81577" y="492694"/>
                      <a:pt x="83488" y="737012"/>
                    </a:cubicBezTo>
                    <a:cubicBezTo>
                      <a:pt x="83761" y="772714"/>
                      <a:pt x="-272" y="770803"/>
                      <a:pt x="1" y="736398"/>
                    </a:cubicBezTo>
                    <a:cubicBezTo>
                      <a:pt x="1844" y="492080"/>
                      <a:pt x="1229" y="247762"/>
                      <a:pt x="1366" y="3444"/>
                    </a:cubicBezTo>
                    <a:close/>
                  </a:path>
                </a:pathLst>
              </a:custGeom>
              <a:solidFill>
                <a:srgbClr val="156767"/>
              </a:solidFill>
              <a:ln w="6826" cap="flat">
                <a:noFill/>
                <a:prstDash val="solid"/>
                <a:miter/>
              </a:ln>
            </p:spPr>
            <p:txBody>
              <a:bodyPr rtlCol="0" anchor="ctr"/>
              <a:lstStyle/>
              <a:p>
                <a:endParaRPr lang="ko-KR" altLang="en-US"/>
              </a:p>
            </p:txBody>
          </p:sp>
        </p:grpSp>
        <p:grpSp>
          <p:nvGrpSpPr>
            <p:cNvPr id="44" name="그룹 10">
              <a:extLst>
                <a:ext uri="{FF2B5EF4-FFF2-40B4-BE49-F238E27FC236}">
                  <a16:creationId xmlns:a16="http://schemas.microsoft.com/office/drawing/2014/main" id="{F10FD3A1-264A-4753-A2BE-019282F455AB}"/>
                </a:ext>
              </a:extLst>
            </p:cNvPr>
            <p:cNvGrpSpPr/>
            <p:nvPr/>
          </p:nvGrpSpPr>
          <p:grpSpPr>
            <a:xfrm>
              <a:off x="9761050" y="4258277"/>
              <a:ext cx="1871675" cy="2202325"/>
              <a:chOff x="6132386" y="4749194"/>
              <a:chExt cx="1265753" cy="1489361"/>
            </a:xfrm>
          </p:grpSpPr>
          <p:sp>
            <p:nvSpPr>
              <p:cNvPr id="64" name="자유형: 도형 11">
                <a:extLst>
                  <a:ext uri="{FF2B5EF4-FFF2-40B4-BE49-F238E27FC236}">
                    <a16:creationId xmlns:a16="http://schemas.microsoft.com/office/drawing/2014/main" id="{734F4F19-B8FC-4C5A-8334-82E0DF4937B6}"/>
                  </a:ext>
                </a:extLst>
              </p:cNvPr>
              <p:cNvSpPr/>
              <p:nvPr/>
            </p:nvSpPr>
            <p:spPr>
              <a:xfrm>
                <a:off x="6246181" y="5438563"/>
                <a:ext cx="1119534" cy="40958"/>
              </a:xfrm>
              <a:custGeom>
                <a:avLst/>
                <a:gdLst>
                  <a:gd name="connsiteX0" fmla="*/ 1099055 w 1119534"/>
                  <a:gd name="connsiteY0" fmla="*/ 40959 h 40958"/>
                  <a:gd name="connsiteX1" fmla="*/ 20479 w 1119534"/>
                  <a:gd name="connsiteY1" fmla="*/ 40959 h 40958"/>
                  <a:gd name="connsiteX2" fmla="*/ 0 w 1119534"/>
                  <a:gd name="connsiteY2" fmla="*/ 20479 h 40958"/>
                  <a:gd name="connsiteX3" fmla="*/ 0 w 1119534"/>
                  <a:gd name="connsiteY3" fmla="*/ 20479 h 40958"/>
                  <a:gd name="connsiteX4" fmla="*/ 20479 w 1119534"/>
                  <a:gd name="connsiteY4" fmla="*/ 0 h 40958"/>
                  <a:gd name="connsiteX5" fmla="*/ 1099055 w 1119534"/>
                  <a:gd name="connsiteY5" fmla="*/ 0 h 40958"/>
                  <a:gd name="connsiteX6" fmla="*/ 1119534 w 1119534"/>
                  <a:gd name="connsiteY6" fmla="*/ 20479 h 40958"/>
                  <a:gd name="connsiteX7" fmla="*/ 1119534 w 1119534"/>
                  <a:gd name="connsiteY7" fmla="*/ 20479 h 40958"/>
                  <a:gd name="connsiteX8" fmla="*/ 1099055 w 1119534"/>
                  <a:gd name="connsiteY8" fmla="*/ 40959 h 4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9534" h="40958">
                    <a:moveTo>
                      <a:pt x="1099055" y="40959"/>
                    </a:moveTo>
                    <a:lnTo>
                      <a:pt x="20479" y="40959"/>
                    </a:lnTo>
                    <a:cubicBezTo>
                      <a:pt x="9216" y="40959"/>
                      <a:pt x="0" y="31743"/>
                      <a:pt x="0" y="20479"/>
                    </a:cubicBezTo>
                    <a:lnTo>
                      <a:pt x="0" y="20479"/>
                    </a:lnTo>
                    <a:cubicBezTo>
                      <a:pt x="0" y="9216"/>
                      <a:pt x="9216" y="0"/>
                      <a:pt x="20479" y="0"/>
                    </a:cubicBezTo>
                    <a:lnTo>
                      <a:pt x="1099055" y="0"/>
                    </a:lnTo>
                    <a:cubicBezTo>
                      <a:pt x="1110319" y="0"/>
                      <a:pt x="1119534" y="9216"/>
                      <a:pt x="1119534" y="20479"/>
                    </a:cubicBezTo>
                    <a:lnTo>
                      <a:pt x="1119534" y="20479"/>
                    </a:lnTo>
                    <a:cubicBezTo>
                      <a:pt x="1119534" y="31743"/>
                      <a:pt x="1110319" y="40959"/>
                      <a:pt x="1099055" y="40959"/>
                    </a:cubicBezTo>
                    <a:close/>
                  </a:path>
                </a:pathLst>
              </a:custGeom>
              <a:solidFill>
                <a:schemeClr val="accent5">
                  <a:lumMod val="60000"/>
                  <a:lumOff val="40000"/>
                </a:schemeClr>
              </a:solidFill>
              <a:ln w="6826" cap="flat">
                <a:noFill/>
                <a:prstDash val="solid"/>
                <a:miter/>
              </a:ln>
            </p:spPr>
            <p:txBody>
              <a:bodyPr rtlCol="0" anchor="ctr"/>
              <a:lstStyle/>
              <a:p>
                <a:endParaRPr lang="ko-KR" altLang="en-US"/>
              </a:p>
            </p:txBody>
          </p:sp>
          <p:sp>
            <p:nvSpPr>
              <p:cNvPr id="65" name="자유형: 도형 12">
                <a:extLst>
                  <a:ext uri="{FF2B5EF4-FFF2-40B4-BE49-F238E27FC236}">
                    <a16:creationId xmlns:a16="http://schemas.microsoft.com/office/drawing/2014/main" id="{0BFA9A71-62BA-4436-8F9F-22EC6633FD96}"/>
                  </a:ext>
                </a:extLst>
              </p:cNvPr>
              <p:cNvSpPr/>
              <p:nvPr/>
            </p:nvSpPr>
            <p:spPr>
              <a:xfrm>
                <a:off x="6638774" y="5043958"/>
                <a:ext cx="496927" cy="582510"/>
              </a:xfrm>
              <a:custGeom>
                <a:avLst/>
                <a:gdLst>
                  <a:gd name="connsiteX0" fmla="*/ 496754 w 496927"/>
                  <a:gd name="connsiteY0" fmla="*/ 163189 h 582510"/>
                  <a:gd name="connsiteX1" fmla="*/ 460642 w 496927"/>
                  <a:gd name="connsiteY1" fmla="*/ 196366 h 582510"/>
                  <a:gd name="connsiteX2" fmla="*/ 295443 w 496927"/>
                  <a:gd name="connsiteY2" fmla="*/ 325863 h 582510"/>
                  <a:gd name="connsiteX3" fmla="*/ 233869 w 496927"/>
                  <a:gd name="connsiteY3" fmla="*/ 572297 h 582510"/>
                  <a:gd name="connsiteX4" fmla="*/ 148470 w 496927"/>
                  <a:gd name="connsiteY4" fmla="*/ 579533 h 582510"/>
                  <a:gd name="connsiteX5" fmla="*/ 129697 w 496927"/>
                  <a:gd name="connsiteY5" fmla="*/ 556596 h 582510"/>
                  <a:gd name="connsiteX6" fmla="*/ 112631 w 496927"/>
                  <a:gd name="connsiteY6" fmla="*/ 292277 h 582510"/>
                  <a:gd name="connsiteX7" fmla="*/ 92152 w 496927"/>
                  <a:gd name="connsiteY7" fmla="*/ 312757 h 582510"/>
                  <a:gd name="connsiteX8" fmla="*/ 11327 w 496927"/>
                  <a:gd name="connsiteY8" fmla="*/ 278351 h 582510"/>
                  <a:gd name="connsiteX9" fmla="*/ 8528 w 496927"/>
                  <a:gd name="connsiteY9" fmla="*/ 251660 h 582510"/>
                  <a:gd name="connsiteX10" fmla="*/ 82595 w 496927"/>
                  <a:gd name="connsiteY10" fmla="*/ 48233 h 582510"/>
                  <a:gd name="connsiteX11" fmla="*/ 130926 w 496927"/>
                  <a:gd name="connsiteY11" fmla="*/ 11028 h 582510"/>
                  <a:gd name="connsiteX12" fmla="*/ 222195 w 496927"/>
                  <a:gd name="connsiteY12" fmla="*/ 6523 h 582510"/>
                  <a:gd name="connsiteX13" fmla="*/ 337903 w 496927"/>
                  <a:gd name="connsiteY13" fmla="*/ 516 h 582510"/>
                  <a:gd name="connsiteX14" fmla="*/ 362752 w 496927"/>
                  <a:gd name="connsiteY14" fmla="*/ 5431 h 582510"/>
                  <a:gd name="connsiteX15" fmla="*/ 496754 w 496927"/>
                  <a:gd name="connsiteY15" fmla="*/ 163189 h 58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6927" h="582510">
                    <a:moveTo>
                      <a:pt x="496754" y="163189"/>
                    </a:moveTo>
                    <a:cubicBezTo>
                      <a:pt x="498529" y="189335"/>
                      <a:pt x="486651" y="196571"/>
                      <a:pt x="460642" y="196366"/>
                    </a:cubicBezTo>
                    <a:cubicBezTo>
                      <a:pt x="370124" y="195615"/>
                      <a:pt x="317697" y="237802"/>
                      <a:pt x="295443" y="325863"/>
                    </a:cubicBezTo>
                    <a:cubicBezTo>
                      <a:pt x="274691" y="407985"/>
                      <a:pt x="254348" y="490175"/>
                      <a:pt x="233869" y="572297"/>
                    </a:cubicBezTo>
                    <a:cubicBezTo>
                      <a:pt x="206495" y="587452"/>
                      <a:pt x="177209" y="581923"/>
                      <a:pt x="148470" y="579533"/>
                    </a:cubicBezTo>
                    <a:cubicBezTo>
                      <a:pt x="135431" y="578441"/>
                      <a:pt x="129151" y="570249"/>
                      <a:pt x="129697" y="556596"/>
                    </a:cubicBezTo>
                    <a:cubicBezTo>
                      <a:pt x="130038" y="547790"/>
                      <a:pt x="119458" y="326409"/>
                      <a:pt x="112631" y="292277"/>
                    </a:cubicBezTo>
                    <a:cubicBezTo>
                      <a:pt x="102801" y="299855"/>
                      <a:pt x="102187" y="313849"/>
                      <a:pt x="92152" y="312757"/>
                    </a:cubicBezTo>
                    <a:cubicBezTo>
                      <a:pt x="64846" y="299104"/>
                      <a:pt x="44367" y="292277"/>
                      <a:pt x="11327" y="278351"/>
                    </a:cubicBezTo>
                    <a:cubicBezTo>
                      <a:pt x="-10245" y="271798"/>
                      <a:pt x="4978" y="261422"/>
                      <a:pt x="8528" y="251660"/>
                    </a:cubicBezTo>
                    <a:cubicBezTo>
                      <a:pt x="33444" y="183942"/>
                      <a:pt x="58156" y="116156"/>
                      <a:pt x="82595" y="48233"/>
                    </a:cubicBezTo>
                    <a:cubicBezTo>
                      <a:pt x="90855" y="25159"/>
                      <a:pt x="108603" y="15397"/>
                      <a:pt x="130926" y="11028"/>
                    </a:cubicBezTo>
                    <a:cubicBezTo>
                      <a:pt x="161099" y="5158"/>
                      <a:pt x="191681" y="6318"/>
                      <a:pt x="222195" y="6523"/>
                    </a:cubicBezTo>
                    <a:cubicBezTo>
                      <a:pt x="276465" y="32873"/>
                      <a:pt x="317424" y="26047"/>
                      <a:pt x="337903" y="516"/>
                    </a:cubicBezTo>
                    <a:cubicBezTo>
                      <a:pt x="346983" y="-2010"/>
                      <a:pt x="351556" y="5567"/>
                      <a:pt x="362752" y="5431"/>
                    </a:cubicBezTo>
                    <a:cubicBezTo>
                      <a:pt x="445897" y="11233"/>
                      <a:pt x="491703" y="65230"/>
                      <a:pt x="496754" y="163189"/>
                    </a:cubicBezTo>
                    <a:close/>
                  </a:path>
                </a:pathLst>
              </a:custGeom>
              <a:solidFill>
                <a:schemeClr val="accent2"/>
              </a:solidFill>
              <a:ln w="6826" cap="flat">
                <a:noFill/>
                <a:prstDash val="solid"/>
                <a:miter/>
              </a:ln>
            </p:spPr>
            <p:txBody>
              <a:bodyPr rtlCol="0" anchor="ctr"/>
              <a:lstStyle/>
              <a:p>
                <a:endParaRPr lang="ko-KR" altLang="en-US"/>
              </a:p>
            </p:txBody>
          </p:sp>
          <p:sp>
            <p:nvSpPr>
              <p:cNvPr id="66" name="자유형: 도형 13">
                <a:extLst>
                  <a:ext uri="{FF2B5EF4-FFF2-40B4-BE49-F238E27FC236}">
                    <a16:creationId xmlns:a16="http://schemas.microsoft.com/office/drawing/2014/main" id="{28E38254-2C29-4B70-8387-5705E728B115}"/>
                  </a:ext>
                </a:extLst>
              </p:cNvPr>
              <p:cNvSpPr/>
              <p:nvPr/>
            </p:nvSpPr>
            <p:spPr>
              <a:xfrm>
                <a:off x="6772199" y="4749194"/>
                <a:ext cx="246878" cy="320531"/>
              </a:xfrm>
              <a:custGeom>
                <a:avLst/>
                <a:gdLst>
                  <a:gd name="connsiteX0" fmla="*/ 244139 w 246878"/>
                  <a:gd name="connsiteY0" fmla="*/ 135951 h 320531"/>
                  <a:gd name="connsiteX1" fmla="*/ 64468 w 246878"/>
                  <a:gd name="connsiteY1" fmla="*/ 7614 h 320531"/>
                  <a:gd name="connsiteX2" fmla="*/ 7603 w 246878"/>
                  <a:gd name="connsiteY2" fmla="*/ 86869 h 320531"/>
                  <a:gd name="connsiteX3" fmla="*/ 6306 w 246878"/>
                  <a:gd name="connsiteY3" fmla="*/ 166465 h 320531"/>
                  <a:gd name="connsiteX4" fmla="*/ 73137 w 246878"/>
                  <a:gd name="connsiteY4" fmla="*/ 244764 h 320531"/>
                  <a:gd name="connsiteX5" fmla="*/ 103310 w 246878"/>
                  <a:gd name="connsiteY5" fmla="*/ 280944 h 320531"/>
                  <a:gd name="connsiteX6" fmla="*/ 88770 w 246878"/>
                  <a:gd name="connsiteY6" fmla="*/ 301082 h 320531"/>
                  <a:gd name="connsiteX7" fmla="*/ 204273 w 246878"/>
                  <a:gd name="connsiteY7" fmla="*/ 298625 h 320531"/>
                  <a:gd name="connsiteX8" fmla="*/ 204273 w 246878"/>
                  <a:gd name="connsiteY8" fmla="*/ 298625 h 320531"/>
                  <a:gd name="connsiteX9" fmla="*/ 204273 w 246878"/>
                  <a:gd name="connsiteY9" fmla="*/ 298625 h 320531"/>
                  <a:gd name="connsiteX10" fmla="*/ 229326 w 246878"/>
                  <a:gd name="connsiteY10" fmla="*/ 299990 h 320531"/>
                  <a:gd name="connsiteX11" fmla="*/ 244139 w 246878"/>
                  <a:gd name="connsiteY11" fmla="*/ 135951 h 320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6878" h="320531">
                    <a:moveTo>
                      <a:pt x="244139" y="135951"/>
                    </a:moveTo>
                    <a:cubicBezTo>
                      <a:pt x="241750" y="35193"/>
                      <a:pt x="161471" y="-21466"/>
                      <a:pt x="64468" y="7614"/>
                    </a:cubicBezTo>
                    <a:cubicBezTo>
                      <a:pt x="21734" y="20448"/>
                      <a:pt x="4463" y="44477"/>
                      <a:pt x="7603" y="86869"/>
                    </a:cubicBezTo>
                    <a:cubicBezTo>
                      <a:pt x="-8712" y="113083"/>
                      <a:pt x="6306" y="139979"/>
                      <a:pt x="6306" y="166465"/>
                    </a:cubicBezTo>
                    <a:cubicBezTo>
                      <a:pt x="6238" y="220735"/>
                      <a:pt x="18662" y="234934"/>
                      <a:pt x="73137" y="244764"/>
                    </a:cubicBezTo>
                    <a:cubicBezTo>
                      <a:pt x="94777" y="248724"/>
                      <a:pt x="97508" y="265244"/>
                      <a:pt x="103310" y="280944"/>
                    </a:cubicBezTo>
                    <a:cubicBezTo>
                      <a:pt x="108566" y="295280"/>
                      <a:pt x="99897" y="298898"/>
                      <a:pt x="88770" y="301082"/>
                    </a:cubicBezTo>
                    <a:cubicBezTo>
                      <a:pt x="135599" y="327842"/>
                      <a:pt x="176353" y="326954"/>
                      <a:pt x="204273" y="298625"/>
                    </a:cubicBezTo>
                    <a:cubicBezTo>
                      <a:pt x="204273" y="298625"/>
                      <a:pt x="204273" y="298625"/>
                      <a:pt x="204273" y="298625"/>
                    </a:cubicBezTo>
                    <a:cubicBezTo>
                      <a:pt x="204273" y="298625"/>
                      <a:pt x="204273" y="298625"/>
                      <a:pt x="204273" y="298625"/>
                    </a:cubicBezTo>
                    <a:cubicBezTo>
                      <a:pt x="212601" y="299103"/>
                      <a:pt x="220930" y="299512"/>
                      <a:pt x="229326" y="299990"/>
                    </a:cubicBezTo>
                    <a:cubicBezTo>
                      <a:pt x="254788" y="247290"/>
                      <a:pt x="245436" y="191040"/>
                      <a:pt x="244139" y="135951"/>
                    </a:cubicBezTo>
                    <a:close/>
                  </a:path>
                </a:pathLst>
              </a:custGeom>
              <a:solidFill>
                <a:srgbClr val="1B000C"/>
              </a:solidFill>
              <a:ln w="6826" cap="flat">
                <a:noFill/>
                <a:prstDash val="solid"/>
                <a:miter/>
              </a:ln>
            </p:spPr>
            <p:txBody>
              <a:bodyPr rtlCol="0" anchor="ctr"/>
              <a:lstStyle/>
              <a:p>
                <a:endParaRPr lang="ko-KR" altLang="en-US"/>
              </a:p>
            </p:txBody>
          </p:sp>
          <p:sp>
            <p:nvSpPr>
              <p:cNvPr id="67" name="자유형: 도형 14">
                <a:extLst>
                  <a:ext uri="{FF2B5EF4-FFF2-40B4-BE49-F238E27FC236}">
                    <a16:creationId xmlns:a16="http://schemas.microsoft.com/office/drawing/2014/main" id="{15B544F2-02C4-4B86-B596-393BD2F78B1E}"/>
                  </a:ext>
                </a:extLst>
              </p:cNvPr>
              <p:cNvSpPr/>
              <p:nvPr/>
            </p:nvSpPr>
            <p:spPr>
              <a:xfrm>
                <a:off x="6188223" y="5158142"/>
                <a:ext cx="563113" cy="279875"/>
              </a:xfrm>
              <a:custGeom>
                <a:avLst/>
                <a:gdLst>
                  <a:gd name="connsiteX0" fmla="*/ 562226 w 563113"/>
                  <a:gd name="connsiteY0" fmla="*/ 279875 h 279875"/>
                  <a:gd name="connsiteX1" fmla="*/ 122262 w 563113"/>
                  <a:gd name="connsiteY1" fmla="*/ 279739 h 279875"/>
                  <a:gd name="connsiteX2" fmla="*/ 54613 w 563113"/>
                  <a:gd name="connsiteY2" fmla="*/ 230384 h 279875"/>
                  <a:gd name="connsiteX3" fmla="*/ 2459 w 563113"/>
                  <a:gd name="connsiteY3" fmla="*/ 37128 h 279875"/>
                  <a:gd name="connsiteX4" fmla="*/ 29696 w 563113"/>
                  <a:gd name="connsiteY4" fmla="*/ 333 h 279875"/>
                  <a:gd name="connsiteX5" fmla="*/ 333267 w 563113"/>
                  <a:gd name="connsiteY5" fmla="*/ 333 h 279875"/>
                  <a:gd name="connsiteX6" fmla="*/ 378322 w 563113"/>
                  <a:gd name="connsiteY6" fmla="*/ 29823 h 279875"/>
                  <a:gd name="connsiteX7" fmla="*/ 433411 w 563113"/>
                  <a:gd name="connsiteY7" fmla="*/ 239463 h 279875"/>
                  <a:gd name="connsiteX8" fmla="*/ 535807 w 563113"/>
                  <a:gd name="connsiteY8" fmla="*/ 239463 h 279875"/>
                  <a:gd name="connsiteX9" fmla="*/ 563113 w 563113"/>
                  <a:gd name="connsiteY9" fmla="*/ 246290 h 279875"/>
                  <a:gd name="connsiteX10" fmla="*/ 562226 w 563113"/>
                  <a:gd name="connsiteY10" fmla="*/ 279875 h 2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3113" h="279875">
                    <a:moveTo>
                      <a:pt x="562226" y="279875"/>
                    </a:moveTo>
                    <a:cubicBezTo>
                      <a:pt x="413273" y="279807"/>
                      <a:pt x="271215" y="279807"/>
                      <a:pt x="122262" y="279739"/>
                    </a:cubicBezTo>
                    <a:cubicBezTo>
                      <a:pt x="74682" y="279739"/>
                      <a:pt x="66763" y="274414"/>
                      <a:pt x="54613" y="230384"/>
                    </a:cubicBezTo>
                    <a:cubicBezTo>
                      <a:pt x="36864" y="166079"/>
                      <a:pt x="20958" y="101228"/>
                      <a:pt x="2459" y="37128"/>
                    </a:cubicBezTo>
                    <a:cubicBezTo>
                      <a:pt x="-5324" y="10232"/>
                      <a:pt x="5803" y="401"/>
                      <a:pt x="29696" y="333"/>
                    </a:cubicBezTo>
                    <a:cubicBezTo>
                      <a:pt x="130864" y="-144"/>
                      <a:pt x="232031" y="-76"/>
                      <a:pt x="333267" y="333"/>
                    </a:cubicBezTo>
                    <a:cubicBezTo>
                      <a:pt x="354088" y="401"/>
                      <a:pt x="372314" y="8593"/>
                      <a:pt x="378322" y="29823"/>
                    </a:cubicBezTo>
                    <a:cubicBezTo>
                      <a:pt x="393340" y="83069"/>
                      <a:pt x="419417" y="185944"/>
                      <a:pt x="433411" y="239463"/>
                    </a:cubicBezTo>
                    <a:cubicBezTo>
                      <a:pt x="466656" y="240760"/>
                      <a:pt x="508024" y="238507"/>
                      <a:pt x="535807" y="239463"/>
                    </a:cubicBezTo>
                    <a:cubicBezTo>
                      <a:pt x="556287" y="239463"/>
                      <a:pt x="563113" y="239463"/>
                      <a:pt x="563113" y="246290"/>
                    </a:cubicBezTo>
                    <a:cubicBezTo>
                      <a:pt x="563113" y="259942"/>
                      <a:pt x="562294" y="254550"/>
                      <a:pt x="562226" y="279875"/>
                    </a:cubicBezTo>
                    <a:close/>
                  </a:path>
                </a:pathLst>
              </a:custGeom>
              <a:solidFill>
                <a:schemeClr val="accent3">
                  <a:lumMod val="40000"/>
                  <a:lumOff val="60000"/>
                </a:schemeClr>
              </a:solidFill>
              <a:ln w="6826" cap="flat">
                <a:noFill/>
                <a:prstDash val="solid"/>
                <a:miter/>
              </a:ln>
            </p:spPr>
            <p:txBody>
              <a:bodyPr rtlCol="0" anchor="ctr"/>
              <a:lstStyle/>
              <a:p>
                <a:endParaRPr lang="ko-KR" altLang="en-US"/>
              </a:p>
            </p:txBody>
          </p:sp>
          <p:sp>
            <p:nvSpPr>
              <p:cNvPr id="68" name="자유형: 도형 15">
                <a:extLst>
                  <a:ext uri="{FF2B5EF4-FFF2-40B4-BE49-F238E27FC236}">
                    <a16:creationId xmlns:a16="http://schemas.microsoft.com/office/drawing/2014/main" id="{69AF5097-7BC9-4AE1-96CB-86E562CF545B}"/>
                  </a:ext>
                </a:extLst>
              </p:cNvPr>
              <p:cNvSpPr/>
              <p:nvPr/>
            </p:nvSpPr>
            <p:spPr>
              <a:xfrm>
                <a:off x="6215873" y="5179159"/>
                <a:ext cx="387199" cy="211619"/>
              </a:xfrm>
              <a:custGeom>
                <a:avLst/>
                <a:gdLst>
                  <a:gd name="connsiteX0" fmla="*/ 372585 w 387199"/>
                  <a:gd name="connsiteY0" fmla="*/ 211619 h 211619"/>
                  <a:gd name="connsiteX1" fmla="*/ 65669 w 387199"/>
                  <a:gd name="connsiteY1" fmla="*/ 211619 h 211619"/>
                  <a:gd name="connsiteX2" fmla="*/ 55293 w 387199"/>
                  <a:gd name="connsiteY2" fmla="*/ 203837 h 211619"/>
                  <a:gd name="connsiteX3" fmla="*/ 477 w 387199"/>
                  <a:gd name="connsiteY3" fmla="*/ 14950 h 211619"/>
                  <a:gd name="connsiteX4" fmla="*/ 11672 w 387199"/>
                  <a:gd name="connsiteY4" fmla="*/ 0 h 211619"/>
                  <a:gd name="connsiteX5" fmla="*/ 324459 w 387199"/>
                  <a:gd name="connsiteY5" fmla="*/ 0 h 211619"/>
                  <a:gd name="connsiteX6" fmla="*/ 332309 w 387199"/>
                  <a:gd name="connsiteY6" fmla="*/ 5939 h 211619"/>
                  <a:gd name="connsiteX7" fmla="*/ 386579 w 387199"/>
                  <a:gd name="connsiteY7" fmla="*/ 192915 h 211619"/>
                  <a:gd name="connsiteX8" fmla="*/ 372585 w 387199"/>
                  <a:gd name="connsiteY8" fmla="*/ 211619 h 211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199" h="211619">
                    <a:moveTo>
                      <a:pt x="372585" y="211619"/>
                    </a:moveTo>
                    <a:lnTo>
                      <a:pt x="65669" y="211619"/>
                    </a:lnTo>
                    <a:cubicBezTo>
                      <a:pt x="60890" y="211619"/>
                      <a:pt x="56658" y="208479"/>
                      <a:pt x="55293" y="203837"/>
                    </a:cubicBezTo>
                    <a:lnTo>
                      <a:pt x="477" y="14950"/>
                    </a:lnTo>
                    <a:cubicBezTo>
                      <a:pt x="-1708" y="7509"/>
                      <a:pt x="3890" y="0"/>
                      <a:pt x="11672" y="0"/>
                    </a:cubicBezTo>
                    <a:lnTo>
                      <a:pt x="324459" y="0"/>
                    </a:lnTo>
                    <a:cubicBezTo>
                      <a:pt x="328077" y="0"/>
                      <a:pt x="331286" y="2389"/>
                      <a:pt x="332309" y="5939"/>
                    </a:cubicBezTo>
                    <a:lnTo>
                      <a:pt x="386579" y="192915"/>
                    </a:lnTo>
                    <a:cubicBezTo>
                      <a:pt x="389378" y="202267"/>
                      <a:pt x="382347" y="211619"/>
                      <a:pt x="372585" y="211619"/>
                    </a:cubicBezTo>
                    <a:close/>
                  </a:path>
                </a:pathLst>
              </a:custGeom>
              <a:solidFill>
                <a:schemeClr val="bg1"/>
              </a:solidFill>
              <a:ln w="6826" cap="flat">
                <a:noFill/>
                <a:prstDash val="solid"/>
                <a:miter/>
              </a:ln>
            </p:spPr>
            <p:txBody>
              <a:bodyPr rtlCol="0" anchor="ctr"/>
              <a:lstStyle/>
              <a:p>
                <a:endParaRPr lang="ko-KR" altLang="en-US"/>
              </a:p>
            </p:txBody>
          </p:sp>
          <p:sp>
            <p:nvSpPr>
              <p:cNvPr id="69" name="자유형: 도형 16">
                <a:extLst>
                  <a:ext uri="{FF2B5EF4-FFF2-40B4-BE49-F238E27FC236}">
                    <a16:creationId xmlns:a16="http://schemas.microsoft.com/office/drawing/2014/main" id="{6BED1ECC-955B-4B82-AB61-DFF62B4CACDA}"/>
                  </a:ext>
                </a:extLst>
              </p:cNvPr>
              <p:cNvSpPr/>
              <p:nvPr/>
            </p:nvSpPr>
            <p:spPr>
              <a:xfrm>
                <a:off x="6440551" y="6154178"/>
                <a:ext cx="163456" cy="63527"/>
              </a:xfrm>
              <a:custGeom>
                <a:avLst/>
                <a:gdLst>
                  <a:gd name="connsiteX0" fmla="*/ 45237 w 163456"/>
                  <a:gd name="connsiteY0" fmla="*/ 0 h 63527"/>
                  <a:gd name="connsiteX1" fmla="*/ 151525 w 163456"/>
                  <a:gd name="connsiteY1" fmla="*/ 546 h 63527"/>
                  <a:gd name="connsiteX2" fmla="*/ 160604 w 163456"/>
                  <a:gd name="connsiteY2" fmla="*/ 14813 h 63527"/>
                  <a:gd name="connsiteX3" fmla="*/ 145108 w 163456"/>
                  <a:gd name="connsiteY3" fmla="*/ 62939 h 63527"/>
                  <a:gd name="connsiteX4" fmla="*/ 56910 w 163456"/>
                  <a:gd name="connsiteY4" fmla="*/ 63349 h 63527"/>
                  <a:gd name="connsiteX5" fmla="*/ 320 w 163456"/>
                  <a:gd name="connsiteY5" fmla="*/ 34883 h 63527"/>
                  <a:gd name="connsiteX6" fmla="*/ 45237 w 163456"/>
                  <a:gd name="connsiteY6" fmla="*/ 0 h 6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456" h="63527">
                    <a:moveTo>
                      <a:pt x="45237" y="0"/>
                    </a:moveTo>
                    <a:cubicBezTo>
                      <a:pt x="80666" y="205"/>
                      <a:pt x="116095" y="341"/>
                      <a:pt x="151525" y="546"/>
                    </a:cubicBezTo>
                    <a:cubicBezTo>
                      <a:pt x="164768" y="5393"/>
                      <a:pt x="153777" y="1160"/>
                      <a:pt x="160604" y="14813"/>
                    </a:cubicBezTo>
                    <a:cubicBezTo>
                      <a:pt x="159716" y="28807"/>
                      <a:pt x="174257" y="62598"/>
                      <a:pt x="145108" y="62939"/>
                    </a:cubicBezTo>
                    <a:cubicBezTo>
                      <a:pt x="115686" y="62939"/>
                      <a:pt x="86264" y="61984"/>
                      <a:pt x="56910" y="63349"/>
                    </a:cubicBezTo>
                    <a:cubicBezTo>
                      <a:pt x="33359" y="64441"/>
                      <a:pt x="4347" y="61165"/>
                      <a:pt x="320" y="34883"/>
                    </a:cubicBezTo>
                    <a:cubicBezTo>
                      <a:pt x="-3503" y="9352"/>
                      <a:pt x="27898" y="6758"/>
                      <a:pt x="45237" y="0"/>
                    </a:cubicBezTo>
                    <a:close/>
                  </a:path>
                </a:pathLst>
              </a:custGeom>
              <a:solidFill>
                <a:schemeClr val="accent5">
                  <a:lumMod val="75000"/>
                </a:schemeClr>
              </a:solidFill>
              <a:ln w="6826" cap="flat">
                <a:noFill/>
                <a:prstDash val="solid"/>
                <a:miter/>
              </a:ln>
            </p:spPr>
            <p:txBody>
              <a:bodyPr rtlCol="0" anchor="ctr"/>
              <a:lstStyle/>
              <a:p>
                <a:endParaRPr lang="ko-KR" altLang="en-US"/>
              </a:p>
            </p:txBody>
          </p:sp>
          <p:sp>
            <p:nvSpPr>
              <p:cNvPr id="70" name="자유형: 도형 17">
                <a:extLst>
                  <a:ext uri="{FF2B5EF4-FFF2-40B4-BE49-F238E27FC236}">
                    <a16:creationId xmlns:a16="http://schemas.microsoft.com/office/drawing/2014/main" id="{13AFF249-9229-4B64-919B-9B41CCE3F17E}"/>
                  </a:ext>
                </a:extLst>
              </p:cNvPr>
              <p:cNvSpPr/>
              <p:nvPr/>
            </p:nvSpPr>
            <p:spPr>
              <a:xfrm>
                <a:off x="6644593" y="6147897"/>
                <a:ext cx="163457" cy="63527"/>
              </a:xfrm>
              <a:custGeom>
                <a:avLst/>
                <a:gdLst>
                  <a:gd name="connsiteX0" fmla="*/ 45238 w 163457"/>
                  <a:gd name="connsiteY0" fmla="*/ 0 h 63527"/>
                  <a:gd name="connsiteX1" fmla="*/ 151525 w 163457"/>
                  <a:gd name="connsiteY1" fmla="*/ 546 h 63527"/>
                  <a:gd name="connsiteX2" fmla="*/ 160604 w 163457"/>
                  <a:gd name="connsiteY2" fmla="*/ 14814 h 63527"/>
                  <a:gd name="connsiteX3" fmla="*/ 145108 w 163457"/>
                  <a:gd name="connsiteY3" fmla="*/ 62940 h 63527"/>
                  <a:gd name="connsiteX4" fmla="*/ 56911 w 163457"/>
                  <a:gd name="connsiteY4" fmla="*/ 63349 h 63527"/>
                  <a:gd name="connsiteX5" fmla="*/ 320 w 163457"/>
                  <a:gd name="connsiteY5" fmla="*/ 34883 h 63527"/>
                  <a:gd name="connsiteX6" fmla="*/ 45238 w 163457"/>
                  <a:gd name="connsiteY6" fmla="*/ 0 h 6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457" h="63527">
                    <a:moveTo>
                      <a:pt x="45238" y="0"/>
                    </a:moveTo>
                    <a:cubicBezTo>
                      <a:pt x="80667" y="205"/>
                      <a:pt x="116096" y="342"/>
                      <a:pt x="151525" y="546"/>
                    </a:cubicBezTo>
                    <a:cubicBezTo>
                      <a:pt x="164768" y="5393"/>
                      <a:pt x="153778" y="1161"/>
                      <a:pt x="160604" y="14814"/>
                    </a:cubicBezTo>
                    <a:cubicBezTo>
                      <a:pt x="159717" y="28808"/>
                      <a:pt x="174257" y="62599"/>
                      <a:pt x="145108" y="62940"/>
                    </a:cubicBezTo>
                    <a:cubicBezTo>
                      <a:pt x="115686" y="62940"/>
                      <a:pt x="86264" y="61984"/>
                      <a:pt x="56911" y="63349"/>
                    </a:cubicBezTo>
                    <a:cubicBezTo>
                      <a:pt x="33360" y="64441"/>
                      <a:pt x="4347" y="61165"/>
                      <a:pt x="320" y="34883"/>
                    </a:cubicBezTo>
                    <a:cubicBezTo>
                      <a:pt x="-3503" y="9352"/>
                      <a:pt x="27899" y="6759"/>
                      <a:pt x="45238" y="0"/>
                    </a:cubicBezTo>
                    <a:close/>
                  </a:path>
                </a:pathLst>
              </a:custGeom>
              <a:solidFill>
                <a:schemeClr val="accent5">
                  <a:lumMod val="75000"/>
                </a:schemeClr>
              </a:solidFill>
              <a:ln w="6826" cap="flat">
                <a:noFill/>
                <a:prstDash val="solid"/>
                <a:miter/>
              </a:ln>
            </p:spPr>
            <p:txBody>
              <a:bodyPr rtlCol="0" anchor="ctr"/>
              <a:lstStyle/>
              <a:p>
                <a:endParaRPr lang="ko-KR" altLang="en-US"/>
              </a:p>
            </p:txBody>
          </p:sp>
          <p:sp>
            <p:nvSpPr>
              <p:cNvPr id="71" name="자유형: 도형 18">
                <a:extLst>
                  <a:ext uri="{FF2B5EF4-FFF2-40B4-BE49-F238E27FC236}">
                    <a16:creationId xmlns:a16="http://schemas.microsoft.com/office/drawing/2014/main" id="{7F34C84E-D61B-4DF8-8B5C-5600A042F03B}"/>
                  </a:ext>
                </a:extLst>
              </p:cNvPr>
              <p:cNvSpPr/>
              <p:nvPr/>
            </p:nvSpPr>
            <p:spPr>
              <a:xfrm>
                <a:off x="6947052" y="5474057"/>
                <a:ext cx="250258" cy="764498"/>
              </a:xfrm>
              <a:custGeom>
                <a:avLst/>
                <a:gdLst>
                  <a:gd name="connsiteX0" fmla="*/ 17406 w 250258"/>
                  <a:gd name="connsiteY0" fmla="*/ 763608 h 764498"/>
                  <a:gd name="connsiteX1" fmla="*/ 17406 w 250258"/>
                  <a:gd name="connsiteY1" fmla="*/ 763608 h 764498"/>
                  <a:gd name="connsiteX2" fmla="*/ 46896 w 250258"/>
                  <a:gd name="connsiteY2" fmla="*/ 747088 h 764498"/>
                  <a:gd name="connsiteX3" fmla="*/ 249368 w 250258"/>
                  <a:gd name="connsiteY3" fmla="*/ 30381 h 764498"/>
                  <a:gd name="connsiteX4" fmla="*/ 232848 w 250258"/>
                  <a:gd name="connsiteY4" fmla="*/ 891 h 764498"/>
                  <a:gd name="connsiteX5" fmla="*/ 232848 w 250258"/>
                  <a:gd name="connsiteY5" fmla="*/ 891 h 764498"/>
                  <a:gd name="connsiteX6" fmla="*/ 203358 w 250258"/>
                  <a:gd name="connsiteY6" fmla="*/ 17411 h 764498"/>
                  <a:gd name="connsiteX7" fmla="*/ 886 w 250258"/>
                  <a:gd name="connsiteY7" fmla="*/ 734117 h 764498"/>
                  <a:gd name="connsiteX8" fmla="*/ 17406 w 250258"/>
                  <a:gd name="connsiteY8" fmla="*/ 763608 h 764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258" h="764498">
                    <a:moveTo>
                      <a:pt x="17406" y="763608"/>
                    </a:moveTo>
                    <a:lnTo>
                      <a:pt x="17406" y="763608"/>
                    </a:lnTo>
                    <a:cubicBezTo>
                      <a:pt x="30035" y="767157"/>
                      <a:pt x="43347" y="759785"/>
                      <a:pt x="46896" y="747088"/>
                    </a:cubicBezTo>
                    <a:lnTo>
                      <a:pt x="249368" y="30381"/>
                    </a:lnTo>
                    <a:cubicBezTo>
                      <a:pt x="252918" y="17752"/>
                      <a:pt x="245545" y="4440"/>
                      <a:pt x="232848" y="891"/>
                    </a:cubicBezTo>
                    <a:lnTo>
                      <a:pt x="232848" y="891"/>
                    </a:lnTo>
                    <a:cubicBezTo>
                      <a:pt x="220220" y="-2659"/>
                      <a:pt x="206907" y="4714"/>
                      <a:pt x="203358" y="17411"/>
                    </a:cubicBezTo>
                    <a:lnTo>
                      <a:pt x="886" y="734117"/>
                    </a:lnTo>
                    <a:cubicBezTo>
                      <a:pt x="-2664" y="746814"/>
                      <a:pt x="4777" y="760058"/>
                      <a:pt x="17406" y="763608"/>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72" name="자유형: 도형 19">
                <a:extLst>
                  <a:ext uri="{FF2B5EF4-FFF2-40B4-BE49-F238E27FC236}">
                    <a16:creationId xmlns:a16="http://schemas.microsoft.com/office/drawing/2014/main" id="{A27D8171-53BA-40E9-BEAF-D66EF822C05B}"/>
                  </a:ext>
                </a:extLst>
              </p:cNvPr>
              <p:cNvSpPr/>
              <p:nvPr/>
            </p:nvSpPr>
            <p:spPr>
              <a:xfrm>
                <a:off x="7148427" y="5475218"/>
                <a:ext cx="249712" cy="762587"/>
              </a:xfrm>
              <a:custGeom>
                <a:avLst/>
                <a:gdLst>
                  <a:gd name="connsiteX0" fmla="*/ 232306 w 249712"/>
                  <a:gd name="connsiteY0" fmla="*/ 761696 h 762587"/>
                  <a:gd name="connsiteX1" fmla="*/ 232306 w 249712"/>
                  <a:gd name="connsiteY1" fmla="*/ 761696 h 762587"/>
                  <a:gd name="connsiteX2" fmla="*/ 202816 w 249712"/>
                  <a:gd name="connsiteY2" fmla="*/ 745176 h 762587"/>
                  <a:gd name="connsiteX3" fmla="*/ 891 w 249712"/>
                  <a:gd name="connsiteY3" fmla="*/ 30381 h 762587"/>
                  <a:gd name="connsiteX4" fmla="*/ 17410 w 249712"/>
                  <a:gd name="connsiteY4" fmla="*/ 891 h 762587"/>
                  <a:gd name="connsiteX5" fmla="*/ 17410 w 249712"/>
                  <a:gd name="connsiteY5" fmla="*/ 891 h 762587"/>
                  <a:gd name="connsiteX6" fmla="*/ 46901 w 249712"/>
                  <a:gd name="connsiteY6" fmla="*/ 17411 h 762587"/>
                  <a:gd name="connsiteX7" fmla="*/ 248826 w 249712"/>
                  <a:gd name="connsiteY7" fmla="*/ 732206 h 762587"/>
                  <a:gd name="connsiteX8" fmla="*/ 232306 w 249712"/>
                  <a:gd name="connsiteY8" fmla="*/ 761696 h 762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712" h="762587">
                    <a:moveTo>
                      <a:pt x="232306" y="761696"/>
                    </a:moveTo>
                    <a:lnTo>
                      <a:pt x="232306" y="761696"/>
                    </a:lnTo>
                    <a:cubicBezTo>
                      <a:pt x="219678" y="765246"/>
                      <a:pt x="206366" y="757874"/>
                      <a:pt x="202816" y="745176"/>
                    </a:cubicBezTo>
                    <a:lnTo>
                      <a:pt x="891" y="30381"/>
                    </a:lnTo>
                    <a:cubicBezTo>
                      <a:pt x="-2659" y="17752"/>
                      <a:pt x="4713" y="4441"/>
                      <a:pt x="17410" y="891"/>
                    </a:cubicBezTo>
                    <a:lnTo>
                      <a:pt x="17410" y="891"/>
                    </a:lnTo>
                    <a:cubicBezTo>
                      <a:pt x="30039" y="-2659"/>
                      <a:pt x="43351" y="4714"/>
                      <a:pt x="46901" y="17411"/>
                    </a:cubicBezTo>
                    <a:lnTo>
                      <a:pt x="248826" y="732206"/>
                    </a:lnTo>
                    <a:cubicBezTo>
                      <a:pt x="252376" y="744835"/>
                      <a:pt x="244936" y="758078"/>
                      <a:pt x="232306" y="761696"/>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73" name="자유형: 도형 20">
                <a:extLst>
                  <a:ext uri="{FF2B5EF4-FFF2-40B4-BE49-F238E27FC236}">
                    <a16:creationId xmlns:a16="http://schemas.microsoft.com/office/drawing/2014/main" id="{35B81AFD-9ADE-4A45-A86D-2644D4364BBA}"/>
                  </a:ext>
                </a:extLst>
              </p:cNvPr>
              <p:cNvSpPr/>
              <p:nvPr/>
            </p:nvSpPr>
            <p:spPr>
              <a:xfrm>
                <a:off x="6867386" y="5800364"/>
                <a:ext cx="47784" cy="416412"/>
              </a:xfrm>
              <a:custGeom>
                <a:avLst/>
                <a:gdLst>
                  <a:gd name="connsiteX0" fmla="*/ 23892 w 47784"/>
                  <a:gd name="connsiteY0" fmla="*/ 416412 h 416412"/>
                  <a:gd name="connsiteX1" fmla="*/ 23892 w 47784"/>
                  <a:gd name="connsiteY1" fmla="*/ 416412 h 416412"/>
                  <a:gd name="connsiteX2" fmla="*/ 0 w 47784"/>
                  <a:gd name="connsiteY2" fmla="*/ 392520 h 416412"/>
                  <a:gd name="connsiteX3" fmla="*/ 0 w 47784"/>
                  <a:gd name="connsiteY3" fmla="*/ 23892 h 416412"/>
                  <a:gd name="connsiteX4" fmla="*/ 23892 w 47784"/>
                  <a:gd name="connsiteY4" fmla="*/ 0 h 416412"/>
                  <a:gd name="connsiteX5" fmla="*/ 23892 w 47784"/>
                  <a:gd name="connsiteY5" fmla="*/ 0 h 416412"/>
                  <a:gd name="connsiteX6" fmla="*/ 47785 w 47784"/>
                  <a:gd name="connsiteY6" fmla="*/ 23892 h 416412"/>
                  <a:gd name="connsiteX7" fmla="*/ 47785 w 47784"/>
                  <a:gd name="connsiteY7" fmla="*/ 392520 h 416412"/>
                  <a:gd name="connsiteX8" fmla="*/ 23892 w 47784"/>
                  <a:gd name="connsiteY8" fmla="*/ 416412 h 41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84" h="416412">
                    <a:moveTo>
                      <a:pt x="23892" y="416412"/>
                    </a:moveTo>
                    <a:lnTo>
                      <a:pt x="23892" y="416412"/>
                    </a:lnTo>
                    <a:cubicBezTo>
                      <a:pt x="10786" y="416412"/>
                      <a:pt x="0" y="405626"/>
                      <a:pt x="0" y="392520"/>
                    </a:cubicBezTo>
                    <a:lnTo>
                      <a:pt x="0" y="23892"/>
                    </a:lnTo>
                    <a:cubicBezTo>
                      <a:pt x="0" y="10786"/>
                      <a:pt x="10786" y="0"/>
                      <a:pt x="23892" y="0"/>
                    </a:cubicBezTo>
                    <a:lnTo>
                      <a:pt x="23892" y="0"/>
                    </a:lnTo>
                    <a:cubicBezTo>
                      <a:pt x="37067" y="0"/>
                      <a:pt x="47785" y="10786"/>
                      <a:pt x="47785" y="23892"/>
                    </a:cubicBezTo>
                    <a:lnTo>
                      <a:pt x="47785" y="392520"/>
                    </a:lnTo>
                    <a:cubicBezTo>
                      <a:pt x="47785" y="405695"/>
                      <a:pt x="36999" y="416412"/>
                      <a:pt x="23892" y="416412"/>
                    </a:cubicBezTo>
                    <a:close/>
                  </a:path>
                </a:pathLst>
              </a:custGeom>
              <a:solidFill>
                <a:srgbClr val="054C6F"/>
              </a:solidFill>
              <a:ln w="6826" cap="flat">
                <a:noFill/>
                <a:prstDash val="solid"/>
                <a:miter/>
              </a:ln>
            </p:spPr>
            <p:txBody>
              <a:bodyPr rtlCol="0" anchor="ctr"/>
              <a:lstStyle/>
              <a:p>
                <a:endParaRPr lang="ko-KR" altLang="en-US"/>
              </a:p>
            </p:txBody>
          </p:sp>
          <p:sp>
            <p:nvSpPr>
              <p:cNvPr id="74" name="자유형: 도형 21">
                <a:extLst>
                  <a:ext uri="{FF2B5EF4-FFF2-40B4-BE49-F238E27FC236}">
                    <a16:creationId xmlns:a16="http://schemas.microsoft.com/office/drawing/2014/main" id="{B7843FB1-8047-457F-9B4F-30163811E2E6}"/>
                  </a:ext>
                </a:extLst>
              </p:cNvPr>
              <p:cNvSpPr/>
              <p:nvPr/>
            </p:nvSpPr>
            <p:spPr>
              <a:xfrm>
                <a:off x="6484489" y="5615178"/>
                <a:ext cx="388153" cy="551766"/>
              </a:xfrm>
              <a:custGeom>
                <a:avLst/>
                <a:gdLst>
                  <a:gd name="connsiteX0" fmla="*/ 286371 w 388153"/>
                  <a:gd name="connsiteY0" fmla="*/ 872 h 551766"/>
                  <a:gd name="connsiteX1" fmla="*/ 388153 w 388153"/>
                  <a:gd name="connsiteY1" fmla="*/ 1077 h 551766"/>
                  <a:gd name="connsiteX2" fmla="*/ 356820 w 388153"/>
                  <a:gd name="connsiteY2" fmla="*/ 125933 h 551766"/>
                  <a:gd name="connsiteX3" fmla="*/ 324599 w 388153"/>
                  <a:gd name="connsiteY3" fmla="*/ 151463 h 551766"/>
                  <a:gd name="connsiteX4" fmla="*/ 123765 w 388153"/>
                  <a:gd name="connsiteY4" fmla="*/ 151054 h 551766"/>
                  <a:gd name="connsiteX5" fmla="*/ 111956 w 388153"/>
                  <a:gd name="connsiteY5" fmla="*/ 540433 h 551766"/>
                  <a:gd name="connsiteX6" fmla="*/ 1299 w 388153"/>
                  <a:gd name="connsiteY6" fmla="*/ 539068 h 551766"/>
                  <a:gd name="connsiteX7" fmla="*/ 2 w 388153"/>
                  <a:gd name="connsiteY7" fmla="*/ 178496 h 551766"/>
                  <a:gd name="connsiteX8" fmla="*/ 89906 w 388153"/>
                  <a:gd name="connsiteY8" fmla="*/ 49272 h 551766"/>
                  <a:gd name="connsiteX9" fmla="*/ 286371 w 388153"/>
                  <a:gd name="connsiteY9" fmla="*/ 872 h 55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153" h="551766">
                    <a:moveTo>
                      <a:pt x="286371" y="872"/>
                    </a:moveTo>
                    <a:cubicBezTo>
                      <a:pt x="301799" y="-1107"/>
                      <a:pt x="372384" y="872"/>
                      <a:pt x="388153" y="1077"/>
                    </a:cubicBezTo>
                    <a:cubicBezTo>
                      <a:pt x="377504" y="42650"/>
                      <a:pt x="365421" y="83950"/>
                      <a:pt x="356820" y="125933"/>
                    </a:cubicBezTo>
                    <a:cubicBezTo>
                      <a:pt x="352656" y="146002"/>
                      <a:pt x="343645" y="151668"/>
                      <a:pt x="324599" y="151463"/>
                    </a:cubicBezTo>
                    <a:cubicBezTo>
                      <a:pt x="257632" y="150713"/>
                      <a:pt x="190732" y="151258"/>
                      <a:pt x="123765" y="151054"/>
                    </a:cubicBezTo>
                    <a:cubicBezTo>
                      <a:pt x="107587" y="150985"/>
                      <a:pt x="122810" y="524186"/>
                      <a:pt x="111956" y="540433"/>
                    </a:cubicBezTo>
                    <a:cubicBezTo>
                      <a:pt x="74888" y="554154"/>
                      <a:pt x="37957" y="557363"/>
                      <a:pt x="1299" y="539068"/>
                    </a:cubicBezTo>
                    <a:cubicBezTo>
                      <a:pt x="12222" y="508827"/>
                      <a:pt x="412" y="268332"/>
                      <a:pt x="2" y="178496"/>
                    </a:cubicBezTo>
                    <a:cubicBezTo>
                      <a:pt x="-271" y="111939"/>
                      <a:pt x="26830" y="73028"/>
                      <a:pt x="89906" y="49272"/>
                    </a:cubicBezTo>
                    <a:cubicBezTo>
                      <a:pt x="133800" y="32752"/>
                      <a:pt x="252785" y="5241"/>
                      <a:pt x="286371" y="872"/>
                    </a:cubicBezTo>
                    <a:close/>
                  </a:path>
                </a:pathLst>
              </a:custGeom>
              <a:solidFill>
                <a:schemeClr val="accent6">
                  <a:lumMod val="75000"/>
                </a:schemeClr>
              </a:solidFill>
              <a:ln w="6826" cap="flat">
                <a:noFill/>
                <a:prstDash val="solid"/>
                <a:miter/>
              </a:ln>
            </p:spPr>
            <p:txBody>
              <a:bodyPr rtlCol="0" anchor="ctr"/>
              <a:lstStyle/>
              <a:p>
                <a:endParaRPr lang="ko-KR" altLang="en-US"/>
              </a:p>
            </p:txBody>
          </p:sp>
          <p:sp>
            <p:nvSpPr>
              <p:cNvPr id="75" name="자유형: 도형 22">
                <a:extLst>
                  <a:ext uri="{FF2B5EF4-FFF2-40B4-BE49-F238E27FC236}">
                    <a16:creationId xmlns:a16="http://schemas.microsoft.com/office/drawing/2014/main" id="{DB6FA68B-BB0A-4D61-9BE7-A8611BCCC8B8}"/>
                  </a:ext>
                </a:extLst>
              </p:cNvPr>
              <p:cNvSpPr/>
              <p:nvPr/>
            </p:nvSpPr>
            <p:spPr>
              <a:xfrm>
                <a:off x="6772213" y="4836131"/>
                <a:ext cx="204190" cy="233730"/>
              </a:xfrm>
              <a:custGeom>
                <a:avLst/>
                <a:gdLst>
                  <a:gd name="connsiteX0" fmla="*/ 7590 w 204190"/>
                  <a:gd name="connsiteY0" fmla="*/ 0 h 233730"/>
                  <a:gd name="connsiteX1" fmla="*/ 62747 w 204190"/>
                  <a:gd name="connsiteY1" fmla="*/ 35224 h 233730"/>
                  <a:gd name="connsiteX2" fmla="*/ 81315 w 204190"/>
                  <a:gd name="connsiteY2" fmla="*/ 91338 h 233730"/>
                  <a:gd name="connsiteX3" fmla="*/ 96060 w 204190"/>
                  <a:gd name="connsiteY3" fmla="*/ 149567 h 233730"/>
                  <a:gd name="connsiteX4" fmla="*/ 204191 w 204190"/>
                  <a:gd name="connsiteY4" fmla="*/ 211824 h 233730"/>
                  <a:gd name="connsiteX5" fmla="*/ 88688 w 204190"/>
                  <a:gd name="connsiteY5" fmla="*/ 214282 h 233730"/>
                  <a:gd name="connsiteX6" fmla="*/ 103228 w 204190"/>
                  <a:gd name="connsiteY6" fmla="*/ 194144 h 233730"/>
                  <a:gd name="connsiteX7" fmla="*/ 73055 w 204190"/>
                  <a:gd name="connsiteY7" fmla="*/ 157964 h 233730"/>
                  <a:gd name="connsiteX8" fmla="*/ 6224 w 204190"/>
                  <a:gd name="connsiteY8" fmla="*/ 79664 h 233730"/>
                  <a:gd name="connsiteX9" fmla="*/ 7590 w 204190"/>
                  <a:gd name="connsiteY9" fmla="*/ 0 h 23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190" h="233730">
                    <a:moveTo>
                      <a:pt x="7590" y="0"/>
                    </a:moveTo>
                    <a:cubicBezTo>
                      <a:pt x="23291" y="15564"/>
                      <a:pt x="31619" y="38501"/>
                      <a:pt x="62747" y="35224"/>
                    </a:cubicBezTo>
                    <a:cubicBezTo>
                      <a:pt x="84319" y="32972"/>
                      <a:pt x="98245" y="71541"/>
                      <a:pt x="81315" y="91338"/>
                    </a:cubicBezTo>
                    <a:cubicBezTo>
                      <a:pt x="56126" y="120896"/>
                      <a:pt x="74079" y="135914"/>
                      <a:pt x="96060" y="149567"/>
                    </a:cubicBezTo>
                    <a:cubicBezTo>
                      <a:pt x="131421" y="171412"/>
                      <a:pt x="168079" y="191140"/>
                      <a:pt x="204191" y="211824"/>
                    </a:cubicBezTo>
                    <a:cubicBezTo>
                      <a:pt x="176271" y="240154"/>
                      <a:pt x="135449" y="241041"/>
                      <a:pt x="88688" y="214282"/>
                    </a:cubicBezTo>
                    <a:cubicBezTo>
                      <a:pt x="99815" y="212097"/>
                      <a:pt x="108553" y="208479"/>
                      <a:pt x="103228" y="194144"/>
                    </a:cubicBezTo>
                    <a:cubicBezTo>
                      <a:pt x="97426" y="178443"/>
                      <a:pt x="94695" y="161855"/>
                      <a:pt x="73055" y="157964"/>
                    </a:cubicBezTo>
                    <a:cubicBezTo>
                      <a:pt x="18649" y="148065"/>
                      <a:pt x="6224" y="133866"/>
                      <a:pt x="6224" y="79664"/>
                    </a:cubicBezTo>
                    <a:cubicBezTo>
                      <a:pt x="6361" y="53109"/>
                      <a:pt x="-8725" y="26145"/>
                      <a:pt x="7590" y="0"/>
                    </a:cubicBezTo>
                    <a:close/>
                  </a:path>
                </a:pathLst>
              </a:custGeom>
              <a:solidFill>
                <a:srgbClr val="FDAC90"/>
              </a:solidFill>
              <a:ln w="6826" cap="flat">
                <a:noFill/>
                <a:prstDash val="solid"/>
                <a:miter/>
              </a:ln>
            </p:spPr>
            <p:txBody>
              <a:bodyPr rtlCol="0" anchor="ctr"/>
              <a:lstStyle/>
              <a:p>
                <a:endParaRPr lang="ko-KR" altLang="en-US"/>
              </a:p>
            </p:txBody>
          </p:sp>
          <p:sp>
            <p:nvSpPr>
              <p:cNvPr id="76" name="자유형: 도형 23">
                <a:extLst>
                  <a:ext uri="{FF2B5EF4-FFF2-40B4-BE49-F238E27FC236}">
                    <a16:creationId xmlns:a16="http://schemas.microsoft.com/office/drawing/2014/main" id="{932C80FA-D7CF-4389-B4F3-D41B59713BEB}"/>
                  </a:ext>
                </a:extLst>
              </p:cNvPr>
              <p:cNvSpPr/>
              <p:nvPr/>
            </p:nvSpPr>
            <p:spPr>
              <a:xfrm>
                <a:off x="6266742" y="5204993"/>
                <a:ext cx="162506" cy="157196"/>
              </a:xfrm>
              <a:custGeom>
                <a:avLst/>
                <a:gdLst>
                  <a:gd name="connsiteX0" fmla="*/ 123135 w 162506"/>
                  <a:gd name="connsiteY0" fmla="*/ 156500 h 157196"/>
                  <a:gd name="connsiteX1" fmla="*/ 14049 w 162506"/>
                  <a:gd name="connsiteY1" fmla="*/ 102640 h 157196"/>
                  <a:gd name="connsiteX2" fmla="*/ 14936 w 162506"/>
                  <a:gd name="connsiteY2" fmla="*/ 17651 h 157196"/>
                  <a:gd name="connsiteX3" fmla="*/ 96990 w 162506"/>
                  <a:gd name="connsiteY3" fmla="*/ 8571 h 157196"/>
                  <a:gd name="connsiteX4" fmla="*/ 123135 w 162506"/>
                  <a:gd name="connsiteY4" fmla="*/ 156500 h 15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06" h="157196">
                    <a:moveTo>
                      <a:pt x="123135" y="156500"/>
                    </a:moveTo>
                    <a:cubicBezTo>
                      <a:pt x="75623" y="161142"/>
                      <a:pt x="39238" y="142506"/>
                      <a:pt x="14049" y="102640"/>
                    </a:cubicBezTo>
                    <a:cubicBezTo>
                      <a:pt x="-4997" y="72467"/>
                      <a:pt x="-4655" y="37038"/>
                      <a:pt x="14936" y="17651"/>
                    </a:cubicBezTo>
                    <a:cubicBezTo>
                      <a:pt x="39443" y="-6583"/>
                      <a:pt x="67977" y="-2010"/>
                      <a:pt x="96990" y="8571"/>
                    </a:cubicBezTo>
                    <a:cubicBezTo>
                      <a:pt x="163752" y="35604"/>
                      <a:pt x="191058" y="144827"/>
                      <a:pt x="123135" y="156500"/>
                    </a:cubicBezTo>
                    <a:close/>
                  </a:path>
                </a:pathLst>
              </a:custGeom>
              <a:solidFill>
                <a:schemeClr val="accent3">
                  <a:lumMod val="50000"/>
                </a:schemeClr>
              </a:solidFill>
              <a:ln w="6826" cap="flat">
                <a:noFill/>
                <a:prstDash val="solid"/>
                <a:miter/>
              </a:ln>
            </p:spPr>
            <p:txBody>
              <a:bodyPr rtlCol="0" anchor="ctr"/>
              <a:lstStyle/>
              <a:p>
                <a:endParaRPr lang="ko-KR" altLang="en-US"/>
              </a:p>
            </p:txBody>
          </p:sp>
          <p:sp>
            <p:nvSpPr>
              <p:cNvPr id="77" name="자유형: 도형 24">
                <a:extLst>
                  <a:ext uri="{FF2B5EF4-FFF2-40B4-BE49-F238E27FC236}">
                    <a16:creationId xmlns:a16="http://schemas.microsoft.com/office/drawing/2014/main" id="{F2F8B667-EA1B-4A47-BD29-0386822E55EE}"/>
                  </a:ext>
                </a:extLst>
              </p:cNvPr>
              <p:cNvSpPr/>
              <p:nvPr/>
            </p:nvSpPr>
            <p:spPr>
              <a:xfrm>
                <a:off x="6448380" y="5313366"/>
                <a:ext cx="108540" cy="5461"/>
              </a:xfrm>
              <a:custGeom>
                <a:avLst/>
                <a:gdLst>
                  <a:gd name="connsiteX0" fmla="*/ 108267 w 108540"/>
                  <a:gd name="connsiteY0" fmla="*/ 5461 h 5461"/>
                  <a:gd name="connsiteX1" fmla="*/ 0 w 108540"/>
                  <a:gd name="connsiteY1" fmla="*/ 5461 h 5461"/>
                  <a:gd name="connsiteX2" fmla="*/ 341 w 108540"/>
                  <a:gd name="connsiteY2" fmla="*/ 0 h 5461"/>
                  <a:gd name="connsiteX3" fmla="*/ 108540 w 108540"/>
                  <a:gd name="connsiteY3" fmla="*/ 0 h 5461"/>
                  <a:gd name="connsiteX4" fmla="*/ 108267 w 108540"/>
                  <a:gd name="connsiteY4" fmla="*/ 5461 h 5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5461">
                    <a:moveTo>
                      <a:pt x="108267" y="5461"/>
                    </a:moveTo>
                    <a:cubicBezTo>
                      <a:pt x="72155" y="5461"/>
                      <a:pt x="36112" y="5461"/>
                      <a:pt x="0" y="5461"/>
                    </a:cubicBezTo>
                    <a:cubicBezTo>
                      <a:pt x="137" y="3618"/>
                      <a:pt x="205" y="1843"/>
                      <a:pt x="341" y="0"/>
                    </a:cubicBezTo>
                    <a:cubicBezTo>
                      <a:pt x="36385" y="0"/>
                      <a:pt x="72497" y="0"/>
                      <a:pt x="108540" y="0"/>
                    </a:cubicBezTo>
                    <a:cubicBezTo>
                      <a:pt x="108472" y="1843"/>
                      <a:pt x="108404" y="3618"/>
                      <a:pt x="108267" y="5461"/>
                    </a:cubicBezTo>
                    <a:close/>
                  </a:path>
                </a:pathLst>
              </a:custGeom>
              <a:solidFill>
                <a:srgbClr val="C0C6C7"/>
              </a:solidFill>
              <a:ln w="6826" cap="flat">
                <a:noFill/>
                <a:prstDash val="solid"/>
                <a:miter/>
              </a:ln>
            </p:spPr>
            <p:txBody>
              <a:bodyPr rtlCol="0" anchor="ctr"/>
              <a:lstStyle/>
              <a:p>
                <a:endParaRPr lang="ko-KR" altLang="en-US"/>
              </a:p>
            </p:txBody>
          </p:sp>
          <p:sp>
            <p:nvSpPr>
              <p:cNvPr id="78" name="자유형: 도형 25">
                <a:extLst>
                  <a:ext uri="{FF2B5EF4-FFF2-40B4-BE49-F238E27FC236}">
                    <a16:creationId xmlns:a16="http://schemas.microsoft.com/office/drawing/2014/main" id="{90BDE02F-06E5-4D5F-B8CC-8DB1A7045354}"/>
                  </a:ext>
                </a:extLst>
              </p:cNvPr>
              <p:cNvSpPr/>
              <p:nvPr/>
            </p:nvSpPr>
            <p:spPr>
              <a:xfrm>
                <a:off x="6416550" y="5240512"/>
                <a:ext cx="112791" cy="13806"/>
              </a:xfrm>
              <a:custGeom>
                <a:avLst/>
                <a:gdLst>
                  <a:gd name="connsiteX0" fmla="*/ 87 w 112791"/>
                  <a:gd name="connsiteY0" fmla="*/ 13807 h 13806"/>
                  <a:gd name="connsiteX1" fmla="*/ 11965 w 112791"/>
                  <a:gd name="connsiteY1" fmla="*/ 85 h 13806"/>
                  <a:gd name="connsiteX2" fmla="*/ 112314 w 112791"/>
                  <a:gd name="connsiteY2" fmla="*/ 17 h 13806"/>
                  <a:gd name="connsiteX3" fmla="*/ 112791 w 112791"/>
                  <a:gd name="connsiteY3" fmla="*/ 13533 h 13806"/>
                  <a:gd name="connsiteX4" fmla="*/ 19 w 112791"/>
                  <a:gd name="connsiteY4" fmla="*/ 13533 h 13806"/>
                  <a:gd name="connsiteX5" fmla="*/ 87 w 112791"/>
                  <a:gd name="connsiteY5" fmla="*/ 13807 h 13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791" h="13806">
                    <a:moveTo>
                      <a:pt x="87" y="13807"/>
                    </a:moveTo>
                    <a:cubicBezTo>
                      <a:pt x="1316" y="6844"/>
                      <a:pt x="3227" y="154"/>
                      <a:pt x="11965" y="85"/>
                    </a:cubicBezTo>
                    <a:cubicBezTo>
                      <a:pt x="45415" y="-51"/>
                      <a:pt x="78864" y="17"/>
                      <a:pt x="112314" y="17"/>
                    </a:cubicBezTo>
                    <a:cubicBezTo>
                      <a:pt x="112450" y="4523"/>
                      <a:pt x="112587" y="9028"/>
                      <a:pt x="112791" y="13533"/>
                    </a:cubicBezTo>
                    <a:cubicBezTo>
                      <a:pt x="75178" y="13533"/>
                      <a:pt x="37565" y="13533"/>
                      <a:pt x="19" y="13533"/>
                    </a:cubicBezTo>
                    <a:cubicBezTo>
                      <a:pt x="-49" y="13602"/>
                      <a:pt x="87" y="13807"/>
                      <a:pt x="87" y="13807"/>
                    </a:cubicBezTo>
                    <a:close/>
                  </a:path>
                </a:pathLst>
              </a:custGeom>
              <a:solidFill>
                <a:srgbClr val="C1C6C7"/>
              </a:solidFill>
              <a:ln w="6826" cap="flat">
                <a:noFill/>
                <a:prstDash val="solid"/>
                <a:miter/>
              </a:ln>
            </p:spPr>
            <p:txBody>
              <a:bodyPr rtlCol="0" anchor="ctr"/>
              <a:lstStyle/>
              <a:p>
                <a:endParaRPr lang="ko-KR" altLang="en-US"/>
              </a:p>
            </p:txBody>
          </p:sp>
          <p:sp>
            <p:nvSpPr>
              <p:cNvPr id="79" name="자유형: 도형 26">
                <a:extLst>
                  <a:ext uri="{FF2B5EF4-FFF2-40B4-BE49-F238E27FC236}">
                    <a16:creationId xmlns:a16="http://schemas.microsoft.com/office/drawing/2014/main" id="{51A4E3E1-3D1E-4F1C-A68A-139C4547D6B1}"/>
                  </a:ext>
                </a:extLst>
              </p:cNvPr>
              <p:cNvSpPr/>
              <p:nvPr/>
            </p:nvSpPr>
            <p:spPr>
              <a:xfrm>
                <a:off x="6132386" y="5466685"/>
                <a:ext cx="250804" cy="766341"/>
              </a:xfrm>
              <a:custGeom>
                <a:avLst/>
                <a:gdLst>
                  <a:gd name="connsiteX0" fmla="*/ 17406 w 250804"/>
                  <a:gd name="connsiteY0" fmla="*/ 765451 h 766341"/>
                  <a:gd name="connsiteX1" fmla="*/ 17406 w 250804"/>
                  <a:gd name="connsiteY1" fmla="*/ 765451 h 766341"/>
                  <a:gd name="connsiteX2" fmla="*/ 46896 w 250804"/>
                  <a:gd name="connsiteY2" fmla="*/ 748931 h 766341"/>
                  <a:gd name="connsiteX3" fmla="*/ 249914 w 250804"/>
                  <a:gd name="connsiteY3" fmla="*/ 30381 h 766341"/>
                  <a:gd name="connsiteX4" fmla="*/ 233394 w 250804"/>
                  <a:gd name="connsiteY4" fmla="*/ 891 h 766341"/>
                  <a:gd name="connsiteX5" fmla="*/ 233394 w 250804"/>
                  <a:gd name="connsiteY5" fmla="*/ 891 h 766341"/>
                  <a:gd name="connsiteX6" fmla="*/ 203904 w 250804"/>
                  <a:gd name="connsiteY6" fmla="*/ 17411 h 766341"/>
                  <a:gd name="connsiteX7" fmla="*/ 886 w 250804"/>
                  <a:gd name="connsiteY7" fmla="*/ 735961 h 766341"/>
                  <a:gd name="connsiteX8" fmla="*/ 17406 w 250804"/>
                  <a:gd name="connsiteY8" fmla="*/ 765451 h 76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804" h="766341">
                    <a:moveTo>
                      <a:pt x="17406" y="765451"/>
                    </a:moveTo>
                    <a:lnTo>
                      <a:pt x="17406" y="765451"/>
                    </a:lnTo>
                    <a:cubicBezTo>
                      <a:pt x="30035" y="769001"/>
                      <a:pt x="43346" y="761628"/>
                      <a:pt x="46896" y="748931"/>
                    </a:cubicBezTo>
                    <a:lnTo>
                      <a:pt x="249914" y="30381"/>
                    </a:lnTo>
                    <a:cubicBezTo>
                      <a:pt x="253464" y="17752"/>
                      <a:pt x="246091" y="4441"/>
                      <a:pt x="233394" y="891"/>
                    </a:cubicBezTo>
                    <a:lnTo>
                      <a:pt x="233394" y="891"/>
                    </a:lnTo>
                    <a:cubicBezTo>
                      <a:pt x="220765" y="-2659"/>
                      <a:pt x="207453" y="4714"/>
                      <a:pt x="203904" y="17411"/>
                    </a:cubicBezTo>
                    <a:lnTo>
                      <a:pt x="886" y="735961"/>
                    </a:lnTo>
                    <a:cubicBezTo>
                      <a:pt x="-2664" y="748589"/>
                      <a:pt x="4777" y="761901"/>
                      <a:pt x="17406" y="765451"/>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80" name="자유형: 도형 27">
                <a:extLst>
                  <a:ext uri="{FF2B5EF4-FFF2-40B4-BE49-F238E27FC236}">
                    <a16:creationId xmlns:a16="http://schemas.microsoft.com/office/drawing/2014/main" id="{E30C3C6C-DAA0-41B9-BDA9-2069D2EFE2B3}"/>
                  </a:ext>
                </a:extLst>
              </p:cNvPr>
              <p:cNvSpPr/>
              <p:nvPr/>
            </p:nvSpPr>
            <p:spPr>
              <a:xfrm>
                <a:off x="6334239" y="5467777"/>
                <a:ext cx="250531" cy="765386"/>
              </a:xfrm>
              <a:custGeom>
                <a:avLst/>
                <a:gdLst>
                  <a:gd name="connsiteX0" fmla="*/ 233126 w 250531"/>
                  <a:gd name="connsiteY0" fmla="*/ 764495 h 765386"/>
                  <a:gd name="connsiteX1" fmla="*/ 233126 w 250531"/>
                  <a:gd name="connsiteY1" fmla="*/ 764495 h 765386"/>
                  <a:gd name="connsiteX2" fmla="*/ 203636 w 250531"/>
                  <a:gd name="connsiteY2" fmla="*/ 747975 h 765386"/>
                  <a:gd name="connsiteX3" fmla="*/ 891 w 250531"/>
                  <a:gd name="connsiteY3" fmla="*/ 30381 h 765386"/>
                  <a:gd name="connsiteX4" fmla="*/ 17411 w 250531"/>
                  <a:gd name="connsiteY4" fmla="*/ 891 h 765386"/>
                  <a:gd name="connsiteX5" fmla="*/ 17411 w 250531"/>
                  <a:gd name="connsiteY5" fmla="*/ 891 h 765386"/>
                  <a:gd name="connsiteX6" fmla="*/ 46901 w 250531"/>
                  <a:gd name="connsiteY6" fmla="*/ 17411 h 765386"/>
                  <a:gd name="connsiteX7" fmla="*/ 249646 w 250531"/>
                  <a:gd name="connsiteY7" fmla="*/ 735005 h 765386"/>
                  <a:gd name="connsiteX8" fmla="*/ 233126 w 250531"/>
                  <a:gd name="connsiteY8" fmla="*/ 764495 h 76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531" h="765386">
                    <a:moveTo>
                      <a:pt x="233126" y="764495"/>
                    </a:moveTo>
                    <a:lnTo>
                      <a:pt x="233126" y="764495"/>
                    </a:lnTo>
                    <a:cubicBezTo>
                      <a:pt x="220497" y="768045"/>
                      <a:pt x="207185" y="760673"/>
                      <a:pt x="203636" y="747975"/>
                    </a:cubicBezTo>
                    <a:lnTo>
                      <a:pt x="891" y="30381"/>
                    </a:lnTo>
                    <a:cubicBezTo>
                      <a:pt x="-2659" y="17752"/>
                      <a:pt x="4714" y="4441"/>
                      <a:pt x="17411" y="891"/>
                    </a:cubicBezTo>
                    <a:lnTo>
                      <a:pt x="17411" y="891"/>
                    </a:lnTo>
                    <a:cubicBezTo>
                      <a:pt x="30040" y="-2659"/>
                      <a:pt x="43351" y="4714"/>
                      <a:pt x="46901" y="17411"/>
                    </a:cubicBezTo>
                    <a:lnTo>
                      <a:pt x="249646" y="735005"/>
                    </a:lnTo>
                    <a:cubicBezTo>
                      <a:pt x="253195" y="747634"/>
                      <a:pt x="245755" y="760945"/>
                      <a:pt x="233126" y="764495"/>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81" name="자유형: 도형 28">
                <a:extLst>
                  <a:ext uri="{FF2B5EF4-FFF2-40B4-BE49-F238E27FC236}">
                    <a16:creationId xmlns:a16="http://schemas.microsoft.com/office/drawing/2014/main" id="{C07677C4-819C-4F78-BBA7-014CC74F7D66}"/>
                  </a:ext>
                </a:extLst>
              </p:cNvPr>
              <p:cNvSpPr/>
              <p:nvPr/>
            </p:nvSpPr>
            <p:spPr>
              <a:xfrm>
                <a:off x="6710378" y="6189470"/>
                <a:ext cx="354974" cy="47784"/>
              </a:xfrm>
              <a:custGeom>
                <a:avLst/>
                <a:gdLst>
                  <a:gd name="connsiteX0" fmla="*/ 331082 w 354974"/>
                  <a:gd name="connsiteY0" fmla="*/ 47785 h 47784"/>
                  <a:gd name="connsiteX1" fmla="*/ 23892 w 354974"/>
                  <a:gd name="connsiteY1" fmla="*/ 47785 h 47784"/>
                  <a:gd name="connsiteX2" fmla="*/ 0 w 354974"/>
                  <a:gd name="connsiteY2" fmla="*/ 23892 h 47784"/>
                  <a:gd name="connsiteX3" fmla="*/ 0 w 354974"/>
                  <a:gd name="connsiteY3" fmla="*/ 23892 h 47784"/>
                  <a:gd name="connsiteX4" fmla="*/ 23892 w 354974"/>
                  <a:gd name="connsiteY4" fmla="*/ 0 h 47784"/>
                  <a:gd name="connsiteX5" fmla="*/ 331082 w 354974"/>
                  <a:gd name="connsiteY5" fmla="*/ 0 h 47784"/>
                  <a:gd name="connsiteX6" fmla="*/ 354974 w 354974"/>
                  <a:gd name="connsiteY6" fmla="*/ 23892 h 47784"/>
                  <a:gd name="connsiteX7" fmla="*/ 354974 w 354974"/>
                  <a:gd name="connsiteY7" fmla="*/ 23892 h 47784"/>
                  <a:gd name="connsiteX8" fmla="*/ 331082 w 354974"/>
                  <a:gd name="connsiteY8" fmla="*/ 47785 h 4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974" h="47784">
                    <a:moveTo>
                      <a:pt x="331082" y="47785"/>
                    </a:moveTo>
                    <a:lnTo>
                      <a:pt x="23892" y="47785"/>
                    </a:lnTo>
                    <a:cubicBezTo>
                      <a:pt x="10786" y="47785"/>
                      <a:pt x="0" y="36999"/>
                      <a:pt x="0" y="23892"/>
                    </a:cubicBezTo>
                    <a:lnTo>
                      <a:pt x="0" y="23892"/>
                    </a:lnTo>
                    <a:cubicBezTo>
                      <a:pt x="0" y="10786"/>
                      <a:pt x="10786" y="0"/>
                      <a:pt x="23892" y="0"/>
                    </a:cubicBezTo>
                    <a:lnTo>
                      <a:pt x="331082" y="0"/>
                    </a:lnTo>
                    <a:cubicBezTo>
                      <a:pt x="344257" y="0"/>
                      <a:pt x="354974" y="10786"/>
                      <a:pt x="354974" y="23892"/>
                    </a:cubicBezTo>
                    <a:lnTo>
                      <a:pt x="354974" y="23892"/>
                    </a:lnTo>
                    <a:cubicBezTo>
                      <a:pt x="354974" y="37067"/>
                      <a:pt x="344257" y="47785"/>
                      <a:pt x="331082" y="47785"/>
                    </a:cubicBezTo>
                    <a:close/>
                  </a:path>
                </a:pathLst>
              </a:custGeom>
              <a:solidFill>
                <a:srgbClr val="054C6F"/>
              </a:solidFill>
              <a:ln w="6826" cap="flat">
                <a:noFill/>
                <a:prstDash val="solid"/>
                <a:miter/>
              </a:ln>
            </p:spPr>
            <p:txBody>
              <a:bodyPr rtlCol="0" anchor="ctr"/>
              <a:lstStyle/>
              <a:p>
                <a:endParaRPr lang="ko-KR" altLang="en-US"/>
              </a:p>
            </p:txBody>
          </p:sp>
          <p:sp>
            <p:nvSpPr>
              <p:cNvPr id="82" name="자유형: 도형 29">
                <a:extLst>
                  <a:ext uri="{FF2B5EF4-FFF2-40B4-BE49-F238E27FC236}">
                    <a16:creationId xmlns:a16="http://schemas.microsoft.com/office/drawing/2014/main" id="{9119AE69-1B86-4917-92F2-4C960143712D}"/>
                  </a:ext>
                </a:extLst>
              </p:cNvPr>
              <p:cNvSpPr/>
              <p:nvPr/>
            </p:nvSpPr>
            <p:spPr>
              <a:xfrm>
                <a:off x="6689489" y="5841323"/>
                <a:ext cx="115271" cy="319273"/>
              </a:xfrm>
              <a:custGeom>
                <a:avLst/>
                <a:gdLst>
                  <a:gd name="connsiteX0" fmla="*/ 115162 w 115271"/>
                  <a:gd name="connsiteY0" fmla="*/ 0 h 319273"/>
                  <a:gd name="connsiteX1" fmla="*/ 0 w 115271"/>
                  <a:gd name="connsiteY1" fmla="*/ 0 h 319273"/>
                  <a:gd name="connsiteX2" fmla="*/ 341 w 115271"/>
                  <a:gd name="connsiteY2" fmla="*/ 306575 h 319273"/>
                  <a:gd name="connsiteX3" fmla="*/ 110998 w 115271"/>
                  <a:gd name="connsiteY3" fmla="*/ 307940 h 319273"/>
                  <a:gd name="connsiteX4" fmla="*/ 115162 w 115271"/>
                  <a:gd name="connsiteY4" fmla="*/ 0 h 319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71" h="319273">
                    <a:moveTo>
                      <a:pt x="115162" y="0"/>
                    </a:moveTo>
                    <a:lnTo>
                      <a:pt x="0" y="0"/>
                    </a:lnTo>
                    <a:cubicBezTo>
                      <a:pt x="2662" y="108267"/>
                      <a:pt x="9489" y="281249"/>
                      <a:pt x="341" y="306575"/>
                    </a:cubicBezTo>
                    <a:cubicBezTo>
                      <a:pt x="36999" y="324869"/>
                      <a:pt x="73930" y="321661"/>
                      <a:pt x="110998" y="307940"/>
                    </a:cubicBezTo>
                    <a:cubicBezTo>
                      <a:pt x="118575" y="296608"/>
                      <a:pt x="113387" y="110793"/>
                      <a:pt x="115162" y="0"/>
                    </a:cubicBezTo>
                    <a:close/>
                  </a:path>
                </a:pathLst>
              </a:custGeom>
              <a:solidFill>
                <a:schemeClr val="accent6">
                  <a:lumMod val="75000"/>
                </a:schemeClr>
              </a:solidFill>
              <a:ln w="6826" cap="flat">
                <a:noFill/>
                <a:prstDash val="solid"/>
                <a:miter/>
              </a:ln>
            </p:spPr>
            <p:txBody>
              <a:bodyPr rtlCol="0" anchor="ctr"/>
              <a:lstStyle/>
              <a:p>
                <a:endParaRPr lang="ko-KR" altLang="en-US"/>
              </a:p>
            </p:txBody>
          </p:sp>
          <p:sp>
            <p:nvSpPr>
              <p:cNvPr id="83" name="자유형: 도형 30">
                <a:extLst>
                  <a:ext uri="{FF2B5EF4-FFF2-40B4-BE49-F238E27FC236}">
                    <a16:creationId xmlns:a16="http://schemas.microsoft.com/office/drawing/2014/main" id="{EF778BC0-463A-4DAE-A6E8-81E228BEDEB2}"/>
                  </a:ext>
                </a:extLst>
              </p:cNvPr>
              <p:cNvSpPr/>
              <p:nvPr/>
            </p:nvSpPr>
            <p:spPr>
              <a:xfrm>
                <a:off x="6548738" y="5231416"/>
                <a:ext cx="847071" cy="613314"/>
              </a:xfrm>
              <a:custGeom>
                <a:avLst/>
                <a:gdLst>
                  <a:gd name="connsiteX0" fmla="*/ 722841 w 847071"/>
                  <a:gd name="connsiteY0" fmla="*/ 492423 h 613314"/>
                  <a:gd name="connsiteX1" fmla="*/ 625906 w 847071"/>
                  <a:gd name="connsiteY1" fmla="*/ 602397 h 613314"/>
                  <a:gd name="connsiteX2" fmla="*/ 40266 w 847071"/>
                  <a:gd name="connsiteY2" fmla="*/ 611203 h 613314"/>
                  <a:gd name="connsiteX3" fmla="*/ 468 w 847071"/>
                  <a:gd name="connsiteY3" fmla="*/ 565261 h 613314"/>
                  <a:gd name="connsiteX4" fmla="*/ 52281 w 847071"/>
                  <a:gd name="connsiteY4" fmla="*/ 525395 h 613314"/>
                  <a:gd name="connsiteX5" fmla="*/ 228744 w 847071"/>
                  <a:gd name="connsiteY5" fmla="*/ 524235 h 613314"/>
                  <a:gd name="connsiteX6" fmla="*/ 290455 w 847071"/>
                  <a:gd name="connsiteY6" fmla="*/ 475767 h 613314"/>
                  <a:gd name="connsiteX7" fmla="*/ 377765 w 847071"/>
                  <a:gd name="connsiteY7" fmla="*/ 130281 h 613314"/>
                  <a:gd name="connsiteX8" fmla="*/ 541668 w 847071"/>
                  <a:gd name="connsiteY8" fmla="*/ 33 h 613314"/>
                  <a:gd name="connsiteX9" fmla="*/ 807148 w 847071"/>
                  <a:gd name="connsiteY9" fmla="*/ 7747 h 613314"/>
                  <a:gd name="connsiteX10" fmla="*/ 842918 w 847071"/>
                  <a:gd name="connsiteY10" fmla="*/ 55737 h 613314"/>
                  <a:gd name="connsiteX11" fmla="*/ 722841 w 847071"/>
                  <a:gd name="connsiteY11" fmla="*/ 492423 h 613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071" h="613314">
                    <a:moveTo>
                      <a:pt x="722841" y="492423"/>
                    </a:moveTo>
                    <a:cubicBezTo>
                      <a:pt x="711031" y="548741"/>
                      <a:pt x="683316" y="587789"/>
                      <a:pt x="625906" y="602397"/>
                    </a:cubicBezTo>
                    <a:cubicBezTo>
                      <a:pt x="600784" y="616801"/>
                      <a:pt x="65046" y="613661"/>
                      <a:pt x="40266" y="611203"/>
                    </a:cubicBezTo>
                    <a:cubicBezTo>
                      <a:pt x="16033" y="605400"/>
                      <a:pt x="-3286" y="592908"/>
                      <a:pt x="468" y="565261"/>
                    </a:cubicBezTo>
                    <a:cubicBezTo>
                      <a:pt x="4291" y="537273"/>
                      <a:pt x="26682" y="526624"/>
                      <a:pt x="52281" y="525395"/>
                    </a:cubicBezTo>
                    <a:cubicBezTo>
                      <a:pt x="111057" y="522596"/>
                      <a:pt x="169900" y="524712"/>
                      <a:pt x="228744" y="524235"/>
                    </a:cubicBezTo>
                    <a:cubicBezTo>
                      <a:pt x="277280" y="523825"/>
                      <a:pt x="278304" y="522938"/>
                      <a:pt x="290455" y="475767"/>
                    </a:cubicBezTo>
                    <a:cubicBezTo>
                      <a:pt x="298374" y="445116"/>
                      <a:pt x="355647" y="214587"/>
                      <a:pt x="377765" y="130281"/>
                    </a:cubicBezTo>
                    <a:cubicBezTo>
                      <a:pt x="399541" y="46930"/>
                      <a:pt x="454494" y="2627"/>
                      <a:pt x="541668" y="33"/>
                    </a:cubicBezTo>
                    <a:cubicBezTo>
                      <a:pt x="562761" y="-581"/>
                      <a:pt x="746938" y="7611"/>
                      <a:pt x="807148" y="7747"/>
                    </a:cubicBezTo>
                    <a:cubicBezTo>
                      <a:pt x="845444" y="7815"/>
                      <a:pt x="853226" y="17918"/>
                      <a:pt x="842918" y="55737"/>
                    </a:cubicBezTo>
                    <a:cubicBezTo>
                      <a:pt x="821483" y="134445"/>
                      <a:pt x="729940" y="458359"/>
                      <a:pt x="722841" y="492423"/>
                    </a:cubicBezTo>
                    <a:close/>
                  </a:path>
                </a:pathLst>
              </a:custGeom>
              <a:solidFill>
                <a:schemeClr val="accent2">
                  <a:lumMod val="50000"/>
                </a:schemeClr>
              </a:solidFill>
              <a:ln w="6826" cap="flat">
                <a:noFill/>
                <a:prstDash val="solid"/>
                <a:miter/>
              </a:ln>
            </p:spPr>
            <p:txBody>
              <a:bodyPr rtlCol="0" anchor="ctr"/>
              <a:lstStyle/>
              <a:p>
                <a:endParaRPr lang="ko-KR" altLang="en-US"/>
              </a:p>
            </p:txBody>
          </p:sp>
          <p:sp>
            <p:nvSpPr>
              <p:cNvPr id="84" name="자유형: 도형 31">
                <a:extLst>
                  <a:ext uri="{FF2B5EF4-FFF2-40B4-BE49-F238E27FC236}">
                    <a16:creationId xmlns:a16="http://schemas.microsoft.com/office/drawing/2014/main" id="{2E7AD8A6-5880-431A-8E84-1C74F0BC15B3}"/>
                  </a:ext>
                </a:extLst>
              </p:cNvPr>
              <p:cNvSpPr/>
              <p:nvPr/>
            </p:nvSpPr>
            <p:spPr>
              <a:xfrm>
                <a:off x="6380514" y="5322309"/>
                <a:ext cx="350275" cy="109354"/>
              </a:xfrm>
              <a:custGeom>
                <a:avLst/>
                <a:gdLst>
                  <a:gd name="connsiteX0" fmla="*/ 350275 w 350275"/>
                  <a:gd name="connsiteY0" fmla="*/ 33791 h 109354"/>
                  <a:gd name="connsiteX1" fmla="*/ 269518 w 350275"/>
                  <a:gd name="connsiteY1" fmla="*/ 0 h 109354"/>
                  <a:gd name="connsiteX2" fmla="*/ 220641 w 350275"/>
                  <a:gd name="connsiteY2" fmla="*/ 27579 h 109354"/>
                  <a:gd name="connsiteX3" fmla="*/ 33939 w 350275"/>
                  <a:gd name="connsiteY3" fmla="*/ 25599 h 109354"/>
                  <a:gd name="connsiteX4" fmla="*/ 9363 w 350275"/>
                  <a:gd name="connsiteY4" fmla="*/ 39184 h 109354"/>
                  <a:gd name="connsiteX5" fmla="*/ 1649 w 350275"/>
                  <a:gd name="connsiteY5" fmla="*/ 67036 h 109354"/>
                  <a:gd name="connsiteX6" fmla="*/ 109371 w 350275"/>
                  <a:gd name="connsiteY6" fmla="*/ 88471 h 109354"/>
                  <a:gd name="connsiteX7" fmla="*/ 158453 w 350275"/>
                  <a:gd name="connsiteY7" fmla="*/ 84853 h 109354"/>
                  <a:gd name="connsiteX8" fmla="*/ 244397 w 350275"/>
                  <a:gd name="connsiteY8" fmla="*/ 104376 h 109354"/>
                  <a:gd name="connsiteX9" fmla="*/ 330752 w 350275"/>
                  <a:gd name="connsiteY9" fmla="*/ 81508 h 109354"/>
                  <a:gd name="connsiteX10" fmla="*/ 350275 w 350275"/>
                  <a:gd name="connsiteY10" fmla="*/ 33791 h 109354"/>
                  <a:gd name="connsiteX11" fmla="*/ 350275 w 350275"/>
                  <a:gd name="connsiteY11" fmla="*/ 33791 h 109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275" h="109354">
                    <a:moveTo>
                      <a:pt x="350275" y="33791"/>
                    </a:moveTo>
                    <a:cubicBezTo>
                      <a:pt x="324267" y="20275"/>
                      <a:pt x="297712" y="8260"/>
                      <a:pt x="269518" y="0"/>
                    </a:cubicBezTo>
                    <a:cubicBezTo>
                      <a:pt x="261600" y="27579"/>
                      <a:pt x="254774" y="27579"/>
                      <a:pt x="220641" y="27579"/>
                    </a:cubicBezTo>
                    <a:cubicBezTo>
                      <a:pt x="160842" y="34883"/>
                      <a:pt x="93670" y="13107"/>
                      <a:pt x="33939" y="25599"/>
                    </a:cubicBezTo>
                    <a:cubicBezTo>
                      <a:pt x="29501" y="27579"/>
                      <a:pt x="9022" y="34405"/>
                      <a:pt x="9363" y="39184"/>
                    </a:cubicBezTo>
                    <a:cubicBezTo>
                      <a:pt x="9022" y="47990"/>
                      <a:pt x="-4631" y="54816"/>
                      <a:pt x="1649" y="67036"/>
                    </a:cubicBezTo>
                    <a:cubicBezTo>
                      <a:pt x="19944" y="97072"/>
                      <a:pt x="64521" y="107107"/>
                      <a:pt x="109371" y="88471"/>
                    </a:cubicBezTo>
                    <a:cubicBezTo>
                      <a:pt x="126368" y="81371"/>
                      <a:pt x="141318" y="80620"/>
                      <a:pt x="158453" y="84853"/>
                    </a:cubicBezTo>
                    <a:cubicBezTo>
                      <a:pt x="186987" y="91952"/>
                      <a:pt x="216341" y="95843"/>
                      <a:pt x="244397" y="104376"/>
                    </a:cubicBezTo>
                    <a:cubicBezTo>
                      <a:pt x="278871" y="114889"/>
                      <a:pt x="316211" y="109428"/>
                      <a:pt x="330752" y="81508"/>
                    </a:cubicBezTo>
                    <a:cubicBezTo>
                      <a:pt x="337237" y="65602"/>
                      <a:pt x="343722" y="49697"/>
                      <a:pt x="350275" y="33791"/>
                    </a:cubicBezTo>
                    <a:cubicBezTo>
                      <a:pt x="350275" y="33791"/>
                      <a:pt x="350275" y="33791"/>
                      <a:pt x="350275" y="33791"/>
                    </a:cubicBezTo>
                    <a:close/>
                  </a:path>
                </a:pathLst>
              </a:custGeom>
              <a:solidFill>
                <a:srgbClr val="FEAA8E"/>
              </a:solidFill>
              <a:ln w="6826" cap="flat">
                <a:noFill/>
                <a:prstDash val="solid"/>
                <a:miter/>
              </a:ln>
            </p:spPr>
            <p:txBody>
              <a:bodyPr rtlCol="0" anchor="ctr"/>
              <a:lstStyle/>
              <a:p>
                <a:endParaRPr lang="ko-KR" altLang="en-US"/>
              </a:p>
            </p:txBody>
          </p:sp>
        </p:grpSp>
        <p:sp>
          <p:nvSpPr>
            <p:cNvPr id="45" name="TextBox 44">
              <a:extLst>
                <a:ext uri="{FF2B5EF4-FFF2-40B4-BE49-F238E27FC236}">
                  <a16:creationId xmlns:a16="http://schemas.microsoft.com/office/drawing/2014/main" id="{9949B746-CF37-4C4B-92D3-FDC457947B15}"/>
                </a:ext>
              </a:extLst>
            </p:cNvPr>
            <p:cNvSpPr txBox="1"/>
            <p:nvPr/>
          </p:nvSpPr>
          <p:spPr>
            <a:xfrm>
              <a:off x="7607046" y="4325816"/>
              <a:ext cx="2293947" cy="210114"/>
            </a:xfrm>
            <a:custGeom>
              <a:avLst/>
              <a:gdLst/>
              <a:ahLst/>
              <a:cxnLst/>
              <a:rect l="l" t="t" r="r" b="b"/>
              <a:pathLst>
                <a:path w="3631537" h="332631">
                  <a:moveTo>
                    <a:pt x="2768576" y="213420"/>
                  </a:moveTo>
                  <a:cubicBezTo>
                    <a:pt x="2760539" y="216099"/>
                    <a:pt x="2747814" y="219299"/>
                    <a:pt x="2730401" y="223019"/>
                  </a:cubicBezTo>
                  <a:cubicBezTo>
                    <a:pt x="2712988" y="226740"/>
                    <a:pt x="2701603" y="230386"/>
                    <a:pt x="2696245" y="233958"/>
                  </a:cubicBezTo>
                  <a:cubicBezTo>
                    <a:pt x="2688060" y="239763"/>
                    <a:pt x="2683967" y="247130"/>
                    <a:pt x="2683967" y="256059"/>
                  </a:cubicBezTo>
                  <a:cubicBezTo>
                    <a:pt x="2683967" y="264840"/>
                    <a:pt x="2687241" y="272430"/>
                    <a:pt x="2693790" y="278830"/>
                  </a:cubicBezTo>
                  <a:cubicBezTo>
                    <a:pt x="2700338" y="285230"/>
                    <a:pt x="2708672" y="288429"/>
                    <a:pt x="2718793" y="288429"/>
                  </a:cubicBezTo>
                  <a:cubicBezTo>
                    <a:pt x="2730104" y="288429"/>
                    <a:pt x="2740894" y="284709"/>
                    <a:pt x="2751163" y="277267"/>
                  </a:cubicBezTo>
                  <a:cubicBezTo>
                    <a:pt x="2758753" y="271612"/>
                    <a:pt x="2763739" y="264691"/>
                    <a:pt x="2766120" y="256506"/>
                  </a:cubicBezTo>
                  <a:cubicBezTo>
                    <a:pt x="2767757" y="251148"/>
                    <a:pt x="2768576" y="240953"/>
                    <a:pt x="2768576" y="225922"/>
                  </a:cubicBezTo>
                  <a:close/>
                  <a:moveTo>
                    <a:pt x="720701" y="213420"/>
                  </a:moveTo>
                  <a:cubicBezTo>
                    <a:pt x="712664" y="216099"/>
                    <a:pt x="699939" y="219299"/>
                    <a:pt x="682526" y="223019"/>
                  </a:cubicBezTo>
                  <a:cubicBezTo>
                    <a:pt x="665113" y="226740"/>
                    <a:pt x="653728" y="230386"/>
                    <a:pt x="648370" y="233958"/>
                  </a:cubicBezTo>
                  <a:cubicBezTo>
                    <a:pt x="640185" y="239763"/>
                    <a:pt x="636092" y="247130"/>
                    <a:pt x="636092" y="256059"/>
                  </a:cubicBezTo>
                  <a:cubicBezTo>
                    <a:pt x="636092" y="264840"/>
                    <a:pt x="639366" y="272430"/>
                    <a:pt x="645915" y="278830"/>
                  </a:cubicBezTo>
                  <a:cubicBezTo>
                    <a:pt x="652463" y="285230"/>
                    <a:pt x="660797" y="288429"/>
                    <a:pt x="670918" y="288429"/>
                  </a:cubicBezTo>
                  <a:cubicBezTo>
                    <a:pt x="682229" y="288429"/>
                    <a:pt x="693019" y="284709"/>
                    <a:pt x="703288" y="277267"/>
                  </a:cubicBezTo>
                  <a:cubicBezTo>
                    <a:pt x="710878" y="271612"/>
                    <a:pt x="715864" y="264691"/>
                    <a:pt x="718245" y="256506"/>
                  </a:cubicBezTo>
                  <a:cubicBezTo>
                    <a:pt x="719882" y="251148"/>
                    <a:pt x="720701" y="240953"/>
                    <a:pt x="720701" y="225922"/>
                  </a:cubicBezTo>
                  <a:close/>
                  <a:moveTo>
                    <a:pt x="3522539" y="132830"/>
                  </a:moveTo>
                  <a:cubicBezTo>
                    <a:pt x="3508847" y="132830"/>
                    <a:pt x="3497536" y="137815"/>
                    <a:pt x="3488606" y="147787"/>
                  </a:cubicBezTo>
                  <a:cubicBezTo>
                    <a:pt x="3479676" y="157758"/>
                    <a:pt x="3475286" y="171302"/>
                    <a:pt x="3475435" y="188417"/>
                  </a:cubicBezTo>
                  <a:lnTo>
                    <a:pt x="3569197" y="188417"/>
                  </a:lnTo>
                  <a:cubicBezTo>
                    <a:pt x="3568750" y="170260"/>
                    <a:pt x="3564062" y="156456"/>
                    <a:pt x="3555132" y="147005"/>
                  </a:cubicBezTo>
                  <a:cubicBezTo>
                    <a:pt x="3546203" y="137555"/>
                    <a:pt x="3535338" y="132830"/>
                    <a:pt x="3522539" y="132830"/>
                  </a:cubicBezTo>
                  <a:close/>
                  <a:moveTo>
                    <a:pt x="426914" y="132830"/>
                  </a:moveTo>
                  <a:cubicBezTo>
                    <a:pt x="413222" y="132830"/>
                    <a:pt x="401911" y="137815"/>
                    <a:pt x="392981" y="147787"/>
                  </a:cubicBezTo>
                  <a:cubicBezTo>
                    <a:pt x="384052" y="157758"/>
                    <a:pt x="379661" y="171302"/>
                    <a:pt x="379810" y="188417"/>
                  </a:cubicBezTo>
                  <a:lnTo>
                    <a:pt x="473572" y="188417"/>
                  </a:lnTo>
                  <a:cubicBezTo>
                    <a:pt x="473125" y="170260"/>
                    <a:pt x="468437" y="156456"/>
                    <a:pt x="459507" y="147005"/>
                  </a:cubicBezTo>
                  <a:cubicBezTo>
                    <a:pt x="450578" y="137555"/>
                    <a:pt x="439713" y="132830"/>
                    <a:pt x="426914" y="132830"/>
                  </a:cubicBezTo>
                  <a:close/>
                  <a:moveTo>
                    <a:pt x="2179216" y="90190"/>
                  </a:moveTo>
                  <a:lnTo>
                    <a:pt x="2241947" y="90190"/>
                  </a:lnTo>
                  <a:lnTo>
                    <a:pt x="2241947" y="199133"/>
                  </a:lnTo>
                  <a:cubicBezTo>
                    <a:pt x="2241947" y="232470"/>
                    <a:pt x="2243101" y="252897"/>
                    <a:pt x="2245408" y="260413"/>
                  </a:cubicBezTo>
                  <a:cubicBezTo>
                    <a:pt x="2247714" y="267928"/>
                    <a:pt x="2251919" y="273881"/>
                    <a:pt x="2258021" y="278272"/>
                  </a:cubicBezTo>
                  <a:cubicBezTo>
                    <a:pt x="2264123" y="282662"/>
                    <a:pt x="2271862" y="284858"/>
                    <a:pt x="2281238" y="284858"/>
                  </a:cubicBezTo>
                  <a:cubicBezTo>
                    <a:pt x="2291954" y="284858"/>
                    <a:pt x="2301553" y="281918"/>
                    <a:pt x="2310036" y="276039"/>
                  </a:cubicBezTo>
                  <a:cubicBezTo>
                    <a:pt x="2318519" y="270161"/>
                    <a:pt x="2324324" y="262868"/>
                    <a:pt x="2327449" y="254162"/>
                  </a:cubicBezTo>
                  <a:cubicBezTo>
                    <a:pt x="2330575" y="245455"/>
                    <a:pt x="2332137" y="224136"/>
                    <a:pt x="2332137" y="190203"/>
                  </a:cubicBezTo>
                  <a:lnTo>
                    <a:pt x="2332137" y="90190"/>
                  </a:lnTo>
                  <a:lnTo>
                    <a:pt x="2394868" y="90190"/>
                  </a:lnTo>
                  <a:lnTo>
                    <a:pt x="2394868" y="327274"/>
                  </a:lnTo>
                  <a:lnTo>
                    <a:pt x="2336602" y="327274"/>
                  </a:lnTo>
                  <a:lnTo>
                    <a:pt x="2336602" y="291778"/>
                  </a:lnTo>
                  <a:cubicBezTo>
                    <a:pt x="2327970" y="304428"/>
                    <a:pt x="2316622" y="314400"/>
                    <a:pt x="2302558" y="321692"/>
                  </a:cubicBezTo>
                  <a:cubicBezTo>
                    <a:pt x="2288493" y="328985"/>
                    <a:pt x="2273648" y="332631"/>
                    <a:pt x="2258021" y="332631"/>
                  </a:cubicBezTo>
                  <a:cubicBezTo>
                    <a:pt x="2242096" y="332631"/>
                    <a:pt x="2227809" y="329134"/>
                    <a:pt x="2215158" y="322139"/>
                  </a:cubicBezTo>
                  <a:cubicBezTo>
                    <a:pt x="2202508" y="315144"/>
                    <a:pt x="2193355" y="305321"/>
                    <a:pt x="2187700" y="292671"/>
                  </a:cubicBezTo>
                  <a:cubicBezTo>
                    <a:pt x="2182044" y="280021"/>
                    <a:pt x="2179216" y="262533"/>
                    <a:pt x="2179216" y="240209"/>
                  </a:cubicBezTo>
                  <a:close/>
                  <a:moveTo>
                    <a:pt x="3518744" y="84833"/>
                  </a:moveTo>
                  <a:cubicBezTo>
                    <a:pt x="3554016" y="84833"/>
                    <a:pt x="3581847" y="96478"/>
                    <a:pt x="3602236" y="119770"/>
                  </a:cubicBezTo>
                  <a:cubicBezTo>
                    <a:pt x="3622626" y="143061"/>
                    <a:pt x="3632374" y="178743"/>
                    <a:pt x="3631481" y="226815"/>
                  </a:cubicBezTo>
                  <a:lnTo>
                    <a:pt x="3474319" y="226815"/>
                  </a:lnTo>
                  <a:cubicBezTo>
                    <a:pt x="3474765" y="245418"/>
                    <a:pt x="3479825" y="259892"/>
                    <a:pt x="3489499" y="270235"/>
                  </a:cubicBezTo>
                  <a:cubicBezTo>
                    <a:pt x="3499173" y="280579"/>
                    <a:pt x="3511228" y="285750"/>
                    <a:pt x="3525664" y="285750"/>
                  </a:cubicBezTo>
                  <a:cubicBezTo>
                    <a:pt x="3535487" y="285750"/>
                    <a:pt x="3543747" y="283072"/>
                    <a:pt x="3550444" y="277714"/>
                  </a:cubicBezTo>
                  <a:cubicBezTo>
                    <a:pt x="3557142" y="272356"/>
                    <a:pt x="3562202" y="263724"/>
                    <a:pt x="3565625" y="251818"/>
                  </a:cubicBezTo>
                  <a:lnTo>
                    <a:pt x="3628133" y="262310"/>
                  </a:lnTo>
                  <a:cubicBezTo>
                    <a:pt x="3620096" y="285230"/>
                    <a:pt x="3607408" y="302680"/>
                    <a:pt x="3590070" y="314660"/>
                  </a:cubicBezTo>
                  <a:cubicBezTo>
                    <a:pt x="3572731" y="326641"/>
                    <a:pt x="3551040" y="332631"/>
                    <a:pt x="3524995" y="332631"/>
                  </a:cubicBezTo>
                  <a:cubicBezTo>
                    <a:pt x="3483769" y="332631"/>
                    <a:pt x="3453259" y="319162"/>
                    <a:pt x="3433465" y="292225"/>
                  </a:cubicBezTo>
                  <a:cubicBezTo>
                    <a:pt x="3417838" y="270644"/>
                    <a:pt x="3410025" y="243409"/>
                    <a:pt x="3410025" y="210518"/>
                  </a:cubicBezTo>
                  <a:cubicBezTo>
                    <a:pt x="3410025" y="171227"/>
                    <a:pt x="3420294" y="140457"/>
                    <a:pt x="3440832" y="118207"/>
                  </a:cubicBezTo>
                  <a:cubicBezTo>
                    <a:pt x="3461371" y="95957"/>
                    <a:pt x="3487341" y="84833"/>
                    <a:pt x="3518744" y="84833"/>
                  </a:cubicBezTo>
                  <a:close/>
                  <a:moveTo>
                    <a:pt x="3272284" y="84833"/>
                  </a:moveTo>
                  <a:cubicBezTo>
                    <a:pt x="3301157" y="84833"/>
                    <a:pt x="3324114" y="91046"/>
                    <a:pt x="3341155" y="103473"/>
                  </a:cubicBezTo>
                  <a:cubicBezTo>
                    <a:pt x="3358196" y="115900"/>
                    <a:pt x="3370437" y="134839"/>
                    <a:pt x="3377878" y="160288"/>
                  </a:cubicBezTo>
                  <a:lnTo>
                    <a:pt x="3316040" y="171450"/>
                  </a:lnTo>
                  <a:cubicBezTo>
                    <a:pt x="3313956" y="159098"/>
                    <a:pt x="3309231" y="149796"/>
                    <a:pt x="3301864" y="143545"/>
                  </a:cubicBezTo>
                  <a:cubicBezTo>
                    <a:pt x="3294497" y="137294"/>
                    <a:pt x="3284935" y="134169"/>
                    <a:pt x="3273177" y="134169"/>
                  </a:cubicBezTo>
                  <a:cubicBezTo>
                    <a:pt x="3257551" y="134169"/>
                    <a:pt x="3245086" y="139564"/>
                    <a:pt x="3235784" y="150354"/>
                  </a:cubicBezTo>
                  <a:cubicBezTo>
                    <a:pt x="3226483" y="161144"/>
                    <a:pt x="3221832" y="179190"/>
                    <a:pt x="3221832" y="204490"/>
                  </a:cubicBezTo>
                  <a:cubicBezTo>
                    <a:pt x="3221832" y="232619"/>
                    <a:pt x="3226557" y="252487"/>
                    <a:pt x="3236008" y="264096"/>
                  </a:cubicBezTo>
                  <a:cubicBezTo>
                    <a:pt x="3245458" y="275705"/>
                    <a:pt x="3258146" y="281509"/>
                    <a:pt x="3274070" y="281509"/>
                  </a:cubicBezTo>
                  <a:cubicBezTo>
                    <a:pt x="3285977" y="281509"/>
                    <a:pt x="3295725" y="278123"/>
                    <a:pt x="3303315" y="271351"/>
                  </a:cubicBezTo>
                  <a:cubicBezTo>
                    <a:pt x="3310905" y="264580"/>
                    <a:pt x="3316263" y="252934"/>
                    <a:pt x="3319389" y="236414"/>
                  </a:cubicBezTo>
                  <a:lnTo>
                    <a:pt x="3381003" y="246906"/>
                  </a:lnTo>
                  <a:cubicBezTo>
                    <a:pt x="3374604" y="275184"/>
                    <a:pt x="3362326" y="296541"/>
                    <a:pt x="3344168" y="310977"/>
                  </a:cubicBezTo>
                  <a:cubicBezTo>
                    <a:pt x="3326011" y="325413"/>
                    <a:pt x="3301678" y="332631"/>
                    <a:pt x="3271168" y="332631"/>
                  </a:cubicBezTo>
                  <a:cubicBezTo>
                    <a:pt x="3236491" y="332631"/>
                    <a:pt x="3208847" y="321692"/>
                    <a:pt x="3188234" y="299815"/>
                  </a:cubicBezTo>
                  <a:cubicBezTo>
                    <a:pt x="3167621" y="277937"/>
                    <a:pt x="3157315" y="247650"/>
                    <a:pt x="3157315" y="208955"/>
                  </a:cubicBezTo>
                  <a:cubicBezTo>
                    <a:pt x="3157315" y="169813"/>
                    <a:pt x="3167658" y="139341"/>
                    <a:pt x="3188345" y="117537"/>
                  </a:cubicBezTo>
                  <a:cubicBezTo>
                    <a:pt x="3209033" y="95734"/>
                    <a:pt x="3237012" y="84833"/>
                    <a:pt x="3272284" y="84833"/>
                  </a:cubicBezTo>
                  <a:close/>
                  <a:moveTo>
                    <a:pt x="3030885" y="84833"/>
                  </a:moveTo>
                  <a:cubicBezTo>
                    <a:pt x="3044726" y="84833"/>
                    <a:pt x="3057377" y="87325"/>
                    <a:pt x="3068836" y="92311"/>
                  </a:cubicBezTo>
                  <a:cubicBezTo>
                    <a:pt x="3080296" y="97297"/>
                    <a:pt x="3088965" y="103659"/>
                    <a:pt x="3094844" y="111398"/>
                  </a:cubicBezTo>
                  <a:cubicBezTo>
                    <a:pt x="3100723" y="119137"/>
                    <a:pt x="3104816" y="127918"/>
                    <a:pt x="3107122" y="137741"/>
                  </a:cubicBezTo>
                  <a:cubicBezTo>
                    <a:pt x="3109429" y="147564"/>
                    <a:pt x="3110583" y="161628"/>
                    <a:pt x="3110583" y="179934"/>
                  </a:cubicBezTo>
                  <a:lnTo>
                    <a:pt x="3110583" y="327274"/>
                  </a:lnTo>
                  <a:lnTo>
                    <a:pt x="3047852" y="327274"/>
                  </a:lnTo>
                  <a:lnTo>
                    <a:pt x="3047852" y="206276"/>
                  </a:lnTo>
                  <a:cubicBezTo>
                    <a:pt x="3047852" y="180678"/>
                    <a:pt x="3046512" y="164121"/>
                    <a:pt x="3043833" y="156605"/>
                  </a:cubicBezTo>
                  <a:cubicBezTo>
                    <a:pt x="3041154" y="149089"/>
                    <a:pt x="3036801" y="143248"/>
                    <a:pt x="3030774" y="139080"/>
                  </a:cubicBezTo>
                  <a:cubicBezTo>
                    <a:pt x="3024746" y="134913"/>
                    <a:pt x="3017491" y="132830"/>
                    <a:pt x="3009008" y="132830"/>
                  </a:cubicBezTo>
                  <a:cubicBezTo>
                    <a:pt x="2998143" y="132830"/>
                    <a:pt x="2988395" y="135806"/>
                    <a:pt x="2979763" y="141759"/>
                  </a:cubicBezTo>
                  <a:cubicBezTo>
                    <a:pt x="2971131" y="147712"/>
                    <a:pt x="2965215" y="155600"/>
                    <a:pt x="2962015" y="165423"/>
                  </a:cubicBezTo>
                  <a:cubicBezTo>
                    <a:pt x="2958815" y="175246"/>
                    <a:pt x="2957215" y="193403"/>
                    <a:pt x="2957215" y="219894"/>
                  </a:cubicBezTo>
                  <a:lnTo>
                    <a:pt x="2957215" y="327274"/>
                  </a:lnTo>
                  <a:lnTo>
                    <a:pt x="2894484" y="327274"/>
                  </a:lnTo>
                  <a:lnTo>
                    <a:pt x="2894484" y="90190"/>
                  </a:lnTo>
                  <a:lnTo>
                    <a:pt x="2952751" y="90190"/>
                  </a:lnTo>
                  <a:lnTo>
                    <a:pt x="2952751" y="125016"/>
                  </a:lnTo>
                  <a:cubicBezTo>
                    <a:pt x="2973438" y="98227"/>
                    <a:pt x="2999483" y="84833"/>
                    <a:pt x="3030885" y="84833"/>
                  </a:cubicBezTo>
                  <a:close/>
                  <a:moveTo>
                    <a:pt x="2730401" y="84833"/>
                  </a:moveTo>
                  <a:cubicBezTo>
                    <a:pt x="2758381" y="84833"/>
                    <a:pt x="2779217" y="88144"/>
                    <a:pt x="2792909" y="94767"/>
                  </a:cubicBezTo>
                  <a:cubicBezTo>
                    <a:pt x="2806601" y="101390"/>
                    <a:pt x="2816238" y="109798"/>
                    <a:pt x="2821819" y="119993"/>
                  </a:cubicBezTo>
                  <a:cubicBezTo>
                    <a:pt x="2827400" y="130188"/>
                    <a:pt x="2830191" y="148903"/>
                    <a:pt x="2830191" y="176139"/>
                  </a:cubicBezTo>
                  <a:lnTo>
                    <a:pt x="2829521" y="249362"/>
                  </a:lnTo>
                  <a:cubicBezTo>
                    <a:pt x="2829521" y="270198"/>
                    <a:pt x="2830525" y="285564"/>
                    <a:pt x="2832535" y="295462"/>
                  </a:cubicBezTo>
                  <a:cubicBezTo>
                    <a:pt x="2834544" y="305359"/>
                    <a:pt x="2838302" y="315963"/>
                    <a:pt x="2843808" y="327274"/>
                  </a:cubicBezTo>
                  <a:lnTo>
                    <a:pt x="2781747" y="327274"/>
                  </a:lnTo>
                  <a:cubicBezTo>
                    <a:pt x="2780110" y="323106"/>
                    <a:pt x="2778101" y="316930"/>
                    <a:pt x="2775719" y="308744"/>
                  </a:cubicBezTo>
                  <a:cubicBezTo>
                    <a:pt x="2774678" y="305024"/>
                    <a:pt x="2773934" y="302568"/>
                    <a:pt x="2773487" y="301377"/>
                  </a:cubicBezTo>
                  <a:cubicBezTo>
                    <a:pt x="2762771" y="311795"/>
                    <a:pt x="2751312" y="319609"/>
                    <a:pt x="2739108" y="324818"/>
                  </a:cubicBezTo>
                  <a:cubicBezTo>
                    <a:pt x="2726904" y="330027"/>
                    <a:pt x="2713881" y="332631"/>
                    <a:pt x="2700040" y="332631"/>
                  </a:cubicBezTo>
                  <a:cubicBezTo>
                    <a:pt x="2675633" y="332631"/>
                    <a:pt x="2656397" y="326009"/>
                    <a:pt x="2642332" y="312763"/>
                  </a:cubicBezTo>
                  <a:cubicBezTo>
                    <a:pt x="2628268" y="299517"/>
                    <a:pt x="2621236" y="282774"/>
                    <a:pt x="2621236" y="262533"/>
                  </a:cubicBezTo>
                  <a:cubicBezTo>
                    <a:pt x="2621236" y="249139"/>
                    <a:pt x="2624436" y="237195"/>
                    <a:pt x="2630835" y="226703"/>
                  </a:cubicBezTo>
                  <a:cubicBezTo>
                    <a:pt x="2637235" y="216211"/>
                    <a:pt x="2646202" y="208174"/>
                    <a:pt x="2657736" y="202593"/>
                  </a:cubicBezTo>
                  <a:cubicBezTo>
                    <a:pt x="2669270" y="197012"/>
                    <a:pt x="2685902" y="192138"/>
                    <a:pt x="2707631" y="187970"/>
                  </a:cubicBezTo>
                  <a:cubicBezTo>
                    <a:pt x="2736950" y="182464"/>
                    <a:pt x="2757265" y="177329"/>
                    <a:pt x="2768576" y="172567"/>
                  </a:cubicBezTo>
                  <a:lnTo>
                    <a:pt x="2768576" y="166316"/>
                  </a:lnTo>
                  <a:cubicBezTo>
                    <a:pt x="2768576" y="154261"/>
                    <a:pt x="2765599" y="145666"/>
                    <a:pt x="2759646" y="140531"/>
                  </a:cubicBezTo>
                  <a:cubicBezTo>
                    <a:pt x="2753693" y="135397"/>
                    <a:pt x="2742456" y="132830"/>
                    <a:pt x="2725936" y="132830"/>
                  </a:cubicBezTo>
                  <a:cubicBezTo>
                    <a:pt x="2714774" y="132830"/>
                    <a:pt x="2706068" y="135025"/>
                    <a:pt x="2699817" y="139415"/>
                  </a:cubicBezTo>
                  <a:cubicBezTo>
                    <a:pt x="2693566" y="143806"/>
                    <a:pt x="2688506" y="151507"/>
                    <a:pt x="2684637" y="162521"/>
                  </a:cubicBezTo>
                  <a:lnTo>
                    <a:pt x="2627710" y="152252"/>
                  </a:lnTo>
                  <a:cubicBezTo>
                    <a:pt x="2634109" y="129332"/>
                    <a:pt x="2645123" y="112366"/>
                    <a:pt x="2660750" y="101352"/>
                  </a:cubicBezTo>
                  <a:cubicBezTo>
                    <a:pt x="2676377" y="90339"/>
                    <a:pt x="2699594" y="84833"/>
                    <a:pt x="2730401" y="84833"/>
                  </a:cubicBezTo>
                  <a:close/>
                  <a:moveTo>
                    <a:pt x="2566393" y="84833"/>
                  </a:moveTo>
                  <a:cubicBezTo>
                    <a:pt x="2580680" y="84833"/>
                    <a:pt x="2594447" y="88776"/>
                    <a:pt x="2607693" y="96664"/>
                  </a:cubicBezTo>
                  <a:lnTo>
                    <a:pt x="2588270" y="151359"/>
                  </a:lnTo>
                  <a:cubicBezTo>
                    <a:pt x="2577704" y="144513"/>
                    <a:pt x="2567881" y="141090"/>
                    <a:pt x="2558802" y="141090"/>
                  </a:cubicBezTo>
                  <a:cubicBezTo>
                    <a:pt x="2550022" y="141090"/>
                    <a:pt x="2542580" y="143508"/>
                    <a:pt x="2536478" y="148345"/>
                  </a:cubicBezTo>
                  <a:cubicBezTo>
                    <a:pt x="2530376" y="153182"/>
                    <a:pt x="2525577" y="161925"/>
                    <a:pt x="2522079" y="174576"/>
                  </a:cubicBezTo>
                  <a:cubicBezTo>
                    <a:pt x="2518582" y="187226"/>
                    <a:pt x="2516833" y="213718"/>
                    <a:pt x="2516833" y="254050"/>
                  </a:cubicBezTo>
                  <a:lnTo>
                    <a:pt x="2516833" y="327274"/>
                  </a:lnTo>
                  <a:lnTo>
                    <a:pt x="2454102" y="327274"/>
                  </a:lnTo>
                  <a:lnTo>
                    <a:pt x="2454102" y="90190"/>
                  </a:lnTo>
                  <a:lnTo>
                    <a:pt x="2512368" y="90190"/>
                  </a:lnTo>
                  <a:lnTo>
                    <a:pt x="2512368" y="123900"/>
                  </a:lnTo>
                  <a:cubicBezTo>
                    <a:pt x="2522340" y="107975"/>
                    <a:pt x="2531306" y="97483"/>
                    <a:pt x="2539269" y="92423"/>
                  </a:cubicBezTo>
                  <a:cubicBezTo>
                    <a:pt x="2547231" y="87363"/>
                    <a:pt x="2556272" y="84833"/>
                    <a:pt x="2566393" y="84833"/>
                  </a:cubicBezTo>
                  <a:close/>
                  <a:moveTo>
                    <a:pt x="2009776" y="84833"/>
                  </a:moveTo>
                  <a:cubicBezTo>
                    <a:pt x="2042220" y="84833"/>
                    <a:pt x="2066330" y="90116"/>
                    <a:pt x="2082106" y="100683"/>
                  </a:cubicBezTo>
                  <a:cubicBezTo>
                    <a:pt x="2097882" y="111249"/>
                    <a:pt x="2108746" y="126876"/>
                    <a:pt x="2114699" y="147564"/>
                  </a:cubicBezTo>
                  <a:lnTo>
                    <a:pt x="2055540" y="158502"/>
                  </a:lnTo>
                  <a:cubicBezTo>
                    <a:pt x="2053010" y="149275"/>
                    <a:pt x="2048210" y="142206"/>
                    <a:pt x="2041141" y="137294"/>
                  </a:cubicBezTo>
                  <a:cubicBezTo>
                    <a:pt x="2034072" y="132383"/>
                    <a:pt x="2023989" y="129927"/>
                    <a:pt x="2010892" y="129927"/>
                  </a:cubicBezTo>
                  <a:cubicBezTo>
                    <a:pt x="1994372" y="129927"/>
                    <a:pt x="1982540" y="132234"/>
                    <a:pt x="1975396" y="136848"/>
                  </a:cubicBezTo>
                  <a:cubicBezTo>
                    <a:pt x="1970634" y="140122"/>
                    <a:pt x="1968253" y="144364"/>
                    <a:pt x="1968253" y="149573"/>
                  </a:cubicBezTo>
                  <a:cubicBezTo>
                    <a:pt x="1968253" y="154038"/>
                    <a:pt x="1970336" y="157833"/>
                    <a:pt x="1974503" y="160958"/>
                  </a:cubicBezTo>
                  <a:cubicBezTo>
                    <a:pt x="1980159" y="165125"/>
                    <a:pt x="1999692" y="171004"/>
                    <a:pt x="2033104" y="178594"/>
                  </a:cubicBezTo>
                  <a:cubicBezTo>
                    <a:pt x="2066516" y="186184"/>
                    <a:pt x="2089845" y="195486"/>
                    <a:pt x="2103091" y="206500"/>
                  </a:cubicBezTo>
                  <a:cubicBezTo>
                    <a:pt x="2116188" y="217662"/>
                    <a:pt x="2122736" y="233214"/>
                    <a:pt x="2122736" y="253157"/>
                  </a:cubicBezTo>
                  <a:cubicBezTo>
                    <a:pt x="2122736" y="274886"/>
                    <a:pt x="2113658" y="293564"/>
                    <a:pt x="2095501" y="309191"/>
                  </a:cubicBezTo>
                  <a:cubicBezTo>
                    <a:pt x="2077343" y="324818"/>
                    <a:pt x="2050480" y="332631"/>
                    <a:pt x="2014910" y="332631"/>
                  </a:cubicBezTo>
                  <a:cubicBezTo>
                    <a:pt x="1982614" y="332631"/>
                    <a:pt x="1957053" y="326083"/>
                    <a:pt x="1938226" y="312986"/>
                  </a:cubicBezTo>
                  <a:cubicBezTo>
                    <a:pt x="1919400" y="299889"/>
                    <a:pt x="1907084" y="282104"/>
                    <a:pt x="1901280" y="259631"/>
                  </a:cubicBezTo>
                  <a:lnTo>
                    <a:pt x="1964234" y="250032"/>
                  </a:lnTo>
                  <a:cubicBezTo>
                    <a:pt x="1966913" y="262236"/>
                    <a:pt x="1972345" y="271500"/>
                    <a:pt x="1980531" y="277825"/>
                  </a:cubicBezTo>
                  <a:cubicBezTo>
                    <a:pt x="1988716" y="284151"/>
                    <a:pt x="2000176" y="287313"/>
                    <a:pt x="2014910" y="287313"/>
                  </a:cubicBezTo>
                  <a:cubicBezTo>
                    <a:pt x="2031132" y="287313"/>
                    <a:pt x="2043336" y="284337"/>
                    <a:pt x="2051522" y="278384"/>
                  </a:cubicBezTo>
                  <a:cubicBezTo>
                    <a:pt x="2057028" y="274216"/>
                    <a:pt x="2059782" y="268635"/>
                    <a:pt x="2059782" y="261640"/>
                  </a:cubicBezTo>
                  <a:cubicBezTo>
                    <a:pt x="2059782" y="256878"/>
                    <a:pt x="2058293" y="252934"/>
                    <a:pt x="2055317" y="249809"/>
                  </a:cubicBezTo>
                  <a:cubicBezTo>
                    <a:pt x="2052192" y="246832"/>
                    <a:pt x="2045197" y="244079"/>
                    <a:pt x="2034332" y="241549"/>
                  </a:cubicBezTo>
                  <a:cubicBezTo>
                    <a:pt x="1983731" y="230386"/>
                    <a:pt x="1951658" y="220192"/>
                    <a:pt x="1938115" y="210964"/>
                  </a:cubicBezTo>
                  <a:cubicBezTo>
                    <a:pt x="1919362" y="198165"/>
                    <a:pt x="1909986" y="180380"/>
                    <a:pt x="1909986" y="157609"/>
                  </a:cubicBezTo>
                  <a:cubicBezTo>
                    <a:pt x="1909986" y="137071"/>
                    <a:pt x="1918097" y="119807"/>
                    <a:pt x="1934320" y="105817"/>
                  </a:cubicBezTo>
                  <a:cubicBezTo>
                    <a:pt x="1950542" y="91827"/>
                    <a:pt x="1975694" y="84833"/>
                    <a:pt x="2009776" y="84833"/>
                  </a:cubicBezTo>
                  <a:close/>
                  <a:moveTo>
                    <a:pt x="1783110" y="84833"/>
                  </a:moveTo>
                  <a:cubicBezTo>
                    <a:pt x="1796951" y="84833"/>
                    <a:pt x="1809602" y="87325"/>
                    <a:pt x="1821061" y="92311"/>
                  </a:cubicBezTo>
                  <a:cubicBezTo>
                    <a:pt x="1832521" y="97297"/>
                    <a:pt x="1841191" y="103659"/>
                    <a:pt x="1847069" y="111398"/>
                  </a:cubicBezTo>
                  <a:cubicBezTo>
                    <a:pt x="1852948" y="119137"/>
                    <a:pt x="1857041" y="127918"/>
                    <a:pt x="1859348" y="137741"/>
                  </a:cubicBezTo>
                  <a:cubicBezTo>
                    <a:pt x="1861654" y="147564"/>
                    <a:pt x="1862808" y="161628"/>
                    <a:pt x="1862808" y="179934"/>
                  </a:cubicBezTo>
                  <a:lnTo>
                    <a:pt x="1862808" y="327274"/>
                  </a:lnTo>
                  <a:lnTo>
                    <a:pt x="1800077" y="327274"/>
                  </a:lnTo>
                  <a:lnTo>
                    <a:pt x="1800077" y="206276"/>
                  </a:lnTo>
                  <a:cubicBezTo>
                    <a:pt x="1800077" y="180678"/>
                    <a:pt x="1798737" y="164121"/>
                    <a:pt x="1796058" y="156605"/>
                  </a:cubicBezTo>
                  <a:cubicBezTo>
                    <a:pt x="1793379" y="149089"/>
                    <a:pt x="1789026" y="143248"/>
                    <a:pt x="1782999" y="139080"/>
                  </a:cubicBezTo>
                  <a:cubicBezTo>
                    <a:pt x="1776971" y="134913"/>
                    <a:pt x="1769716" y="132830"/>
                    <a:pt x="1761232" y="132830"/>
                  </a:cubicBezTo>
                  <a:cubicBezTo>
                    <a:pt x="1750368" y="132830"/>
                    <a:pt x="1740620" y="135806"/>
                    <a:pt x="1731988" y="141759"/>
                  </a:cubicBezTo>
                  <a:cubicBezTo>
                    <a:pt x="1723356" y="147712"/>
                    <a:pt x="1717440" y="155600"/>
                    <a:pt x="1714240" y="165423"/>
                  </a:cubicBezTo>
                  <a:cubicBezTo>
                    <a:pt x="1711040" y="175246"/>
                    <a:pt x="1709440" y="193403"/>
                    <a:pt x="1709440" y="219894"/>
                  </a:cubicBezTo>
                  <a:lnTo>
                    <a:pt x="1709440" y="327274"/>
                  </a:lnTo>
                  <a:lnTo>
                    <a:pt x="1646709" y="327274"/>
                  </a:lnTo>
                  <a:lnTo>
                    <a:pt x="1646709" y="90190"/>
                  </a:lnTo>
                  <a:lnTo>
                    <a:pt x="1704975" y="90190"/>
                  </a:lnTo>
                  <a:lnTo>
                    <a:pt x="1704975" y="125016"/>
                  </a:lnTo>
                  <a:cubicBezTo>
                    <a:pt x="1725663" y="98227"/>
                    <a:pt x="1751708" y="84833"/>
                    <a:pt x="1783110" y="84833"/>
                  </a:cubicBezTo>
                  <a:close/>
                  <a:moveTo>
                    <a:pt x="682526" y="84833"/>
                  </a:moveTo>
                  <a:cubicBezTo>
                    <a:pt x="710506" y="84833"/>
                    <a:pt x="731342" y="88144"/>
                    <a:pt x="745034" y="94767"/>
                  </a:cubicBezTo>
                  <a:cubicBezTo>
                    <a:pt x="758726" y="101390"/>
                    <a:pt x="768363" y="109798"/>
                    <a:pt x="773944" y="119993"/>
                  </a:cubicBezTo>
                  <a:cubicBezTo>
                    <a:pt x="779525" y="130188"/>
                    <a:pt x="782316" y="148903"/>
                    <a:pt x="782316" y="176139"/>
                  </a:cubicBezTo>
                  <a:lnTo>
                    <a:pt x="781646" y="249362"/>
                  </a:lnTo>
                  <a:cubicBezTo>
                    <a:pt x="781646" y="270198"/>
                    <a:pt x="782650" y="285564"/>
                    <a:pt x="784660" y="295462"/>
                  </a:cubicBezTo>
                  <a:cubicBezTo>
                    <a:pt x="786669" y="305359"/>
                    <a:pt x="790427" y="315963"/>
                    <a:pt x="795933" y="327274"/>
                  </a:cubicBezTo>
                  <a:lnTo>
                    <a:pt x="733872" y="327274"/>
                  </a:lnTo>
                  <a:cubicBezTo>
                    <a:pt x="732235" y="323106"/>
                    <a:pt x="730226" y="316930"/>
                    <a:pt x="727844" y="308744"/>
                  </a:cubicBezTo>
                  <a:cubicBezTo>
                    <a:pt x="726803" y="305024"/>
                    <a:pt x="726058" y="302568"/>
                    <a:pt x="725612" y="301377"/>
                  </a:cubicBezTo>
                  <a:cubicBezTo>
                    <a:pt x="714896" y="311795"/>
                    <a:pt x="703437" y="319609"/>
                    <a:pt x="691233" y="324818"/>
                  </a:cubicBezTo>
                  <a:cubicBezTo>
                    <a:pt x="679029" y="330027"/>
                    <a:pt x="666006" y="332631"/>
                    <a:pt x="652165" y="332631"/>
                  </a:cubicBezTo>
                  <a:cubicBezTo>
                    <a:pt x="627758" y="332631"/>
                    <a:pt x="608521" y="326009"/>
                    <a:pt x="594457" y="312763"/>
                  </a:cubicBezTo>
                  <a:cubicBezTo>
                    <a:pt x="580393" y="299517"/>
                    <a:pt x="573361" y="282774"/>
                    <a:pt x="573361" y="262533"/>
                  </a:cubicBezTo>
                  <a:cubicBezTo>
                    <a:pt x="573361" y="249139"/>
                    <a:pt x="576561" y="237195"/>
                    <a:pt x="582960" y="226703"/>
                  </a:cubicBezTo>
                  <a:cubicBezTo>
                    <a:pt x="589360" y="216211"/>
                    <a:pt x="598327" y="208174"/>
                    <a:pt x="609861" y="202593"/>
                  </a:cubicBezTo>
                  <a:cubicBezTo>
                    <a:pt x="621395" y="197012"/>
                    <a:pt x="638027" y="192138"/>
                    <a:pt x="659755" y="187970"/>
                  </a:cubicBezTo>
                  <a:cubicBezTo>
                    <a:pt x="689075" y="182464"/>
                    <a:pt x="709390" y="177329"/>
                    <a:pt x="720701" y="172567"/>
                  </a:cubicBezTo>
                  <a:lnTo>
                    <a:pt x="720701" y="166316"/>
                  </a:lnTo>
                  <a:cubicBezTo>
                    <a:pt x="720701" y="154261"/>
                    <a:pt x="717724" y="145666"/>
                    <a:pt x="711771" y="140531"/>
                  </a:cubicBezTo>
                  <a:cubicBezTo>
                    <a:pt x="705818" y="135397"/>
                    <a:pt x="694581" y="132830"/>
                    <a:pt x="678061" y="132830"/>
                  </a:cubicBezTo>
                  <a:cubicBezTo>
                    <a:pt x="666899" y="132830"/>
                    <a:pt x="658193" y="135025"/>
                    <a:pt x="651942" y="139415"/>
                  </a:cubicBezTo>
                  <a:cubicBezTo>
                    <a:pt x="645691" y="143806"/>
                    <a:pt x="640631" y="151507"/>
                    <a:pt x="636762" y="162521"/>
                  </a:cubicBezTo>
                  <a:lnTo>
                    <a:pt x="579835" y="152252"/>
                  </a:lnTo>
                  <a:cubicBezTo>
                    <a:pt x="586234" y="129332"/>
                    <a:pt x="597248" y="112366"/>
                    <a:pt x="612875" y="101352"/>
                  </a:cubicBezTo>
                  <a:cubicBezTo>
                    <a:pt x="628502" y="90339"/>
                    <a:pt x="651719" y="84833"/>
                    <a:pt x="682526" y="84833"/>
                  </a:cubicBezTo>
                  <a:close/>
                  <a:moveTo>
                    <a:pt x="423119" y="84833"/>
                  </a:moveTo>
                  <a:cubicBezTo>
                    <a:pt x="458391" y="84833"/>
                    <a:pt x="486222" y="96478"/>
                    <a:pt x="506611" y="119770"/>
                  </a:cubicBezTo>
                  <a:cubicBezTo>
                    <a:pt x="527001" y="143061"/>
                    <a:pt x="536749" y="178743"/>
                    <a:pt x="535856" y="226815"/>
                  </a:cubicBezTo>
                  <a:lnTo>
                    <a:pt x="378694" y="226815"/>
                  </a:lnTo>
                  <a:cubicBezTo>
                    <a:pt x="379140" y="245418"/>
                    <a:pt x="384200" y="259892"/>
                    <a:pt x="393874" y="270235"/>
                  </a:cubicBezTo>
                  <a:cubicBezTo>
                    <a:pt x="403548" y="280579"/>
                    <a:pt x="415603" y="285750"/>
                    <a:pt x="430039" y="285750"/>
                  </a:cubicBezTo>
                  <a:cubicBezTo>
                    <a:pt x="439862" y="285750"/>
                    <a:pt x="448122" y="283072"/>
                    <a:pt x="454819" y="277714"/>
                  </a:cubicBezTo>
                  <a:cubicBezTo>
                    <a:pt x="461516" y="272356"/>
                    <a:pt x="466577" y="263724"/>
                    <a:pt x="470000" y="251818"/>
                  </a:cubicBezTo>
                  <a:lnTo>
                    <a:pt x="532508" y="262310"/>
                  </a:lnTo>
                  <a:cubicBezTo>
                    <a:pt x="524471" y="285230"/>
                    <a:pt x="511783" y="302680"/>
                    <a:pt x="494445" y="314660"/>
                  </a:cubicBezTo>
                  <a:cubicBezTo>
                    <a:pt x="477106" y="326641"/>
                    <a:pt x="455415" y="332631"/>
                    <a:pt x="429370" y="332631"/>
                  </a:cubicBezTo>
                  <a:cubicBezTo>
                    <a:pt x="388144" y="332631"/>
                    <a:pt x="357634" y="319162"/>
                    <a:pt x="337840" y="292225"/>
                  </a:cubicBezTo>
                  <a:cubicBezTo>
                    <a:pt x="322213" y="270644"/>
                    <a:pt x="314400" y="243409"/>
                    <a:pt x="314400" y="210518"/>
                  </a:cubicBezTo>
                  <a:cubicBezTo>
                    <a:pt x="314400" y="171227"/>
                    <a:pt x="324669" y="140457"/>
                    <a:pt x="345207" y="118207"/>
                  </a:cubicBezTo>
                  <a:cubicBezTo>
                    <a:pt x="365746" y="95957"/>
                    <a:pt x="391716" y="84833"/>
                    <a:pt x="423119" y="84833"/>
                  </a:cubicBezTo>
                  <a:close/>
                  <a:moveTo>
                    <a:pt x="1036737" y="6474"/>
                  </a:moveTo>
                  <a:lnTo>
                    <a:pt x="1036737" y="90190"/>
                  </a:lnTo>
                  <a:lnTo>
                    <a:pt x="1079600" y="90190"/>
                  </a:lnTo>
                  <a:lnTo>
                    <a:pt x="1079600" y="140197"/>
                  </a:lnTo>
                  <a:lnTo>
                    <a:pt x="1036737" y="140197"/>
                  </a:lnTo>
                  <a:lnTo>
                    <a:pt x="1036737" y="235744"/>
                  </a:lnTo>
                  <a:cubicBezTo>
                    <a:pt x="1036737" y="255092"/>
                    <a:pt x="1037147" y="266366"/>
                    <a:pt x="1037965" y="269565"/>
                  </a:cubicBezTo>
                  <a:cubicBezTo>
                    <a:pt x="1038784" y="272765"/>
                    <a:pt x="1040644" y="275407"/>
                    <a:pt x="1043546" y="277491"/>
                  </a:cubicBezTo>
                  <a:cubicBezTo>
                    <a:pt x="1046448" y="279574"/>
                    <a:pt x="1049983" y="280616"/>
                    <a:pt x="1054150" y="280616"/>
                  </a:cubicBezTo>
                  <a:cubicBezTo>
                    <a:pt x="1059954" y="280616"/>
                    <a:pt x="1068363" y="278607"/>
                    <a:pt x="1079376" y="274588"/>
                  </a:cubicBezTo>
                  <a:lnTo>
                    <a:pt x="1084734" y="323255"/>
                  </a:lnTo>
                  <a:cubicBezTo>
                    <a:pt x="1070149" y="329506"/>
                    <a:pt x="1053629" y="332631"/>
                    <a:pt x="1035174" y="332631"/>
                  </a:cubicBezTo>
                  <a:cubicBezTo>
                    <a:pt x="1023864" y="332631"/>
                    <a:pt x="1013669" y="330734"/>
                    <a:pt x="1004590" y="326939"/>
                  </a:cubicBezTo>
                  <a:cubicBezTo>
                    <a:pt x="995512" y="323144"/>
                    <a:pt x="988852" y="318232"/>
                    <a:pt x="984610" y="312205"/>
                  </a:cubicBezTo>
                  <a:cubicBezTo>
                    <a:pt x="980369" y="306177"/>
                    <a:pt x="977429" y="298029"/>
                    <a:pt x="975792" y="287760"/>
                  </a:cubicBezTo>
                  <a:cubicBezTo>
                    <a:pt x="974453" y="280467"/>
                    <a:pt x="973783" y="265733"/>
                    <a:pt x="973783" y="243558"/>
                  </a:cubicBezTo>
                  <a:lnTo>
                    <a:pt x="973783" y="140197"/>
                  </a:lnTo>
                  <a:lnTo>
                    <a:pt x="944985" y="140197"/>
                  </a:lnTo>
                  <a:lnTo>
                    <a:pt x="944985" y="90190"/>
                  </a:lnTo>
                  <a:lnTo>
                    <a:pt x="973783" y="90190"/>
                  </a:lnTo>
                  <a:lnTo>
                    <a:pt x="973783" y="43086"/>
                  </a:lnTo>
                  <a:close/>
                  <a:moveTo>
                    <a:pt x="1521768" y="0"/>
                  </a:moveTo>
                  <a:lnTo>
                    <a:pt x="1587848" y="0"/>
                  </a:lnTo>
                  <a:lnTo>
                    <a:pt x="1587848" y="327274"/>
                  </a:lnTo>
                  <a:lnTo>
                    <a:pt x="1521768" y="327274"/>
                  </a:lnTo>
                  <a:close/>
                  <a:moveTo>
                    <a:pt x="1123057" y="0"/>
                  </a:moveTo>
                  <a:lnTo>
                    <a:pt x="1185789" y="0"/>
                  </a:lnTo>
                  <a:lnTo>
                    <a:pt x="1185789" y="120328"/>
                  </a:lnTo>
                  <a:cubicBezTo>
                    <a:pt x="1206029" y="96664"/>
                    <a:pt x="1230214" y="84833"/>
                    <a:pt x="1258343" y="84833"/>
                  </a:cubicBezTo>
                  <a:cubicBezTo>
                    <a:pt x="1272779" y="84833"/>
                    <a:pt x="1285801" y="87511"/>
                    <a:pt x="1297410" y="92869"/>
                  </a:cubicBezTo>
                  <a:cubicBezTo>
                    <a:pt x="1309018" y="98227"/>
                    <a:pt x="1317762" y="105073"/>
                    <a:pt x="1323641" y="113407"/>
                  </a:cubicBezTo>
                  <a:cubicBezTo>
                    <a:pt x="1329520" y="121742"/>
                    <a:pt x="1333538" y="130969"/>
                    <a:pt x="1335696" y="141090"/>
                  </a:cubicBezTo>
                  <a:cubicBezTo>
                    <a:pt x="1337854" y="151210"/>
                    <a:pt x="1338933" y="166911"/>
                    <a:pt x="1338933" y="188194"/>
                  </a:cubicBezTo>
                  <a:lnTo>
                    <a:pt x="1338933" y="327274"/>
                  </a:lnTo>
                  <a:lnTo>
                    <a:pt x="1276202" y="327274"/>
                  </a:lnTo>
                  <a:lnTo>
                    <a:pt x="1276202" y="202035"/>
                  </a:lnTo>
                  <a:cubicBezTo>
                    <a:pt x="1276202" y="177180"/>
                    <a:pt x="1275011" y="161405"/>
                    <a:pt x="1272630" y="154707"/>
                  </a:cubicBezTo>
                  <a:cubicBezTo>
                    <a:pt x="1270249" y="148010"/>
                    <a:pt x="1266044" y="142689"/>
                    <a:pt x="1260017" y="138745"/>
                  </a:cubicBezTo>
                  <a:cubicBezTo>
                    <a:pt x="1253989" y="134802"/>
                    <a:pt x="1246436" y="132830"/>
                    <a:pt x="1237357" y="132830"/>
                  </a:cubicBezTo>
                  <a:cubicBezTo>
                    <a:pt x="1226940" y="132830"/>
                    <a:pt x="1217638" y="135360"/>
                    <a:pt x="1209452" y="140420"/>
                  </a:cubicBezTo>
                  <a:cubicBezTo>
                    <a:pt x="1201267" y="145480"/>
                    <a:pt x="1195276" y="153107"/>
                    <a:pt x="1191481" y="163302"/>
                  </a:cubicBezTo>
                  <a:cubicBezTo>
                    <a:pt x="1187686" y="173497"/>
                    <a:pt x="1185789" y="188566"/>
                    <a:pt x="1185789" y="208509"/>
                  </a:cubicBezTo>
                  <a:lnTo>
                    <a:pt x="1185789" y="327274"/>
                  </a:lnTo>
                  <a:lnTo>
                    <a:pt x="1123057" y="327274"/>
                  </a:lnTo>
                  <a:close/>
                  <a:moveTo>
                    <a:pt x="847056" y="0"/>
                  </a:moveTo>
                  <a:lnTo>
                    <a:pt x="909787" y="0"/>
                  </a:lnTo>
                  <a:lnTo>
                    <a:pt x="909787" y="327274"/>
                  </a:lnTo>
                  <a:lnTo>
                    <a:pt x="847056" y="327274"/>
                  </a:lnTo>
                  <a:close/>
                  <a:moveTo>
                    <a:pt x="0" y="0"/>
                  </a:moveTo>
                  <a:lnTo>
                    <a:pt x="66080" y="0"/>
                  </a:lnTo>
                  <a:lnTo>
                    <a:pt x="66080" y="128811"/>
                  </a:lnTo>
                  <a:lnTo>
                    <a:pt x="195561" y="128811"/>
                  </a:lnTo>
                  <a:lnTo>
                    <a:pt x="195561" y="0"/>
                  </a:lnTo>
                  <a:lnTo>
                    <a:pt x="261640" y="0"/>
                  </a:lnTo>
                  <a:lnTo>
                    <a:pt x="261640" y="327274"/>
                  </a:lnTo>
                  <a:lnTo>
                    <a:pt x="195561" y="327274"/>
                  </a:lnTo>
                  <a:lnTo>
                    <a:pt x="195561" y="184175"/>
                  </a:lnTo>
                  <a:lnTo>
                    <a:pt x="66080" y="184175"/>
                  </a:lnTo>
                  <a:lnTo>
                    <a:pt x="66080" y="327274"/>
                  </a:lnTo>
                  <a:lnTo>
                    <a:pt x="0" y="327274"/>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ko-KR" altLang="en-US" sz="3600" b="1" dirty="0">
                <a:solidFill>
                  <a:schemeClr val="accent1"/>
                </a:solidFill>
                <a:cs typeface="Arial" pitchFamily="34" charset="0"/>
              </a:endParaRPr>
            </a:p>
          </p:txBody>
        </p:sp>
        <p:grpSp>
          <p:nvGrpSpPr>
            <p:cNvPr id="46" name="그룹 33">
              <a:extLst>
                <a:ext uri="{FF2B5EF4-FFF2-40B4-BE49-F238E27FC236}">
                  <a16:creationId xmlns:a16="http://schemas.microsoft.com/office/drawing/2014/main" id="{D23C0B11-075A-4A8F-AD43-5181DC794EC6}"/>
                </a:ext>
              </a:extLst>
            </p:cNvPr>
            <p:cNvGrpSpPr/>
            <p:nvPr/>
          </p:nvGrpSpPr>
          <p:grpSpPr>
            <a:xfrm>
              <a:off x="6210731" y="3538282"/>
              <a:ext cx="1608423" cy="2922320"/>
              <a:chOff x="4870244" y="4166738"/>
              <a:chExt cx="1087724" cy="1976270"/>
            </a:xfrm>
          </p:grpSpPr>
          <p:sp>
            <p:nvSpPr>
              <p:cNvPr id="53" name="자유형: 도형 34">
                <a:extLst>
                  <a:ext uri="{FF2B5EF4-FFF2-40B4-BE49-F238E27FC236}">
                    <a16:creationId xmlns:a16="http://schemas.microsoft.com/office/drawing/2014/main" id="{D3F2F0F1-5BC7-4876-81C4-4F4C73244A60}"/>
                  </a:ext>
                </a:extLst>
              </p:cNvPr>
              <p:cNvSpPr/>
              <p:nvPr/>
            </p:nvSpPr>
            <p:spPr>
              <a:xfrm>
                <a:off x="5017292" y="5066818"/>
                <a:ext cx="395655" cy="1007722"/>
              </a:xfrm>
              <a:custGeom>
                <a:avLst/>
                <a:gdLst>
                  <a:gd name="connsiteX0" fmla="*/ 4910 w 395655"/>
                  <a:gd name="connsiteY0" fmla="*/ 1000049 h 1007722"/>
                  <a:gd name="connsiteX1" fmla="*/ 2521 w 395655"/>
                  <a:gd name="connsiteY1" fmla="*/ 923320 h 1007722"/>
                  <a:gd name="connsiteX2" fmla="*/ 29417 w 395655"/>
                  <a:gd name="connsiteY2" fmla="*/ 1684 h 1007722"/>
                  <a:gd name="connsiteX3" fmla="*/ 394768 w 395655"/>
                  <a:gd name="connsiteY3" fmla="*/ 8784 h 1007722"/>
                  <a:gd name="connsiteX4" fmla="*/ 395655 w 395655"/>
                  <a:gd name="connsiteY4" fmla="*/ 965508 h 1007722"/>
                  <a:gd name="connsiteX5" fmla="*/ 394221 w 395655"/>
                  <a:gd name="connsiteY5" fmla="*/ 992609 h 1007722"/>
                  <a:gd name="connsiteX6" fmla="*/ 293941 w 395655"/>
                  <a:gd name="connsiteY6" fmla="*/ 999162 h 1007722"/>
                  <a:gd name="connsiteX7" fmla="*/ 274349 w 395655"/>
                  <a:gd name="connsiteY7" fmla="*/ 877310 h 1007722"/>
                  <a:gd name="connsiteX8" fmla="*/ 201443 w 395655"/>
                  <a:gd name="connsiteY8" fmla="*/ 197330 h 1007722"/>
                  <a:gd name="connsiteX9" fmla="*/ 116454 w 395655"/>
                  <a:gd name="connsiteY9" fmla="*/ 935676 h 1007722"/>
                  <a:gd name="connsiteX10" fmla="*/ 109218 w 395655"/>
                  <a:gd name="connsiteY10" fmla="*/ 999913 h 1007722"/>
                  <a:gd name="connsiteX11" fmla="*/ 4910 w 395655"/>
                  <a:gd name="connsiteY11" fmla="*/ 1000049 h 100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5655" h="1007722">
                    <a:moveTo>
                      <a:pt x="4910" y="1000049"/>
                    </a:moveTo>
                    <a:cubicBezTo>
                      <a:pt x="-4032" y="974724"/>
                      <a:pt x="1838" y="948783"/>
                      <a:pt x="2521" y="923320"/>
                    </a:cubicBezTo>
                    <a:cubicBezTo>
                      <a:pt x="10644" y="620569"/>
                      <a:pt x="28939" y="6190"/>
                      <a:pt x="29417" y="1684"/>
                    </a:cubicBezTo>
                    <a:cubicBezTo>
                      <a:pt x="36585" y="-3094"/>
                      <a:pt x="388078" y="3255"/>
                      <a:pt x="394768" y="8784"/>
                    </a:cubicBezTo>
                    <a:cubicBezTo>
                      <a:pt x="395109" y="327715"/>
                      <a:pt x="395450" y="646646"/>
                      <a:pt x="395655" y="965508"/>
                    </a:cubicBezTo>
                    <a:cubicBezTo>
                      <a:pt x="395655" y="974519"/>
                      <a:pt x="394699" y="983598"/>
                      <a:pt x="394221" y="992609"/>
                    </a:cubicBezTo>
                    <a:cubicBezTo>
                      <a:pt x="360977" y="1011791"/>
                      <a:pt x="292098" y="998821"/>
                      <a:pt x="293941" y="999162"/>
                    </a:cubicBezTo>
                    <a:cubicBezTo>
                      <a:pt x="272711" y="960934"/>
                      <a:pt x="278787" y="917996"/>
                      <a:pt x="274349" y="877310"/>
                    </a:cubicBezTo>
                    <a:cubicBezTo>
                      <a:pt x="251481" y="666101"/>
                      <a:pt x="205266" y="219243"/>
                      <a:pt x="201443" y="197330"/>
                    </a:cubicBezTo>
                    <a:cubicBezTo>
                      <a:pt x="172363" y="450386"/>
                      <a:pt x="144511" y="693065"/>
                      <a:pt x="116454" y="935676"/>
                    </a:cubicBezTo>
                    <a:cubicBezTo>
                      <a:pt x="114270" y="954790"/>
                      <a:pt x="111949" y="980799"/>
                      <a:pt x="109218" y="999913"/>
                    </a:cubicBezTo>
                    <a:cubicBezTo>
                      <a:pt x="75223" y="1006603"/>
                      <a:pt x="47917" y="1013429"/>
                      <a:pt x="4910" y="1000049"/>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54" name="자유형: 도형 35">
                <a:extLst>
                  <a:ext uri="{FF2B5EF4-FFF2-40B4-BE49-F238E27FC236}">
                    <a16:creationId xmlns:a16="http://schemas.microsoft.com/office/drawing/2014/main" id="{8B5B735C-B2BF-465B-BD11-7F41B6A77270}"/>
                  </a:ext>
                </a:extLst>
              </p:cNvPr>
              <p:cNvSpPr/>
              <p:nvPr/>
            </p:nvSpPr>
            <p:spPr>
              <a:xfrm>
                <a:off x="5011393" y="6066153"/>
                <a:ext cx="181643" cy="76579"/>
              </a:xfrm>
              <a:custGeom>
                <a:avLst/>
                <a:gdLst>
                  <a:gd name="connsiteX0" fmla="*/ 10809 w 181643"/>
                  <a:gd name="connsiteY0" fmla="*/ 714 h 76579"/>
                  <a:gd name="connsiteX1" fmla="*/ 108427 w 181643"/>
                  <a:gd name="connsiteY1" fmla="*/ 510 h 76579"/>
                  <a:gd name="connsiteX2" fmla="*/ 116619 w 181643"/>
                  <a:gd name="connsiteY2" fmla="*/ 7882 h 76579"/>
                  <a:gd name="connsiteX3" fmla="*/ 166110 w 181643"/>
                  <a:gd name="connsiteY3" fmla="*/ 29044 h 76579"/>
                  <a:gd name="connsiteX4" fmla="*/ 180241 w 181643"/>
                  <a:gd name="connsiteY4" fmla="*/ 63927 h 76579"/>
                  <a:gd name="connsiteX5" fmla="*/ 152457 w 181643"/>
                  <a:gd name="connsiteY5" fmla="*/ 76419 h 76579"/>
                  <a:gd name="connsiteX6" fmla="*/ 37432 w 181643"/>
                  <a:gd name="connsiteY6" fmla="*/ 75395 h 76579"/>
                  <a:gd name="connsiteX7" fmla="*/ 3846 w 181643"/>
                  <a:gd name="connsiteY7" fmla="*/ 30273 h 76579"/>
                  <a:gd name="connsiteX8" fmla="*/ 10809 w 181643"/>
                  <a:gd name="connsiteY8" fmla="*/ 714 h 7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643" h="76579">
                    <a:moveTo>
                      <a:pt x="10809" y="714"/>
                    </a:moveTo>
                    <a:cubicBezTo>
                      <a:pt x="45282" y="-1675"/>
                      <a:pt x="73885" y="2899"/>
                      <a:pt x="108427" y="510"/>
                    </a:cubicBezTo>
                    <a:cubicBezTo>
                      <a:pt x="110748" y="4810"/>
                      <a:pt x="99075" y="3581"/>
                      <a:pt x="116619" y="7882"/>
                    </a:cubicBezTo>
                    <a:cubicBezTo>
                      <a:pt x="133821" y="12115"/>
                      <a:pt x="150614" y="20101"/>
                      <a:pt x="166110" y="29044"/>
                    </a:cubicBezTo>
                    <a:cubicBezTo>
                      <a:pt x="178466" y="36143"/>
                      <a:pt x="184610" y="48772"/>
                      <a:pt x="180241" y="63927"/>
                    </a:cubicBezTo>
                    <a:cubicBezTo>
                      <a:pt x="175940" y="78740"/>
                      <a:pt x="163448" y="76488"/>
                      <a:pt x="152457" y="76419"/>
                    </a:cubicBezTo>
                    <a:cubicBezTo>
                      <a:pt x="114093" y="76214"/>
                      <a:pt x="75728" y="75873"/>
                      <a:pt x="37432" y="75395"/>
                    </a:cubicBezTo>
                    <a:cubicBezTo>
                      <a:pt x="-386" y="74917"/>
                      <a:pt x="-5028" y="68637"/>
                      <a:pt x="3846" y="30273"/>
                    </a:cubicBezTo>
                    <a:cubicBezTo>
                      <a:pt x="6099" y="20374"/>
                      <a:pt x="8488" y="10544"/>
                      <a:pt x="10809" y="714"/>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55" name="자유형: 도형 36">
                <a:extLst>
                  <a:ext uri="{FF2B5EF4-FFF2-40B4-BE49-F238E27FC236}">
                    <a16:creationId xmlns:a16="http://schemas.microsoft.com/office/drawing/2014/main" id="{50B48591-7EFA-4B73-B6D8-7EC9BB3C8A3E}"/>
                  </a:ext>
                </a:extLst>
              </p:cNvPr>
              <p:cNvSpPr/>
              <p:nvPr/>
            </p:nvSpPr>
            <p:spPr>
              <a:xfrm>
                <a:off x="5302333" y="6059768"/>
                <a:ext cx="180518" cy="83240"/>
              </a:xfrm>
              <a:custGeom>
                <a:avLst/>
                <a:gdLst>
                  <a:gd name="connsiteX0" fmla="*/ 8969 w 180518"/>
                  <a:gd name="connsiteY0" fmla="*/ 6144 h 83240"/>
                  <a:gd name="connsiteX1" fmla="*/ 104198 w 180518"/>
                  <a:gd name="connsiteY1" fmla="*/ 0 h 83240"/>
                  <a:gd name="connsiteX2" fmla="*/ 119898 w 180518"/>
                  <a:gd name="connsiteY2" fmla="*/ 14882 h 83240"/>
                  <a:gd name="connsiteX3" fmla="*/ 160584 w 180518"/>
                  <a:gd name="connsiteY3" fmla="*/ 32016 h 83240"/>
                  <a:gd name="connsiteX4" fmla="*/ 179766 w 180518"/>
                  <a:gd name="connsiteY4" fmla="*/ 68128 h 83240"/>
                  <a:gd name="connsiteX5" fmla="*/ 146726 w 180518"/>
                  <a:gd name="connsiteY5" fmla="*/ 82600 h 83240"/>
                  <a:gd name="connsiteX6" fmla="*/ 37640 w 180518"/>
                  <a:gd name="connsiteY6" fmla="*/ 81780 h 83240"/>
                  <a:gd name="connsiteX7" fmla="*/ 2279 w 180518"/>
                  <a:gd name="connsiteY7" fmla="*/ 39389 h 83240"/>
                  <a:gd name="connsiteX8" fmla="*/ 8969 w 180518"/>
                  <a:gd name="connsiteY8" fmla="*/ 6144 h 8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518" h="83240">
                    <a:moveTo>
                      <a:pt x="8969" y="6144"/>
                    </a:moveTo>
                    <a:cubicBezTo>
                      <a:pt x="42623" y="7168"/>
                      <a:pt x="70953" y="5120"/>
                      <a:pt x="104198" y="0"/>
                    </a:cubicBezTo>
                    <a:cubicBezTo>
                      <a:pt x="100989" y="9898"/>
                      <a:pt x="111024" y="12151"/>
                      <a:pt x="119898" y="14882"/>
                    </a:cubicBezTo>
                    <a:cubicBezTo>
                      <a:pt x="133892" y="19251"/>
                      <a:pt x="147409" y="25394"/>
                      <a:pt x="160584" y="32016"/>
                    </a:cubicBezTo>
                    <a:cubicBezTo>
                      <a:pt x="175056" y="39320"/>
                      <a:pt x="183111" y="51198"/>
                      <a:pt x="179766" y="68128"/>
                    </a:cubicBezTo>
                    <a:cubicBezTo>
                      <a:pt x="175807" y="88129"/>
                      <a:pt x="159287" y="82463"/>
                      <a:pt x="146726" y="82600"/>
                    </a:cubicBezTo>
                    <a:cubicBezTo>
                      <a:pt x="110342" y="82873"/>
                      <a:pt x="73957" y="82258"/>
                      <a:pt x="37640" y="81780"/>
                    </a:cubicBezTo>
                    <a:cubicBezTo>
                      <a:pt x="1596" y="81303"/>
                      <a:pt x="-4138" y="74476"/>
                      <a:pt x="2279" y="39389"/>
                    </a:cubicBezTo>
                    <a:cubicBezTo>
                      <a:pt x="4327" y="28262"/>
                      <a:pt x="6716" y="17203"/>
                      <a:pt x="8969" y="6144"/>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56" name="자유형: 도형 37">
                <a:extLst>
                  <a:ext uri="{FF2B5EF4-FFF2-40B4-BE49-F238E27FC236}">
                    <a16:creationId xmlns:a16="http://schemas.microsoft.com/office/drawing/2014/main" id="{C3BAE059-EA84-42ED-9936-92DC777E1443}"/>
                  </a:ext>
                </a:extLst>
              </p:cNvPr>
              <p:cNvSpPr/>
              <p:nvPr/>
            </p:nvSpPr>
            <p:spPr>
              <a:xfrm>
                <a:off x="4873092" y="4782680"/>
                <a:ext cx="132462" cy="68811"/>
              </a:xfrm>
              <a:custGeom>
                <a:avLst/>
                <a:gdLst>
                  <a:gd name="connsiteX0" fmla="*/ 127880 w 132462"/>
                  <a:gd name="connsiteY0" fmla="*/ 40822 h 68811"/>
                  <a:gd name="connsiteX1" fmla="*/ 127880 w 132462"/>
                  <a:gd name="connsiteY1" fmla="*/ 40822 h 68811"/>
                  <a:gd name="connsiteX2" fmla="*/ 127880 w 132462"/>
                  <a:gd name="connsiteY2" fmla="*/ 40822 h 68811"/>
                  <a:gd name="connsiteX3" fmla="*/ 14425 w 132462"/>
                  <a:gd name="connsiteY3" fmla="*/ 0 h 68811"/>
                  <a:gd name="connsiteX4" fmla="*/ 9237 w 132462"/>
                  <a:gd name="connsiteY4" fmla="*/ 34542 h 68811"/>
                  <a:gd name="connsiteX5" fmla="*/ 103100 w 132462"/>
                  <a:gd name="connsiteY5" fmla="*/ 68264 h 68811"/>
                  <a:gd name="connsiteX6" fmla="*/ 127880 w 132462"/>
                  <a:gd name="connsiteY6" fmla="*/ 40822 h 68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62" h="68811">
                    <a:moveTo>
                      <a:pt x="127880" y="40822"/>
                    </a:moveTo>
                    <a:cubicBezTo>
                      <a:pt x="127880" y="40822"/>
                      <a:pt x="127880" y="40822"/>
                      <a:pt x="127880" y="40822"/>
                    </a:cubicBezTo>
                    <a:cubicBezTo>
                      <a:pt x="127880" y="40822"/>
                      <a:pt x="127880" y="40822"/>
                      <a:pt x="127880" y="40822"/>
                    </a:cubicBezTo>
                    <a:cubicBezTo>
                      <a:pt x="89720" y="34678"/>
                      <a:pt x="62415" y="34678"/>
                      <a:pt x="14425" y="0"/>
                    </a:cubicBezTo>
                    <a:cubicBezTo>
                      <a:pt x="-3051" y="9148"/>
                      <a:pt x="-4484" y="20684"/>
                      <a:pt x="9237" y="34542"/>
                    </a:cubicBezTo>
                    <a:cubicBezTo>
                      <a:pt x="41935" y="55158"/>
                      <a:pt x="69241" y="61984"/>
                      <a:pt x="103100" y="68264"/>
                    </a:cubicBezTo>
                    <a:cubicBezTo>
                      <a:pt x="123443" y="69971"/>
                      <a:pt x="141123" y="69357"/>
                      <a:pt x="127880" y="40822"/>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57" name="자유형: 도형 38">
                <a:extLst>
                  <a:ext uri="{FF2B5EF4-FFF2-40B4-BE49-F238E27FC236}">
                    <a16:creationId xmlns:a16="http://schemas.microsoft.com/office/drawing/2014/main" id="{EDADB476-5DF0-427B-AD08-CE48775320DA}"/>
                  </a:ext>
                </a:extLst>
              </p:cNvPr>
              <p:cNvSpPr/>
              <p:nvPr/>
            </p:nvSpPr>
            <p:spPr>
              <a:xfrm>
                <a:off x="4887653" y="4490509"/>
                <a:ext cx="737459" cy="589658"/>
              </a:xfrm>
              <a:custGeom>
                <a:avLst/>
                <a:gdLst>
                  <a:gd name="connsiteX0" fmla="*/ 652265 w 737459"/>
                  <a:gd name="connsiteY0" fmla="*/ 79118 h 589658"/>
                  <a:gd name="connsiteX1" fmla="*/ 535328 w 737459"/>
                  <a:gd name="connsiteY1" fmla="*/ 5802 h 589658"/>
                  <a:gd name="connsiteX2" fmla="*/ 457917 w 737459"/>
                  <a:gd name="connsiteY2" fmla="*/ 478 h 589658"/>
                  <a:gd name="connsiteX3" fmla="*/ 409108 w 737459"/>
                  <a:gd name="connsiteY3" fmla="*/ 55158 h 589658"/>
                  <a:gd name="connsiteX4" fmla="*/ 379754 w 737459"/>
                  <a:gd name="connsiteY4" fmla="*/ 57752 h 589658"/>
                  <a:gd name="connsiteX5" fmla="*/ 322002 w 737459"/>
                  <a:gd name="connsiteY5" fmla="*/ 58775 h 589658"/>
                  <a:gd name="connsiteX6" fmla="*/ 291079 w 737459"/>
                  <a:gd name="connsiteY6" fmla="*/ 55294 h 589658"/>
                  <a:gd name="connsiteX7" fmla="*/ 243294 w 737459"/>
                  <a:gd name="connsiteY7" fmla="*/ 0 h 589658"/>
                  <a:gd name="connsiteX8" fmla="*/ 169295 w 737459"/>
                  <a:gd name="connsiteY8" fmla="*/ 5598 h 589658"/>
                  <a:gd name="connsiteX9" fmla="*/ 56796 w 737459"/>
                  <a:gd name="connsiteY9" fmla="*/ 74340 h 589658"/>
                  <a:gd name="connsiteX10" fmla="*/ 19523 w 737459"/>
                  <a:gd name="connsiteY10" fmla="*/ 203769 h 589658"/>
                  <a:gd name="connsiteX11" fmla="*/ 0 w 737459"/>
                  <a:gd name="connsiteY11" fmla="*/ 292171 h 589658"/>
                  <a:gd name="connsiteX12" fmla="*/ 113865 w 737459"/>
                  <a:gd name="connsiteY12" fmla="*/ 333949 h 589658"/>
                  <a:gd name="connsiteX13" fmla="*/ 113455 w 737459"/>
                  <a:gd name="connsiteY13" fmla="*/ 332993 h 589658"/>
                  <a:gd name="connsiteX14" fmla="*/ 144993 w 737459"/>
                  <a:gd name="connsiteY14" fmla="*/ 260019 h 589658"/>
                  <a:gd name="connsiteX15" fmla="*/ 149635 w 737459"/>
                  <a:gd name="connsiteY15" fmla="*/ 261589 h 589658"/>
                  <a:gd name="connsiteX16" fmla="*/ 159192 w 737459"/>
                  <a:gd name="connsiteY16" fmla="*/ 577925 h 589658"/>
                  <a:gd name="connsiteX17" fmla="*/ 524543 w 737459"/>
                  <a:gd name="connsiteY17" fmla="*/ 584957 h 589658"/>
                  <a:gd name="connsiteX18" fmla="*/ 540994 w 737459"/>
                  <a:gd name="connsiteY18" fmla="*/ 531164 h 589658"/>
                  <a:gd name="connsiteX19" fmla="*/ 539902 w 737459"/>
                  <a:gd name="connsiteY19" fmla="*/ 241178 h 589658"/>
                  <a:gd name="connsiteX20" fmla="*/ 689128 w 737459"/>
                  <a:gd name="connsiteY20" fmla="*/ 376751 h 589658"/>
                  <a:gd name="connsiteX21" fmla="*/ 712543 w 737459"/>
                  <a:gd name="connsiteY21" fmla="*/ 310671 h 589658"/>
                  <a:gd name="connsiteX22" fmla="*/ 737459 w 737459"/>
                  <a:gd name="connsiteY22" fmla="*/ 231279 h 589658"/>
                  <a:gd name="connsiteX23" fmla="*/ 652265 w 737459"/>
                  <a:gd name="connsiteY23" fmla="*/ 79118 h 58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7459" h="589658">
                    <a:moveTo>
                      <a:pt x="652265" y="79118"/>
                    </a:moveTo>
                    <a:cubicBezTo>
                      <a:pt x="627963" y="29490"/>
                      <a:pt x="586185" y="10854"/>
                      <a:pt x="535328" y="5802"/>
                    </a:cubicBezTo>
                    <a:cubicBezTo>
                      <a:pt x="509593" y="3277"/>
                      <a:pt x="483311" y="8260"/>
                      <a:pt x="457917" y="478"/>
                    </a:cubicBezTo>
                    <a:cubicBezTo>
                      <a:pt x="433819" y="11673"/>
                      <a:pt x="424808" y="36521"/>
                      <a:pt x="409108" y="55158"/>
                    </a:cubicBezTo>
                    <a:cubicBezTo>
                      <a:pt x="399073" y="67036"/>
                      <a:pt x="392725" y="70108"/>
                      <a:pt x="379754" y="57752"/>
                    </a:cubicBezTo>
                    <a:cubicBezTo>
                      <a:pt x="351220" y="30582"/>
                      <a:pt x="349513" y="30582"/>
                      <a:pt x="322002" y="58775"/>
                    </a:cubicBezTo>
                    <a:cubicBezTo>
                      <a:pt x="307872" y="73316"/>
                      <a:pt x="301523" y="68333"/>
                      <a:pt x="291079" y="55294"/>
                    </a:cubicBezTo>
                    <a:cubicBezTo>
                      <a:pt x="275856" y="36385"/>
                      <a:pt x="267050" y="11605"/>
                      <a:pt x="243294" y="0"/>
                    </a:cubicBezTo>
                    <a:cubicBezTo>
                      <a:pt x="219197" y="9762"/>
                      <a:pt x="193871" y="2799"/>
                      <a:pt x="169295" y="5598"/>
                    </a:cubicBezTo>
                    <a:cubicBezTo>
                      <a:pt x="121169" y="11059"/>
                      <a:pt x="80484" y="26009"/>
                      <a:pt x="56796" y="74340"/>
                    </a:cubicBezTo>
                    <a:cubicBezTo>
                      <a:pt x="36453" y="115776"/>
                      <a:pt x="32972" y="160967"/>
                      <a:pt x="19523" y="203769"/>
                    </a:cubicBezTo>
                    <a:cubicBezTo>
                      <a:pt x="13039" y="233259"/>
                      <a:pt x="6554" y="262681"/>
                      <a:pt x="0" y="292171"/>
                    </a:cubicBezTo>
                    <a:cubicBezTo>
                      <a:pt x="33040" y="319886"/>
                      <a:pt x="71814" y="331491"/>
                      <a:pt x="113865" y="333949"/>
                    </a:cubicBezTo>
                    <a:cubicBezTo>
                      <a:pt x="113729" y="333608"/>
                      <a:pt x="113592" y="333335"/>
                      <a:pt x="113455" y="332993"/>
                    </a:cubicBezTo>
                    <a:cubicBezTo>
                      <a:pt x="123968" y="308691"/>
                      <a:pt x="134481" y="284321"/>
                      <a:pt x="144993" y="260019"/>
                    </a:cubicBezTo>
                    <a:cubicBezTo>
                      <a:pt x="146564" y="260565"/>
                      <a:pt x="148065" y="261043"/>
                      <a:pt x="149635" y="261589"/>
                    </a:cubicBezTo>
                    <a:cubicBezTo>
                      <a:pt x="149635" y="310397"/>
                      <a:pt x="149840" y="560586"/>
                      <a:pt x="159192" y="577925"/>
                    </a:cubicBezTo>
                    <a:cubicBezTo>
                      <a:pt x="165541" y="580383"/>
                      <a:pt x="409108" y="597859"/>
                      <a:pt x="524543" y="584957"/>
                    </a:cubicBezTo>
                    <a:cubicBezTo>
                      <a:pt x="536899" y="569119"/>
                      <a:pt x="541472" y="551439"/>
                      <a:pt x="540994" y="531164"/>
                    </a:cubicBezTo>
                    <a:cubicBezTo>
                      <a:pt x="539766" y="478942"/>
                      <a:pt x="539902" y="289645"/>
                      <a:pt x="539902" y="241178"/>
                    </a:cubicBezTo>
                    <a:cubicBezTo>
                      <a:pt x="563044" y="269576"/>
                      <a:pt x="650217" y="370607"/>
                      <a:pt x="689128" y="376751"/>
                    </a:cubicBezTo>
                    <a:cubicBezTo>
                      <a:pt x="707354" y="358456"/>
                      <a:pt x="706672" y="333335"/>
                      <a:pt x="712543" y="310671"/>
                    </a:cubicBezTo>
                    <a:cubicBezTo>
                      <a:pt x="719847" y="282273"/>
                      <a:pt x="719779" y="256469"/>
                      <a:pt x="737459" y="231279"/>
                    </a:cubicBezTo>
                    <a:cubicBezTo>
                      <a:pt x="715956" y="201721"/>
                      <a:pt x="673086" y="121647"/>
                      <a:pt x="652265" y="79118"/>
                    </a:cubicBezTo>
                    <a:close/>
                  </a:path>
                </a:pathLst>
              </a:custGeom>
              <a:solidFill>
                <a:schemeClr val="accent5"/>
              </a:solidFill>
              <a:ln w="6826" cap="flat">
                <a:noFill/>
                <a:prstDash val="solid"/>
                <a:miter/>
              </a:ln>
            </p:spPr>
            <p:txBody>
              <a:bodyPr rtlCol="0" anchor="ctr"/>
              <a:lstStyle/>
              <a:p>
                <a:endParaRPr lang="ko-KR" altLang="en-US"/>
              </a:p>
            </p:txBody>
          </p:sp>
          <p:sp>
            <p:nvSpPr>
              <p:cNvPr id="58" name="자유형: 도형 39">
                <a:extLst>
                  <a:ext uri="{FF2B5EF4-FFF2-40B4-BE49-F238E27FC236}">
                    <a16:creationId xmlns:a16="http://schemas.microsoft.com/office/drawing/2014/main" id="{44055C27-E1B7-40A4-A3D5-0FAB8164F33D}"/>
                  </a:ext>
                </a:extLst>
              </p:cNvPr>
              <p:cNvSpPr/>
              <p:nvPr/>
            </p:nvSpPr>
            <p:spPr>
              <a:xfrm>
                <a:off x="5612346" y="4478814"/>
                <a:ext cx="345622" cy="385578"/>
              </a:xfrm>
              <a:custGeom>
                <a:avLst/>
                <a:gdLst>
                  <a:gd name="connsiteX0" fmla="*/ 227506 w 345622"/>
                  <a:gd name="connsiteY0" fmla="*/ 1165 h 385578"/>
                  <a:gd name="connsiteX1" fmla="*/ 243192 w 345622"/>
                  <a:gd name="connsiteY1" fmla="*/ 3090 h 385578"/>
                  <a:gd name="connsiteX2" fmla="*/ 248944 w 345622"/>
                  <a:gd name="connsiteY2" fmla="*/ 7818 h 385578"/>
                  <a:gd name="connsiteX3" fmla="*/ 254665 w 345622"/>
                  <a:gd name="connsiteY3" fmla="*/ 19796 h 385578"/>
                  <a:gd name="connsiteX4" fmla="*/ 262215 w 345622"/>
                  <a:gd name="connsiteY4" fmla="*/ 34122 h 385578"/>
                  <a:gd name="connsiteX5" fmla="*/ 308566 w 345622"/>
                  <a:gd name="connsiteY5" fmla="*/ 22916 h 385578"/>
                  <a:gd name="connsiteX6" fmla="*/ 329118 w 345622"/>
                  <a:gd name="connsiteY6" fmla="*/ 35020 h 385578"/>
                  <a:gd name="connsiteX7" fmla="*/ 336179 w 345622"/>
                  <a:gd name="connsiteY7" fmla="*/ 48165 h 385578"/>
                  <a:gd name="connsiteX8" fmla="*/ 336352 w 345622"/>
                  <a:gd name="connsiteY8" fmla="*/ 53586 h 385578"/>
                  <a:gd name="connsiteX9" fmla="*/ 340843 w 345622"/>
                  <a:gd name="connsiteY9" fmla="*/ 70481 h 385578"/>
                  <a:gd name="connsiteX10" fmla="*/ 341143 w 345622"/>
                  <a:gd name="connsiteY10" fmla="*/ 72767 h 385578"/>
                  <a:gd name="connsiteX11" fmla="*/ 336289 w 345622"/>
                  <a:gd name="connsiteY11" fmla="*/ 91286 h 385578"/>
                  <a:gd name="connsiteX12" fmla="*/ 283288 w 345622"/>
                  <a:gd name="connsiteY12" fmla="*/ 109380 h 385578"/>
                  <a:gd name="connsiteX13" fmla="*/ 271295 w 345622"/>
                  <a:gd name="connsiteY13" fmla="*/ 112526 h 385578"/>
                  <a:gd name="connsiteX14" fmla="*/ 242645 w 345622"/>
                  <a:gd name="connsiteY14" fmla="*/ 139912 h 385578"/>
                  <a:gd name="connsiteX15" fmla="*/ 169978 w 345622"/>
                  <a:gd name="connsiteY15" fmla="*/ 213893 h 385578"/>
                  <a:gd name="connsiteX16" fmla="*/ 73862 w 345622"/>
                  <a:gd name="connsiteY16" fmla="*/ 338749 h 385578"/>
                  <a:gd name="connsiteX17" fmla="*/ 0 w 345622"/>
                  <a:gd name="connsiteY17" fmla="*/ 385578 h 385578"/>
                  <a:gd name="connsiteX18" fmla="*/ 26282 w 345622"/>
                  <a:gd name="connsiteY18" fmla="*/ 249732 h 385578"/>
                  <a:gd name="connsiteX19" fmla="*/ 142126 w 345622"/>
                  <a:gd name="connsiteY19" fmla="*/ 135594 h 385578"/>
                  <a:gd name="connsiteX20" fmla="*/ 179922 w 345622"/>
                  <a:gd name="connsiteY20" fmla="*/ 109033 h 385578"/>
                  <a:gd name="connsiteX21" fmla="*/ 186783 w 345622"/>
                  <a:gd name="connsiteY21" fmla="*/ 105759 h 385578"/>
                  <a:gd name="connsiteX22" fmla="*/ 186486 w 345622"/>
                  <a:gd name="connsiteY22" fmla="*/ 105328 h 385578"/>
                  <a:gd name="connsiteX23" fmla="*/ 198259 w 345622"/>
                  <a:gd name="connsiteY23" fmla="*/ 89079 h 385578"/>
                  <a:gd name="connsiteX24" fmla="*/ 212238 w 345622"/>
                  <a:gd name="connsiteY24" fmla="*/ 74154 h 385578"/>
                  <a:gd name="connsiteX25" fmla="*/ 217613 w 345622"/>
                  <a:gd name="connsiteY25" fmla="*/ 56927 h 385578"/>
                  <a:gd name="connsiteX26" fmla="*/ 220686 w 345622"/>
                  <a:gd name="connsiteY26" fmla="*/ 14831 h 385578"/>
                  <a:gd name="connsiteX27" fmla="*/ 227506 w 345622"/>
                  <a:gd name="connsiteY27" fmla="*/ 1165 h 385578"/>
                  <a:gd name="connsiteX0" fmla="*/ 227506 w 345622"/>
                  <a:gd name="connsiteY0" fmla="*/ 1165 h 385578"/>
                  <a:gd name="connsiteX1" fmla="*/ 243192 w 345622"/>
                  <a:gd name="connsiteY1" fmla="*/ 3090 h 385578"/>
                  <a:gd name="connsiteX2" fmla="*/ 248944 w 345622"/>
                  <a:gd name="connsiteY2" fmla="*/ 7818 h 385578"/>
                  <a:gd name="connsiteX3" fmla="*/ 254665 w 345622"/>
                  <a:gd name="connsiteY3" fmla="*/ 19796 h 385578"/>
                  <a:gd name="connsiteX4" fmla="*/ 262215 w 345622"/>
                  <a:gd name="connsiteY4" fmla="*/ 34122 h 385578"/>
                  <a:gd name="connsiteX5" fmla="*/ 308566 w 345622"/>
                  <a:gd name="connsiteY5" fmla="*/ 22916 h 385578"/>
                  <a:gd name="connsiteX6" fmla="*/ 329118 w 345622"/>
                  <a:gd name="connsiteY6" fmla="*/ 35020 h 385578"/>
                  <a:gd name="connsiteX7" fmla="*/ 336179 w 345622"/>
                  <a:gd name="connsiteY7" fmla="*/ 48165 h 385578"/>
                  <a:gd name="connsiteX8" fmla="*/ 336352 w 345622"/>
                  <a:gd name="connsiteY8" fmla="*/ 53586 h 385578"/>
                  <a:gd name="connsiteX9" fmla="*/ 340843 w 345622"/>
                  <a:gd name="connsiteY9" fmla="*/ 70481 h 385578"/>
                  <a:gd name="connsiteX10" fmla="*/ 341143 w 345622"/>
                  <a:gd name="connsiteY10" fmla="*/ 72767 h 385578"/>
                  <a:gd name="connsiteX11" fmla="*/ 336289 w 345622"/>
                  <a:gd name="connsiteY11" fmla="*/ 91286 h 385578"/>
                  <a:gd name="connsiteX12" fmla="*/ 283288 w 345622"/>
                  <a:gd name="connsiteY12" fmla="*/ 109380 h 385578"/>
                  <a:gd name="connsiteX13" fmla="*/ 271295 w 345622"/>
                  <a:gd name="connsiteY13" fmla="*/ 112526 h 385578"/>
                  <a:gd name="connsiteX14" fmla="*/ 242645 w 345622"/>
                  <a:gd name="connsiteY14" fmla="*/ 139912 h 385578"/>
                  <a:gd name="connsiteX15" fmla="*/ 169978 w 345622"/>
                  <a:gd name="connsiteY15" fmla="*/ 213893 h 385578"/>
                  <a:gd name="connsiteX16" fmla="*/ 73862 w 345622"/>
                  <a:gd name="connsiteY16" fmla="*/ 338749 h 385578"/>
                  <a:gd name="connsiteX17" fmla="*/ 0 w 345622"/>
                  <a:gd name="connsiteY17" fmla="*/ 385578 h 385578"/>
                  <a:gd name="connsiteX18" fmla="*/ 26282 w 345622"/>
                  <a:gd name="connsiteY18" fmla="*/ 249732 h 385578"/>
                  <a:gd name="connsiteX19" fmla="*/ 142126 w 345622"/>
                  <a:gd name="connsiteY19" fmla="*/ 135594 h 385578"/>
                  <a:gd name="connsiteX20" fmla="*/ 179922 w 345622"/>
                  <a:gd name="connsiteY20" fmla="*/ 109033 h 385578"/>
                  <a:gd name="connsiteX21" fmla="*/ 186783 w 345622"/>
                  <a:gd name="connsiteY21" fmla="*/ 105759 h 385578"/>
                  <a:gd name="connsiteX22" fmla="*/ 198259 w 345622"/>
                  <a:gd name="connsiteY22" fmla="*/ 89079 h 385578"/>
                  <a:gd name="connsiteX23" fmla="*/ 212238 w 345622"/>
                  <a:gd name="connsiteY23" fmla="*/ 74154 h 385578"/>
                  <a:gd name="connsiteX24" fmla="*/ 217613 w 345622"/>
                  <a:gd name="connsiteY24" fmla="*/ 56927 h 385578"/>
                  <a:gd name="connsiteX25" fmla="*/ 220686 w 345622"/>
                  <a:gd name="connsiteY25" fmla="*/ 14831 h 385578"/>
                  <a:gd name="connsiteX26" fmla="*/ 227506 w 345622"/>
                  <a:gd name="connsiteY26" fmla="*/ 1165 h 385578"/>
                  <a:gd name="connsiteX0" fmla="*/ 227506 w 345622"/>
                  <a:gd name="connsiteY0" fmla="*/ 1165 h 385578"/>
                  <a:gd name="connsiteX1" fmla="*/ 243192 w 345622"/>
                  <a:gd name="connsiteY1" fmla="*/ 3090 h 385578"/>
                  <a:gd name="connsiteX2" fmla="*/ 248944 w 345622"/>
                  <a:gd name="connsiteY2" fmla="*/ 7818 h 385578"/>
                  <a:gd name="connsiteX3" fmla="*/ 254665 w 345622"/>
                  <a:gd name="connsiteY3" fmla="*/ 19796 h 385578"/>
                  <a:gd name="connsiteX4" fmla="*/ 262215 w 345622"/>
                  <a:gd name="connsiteY4" fmla="*/ 34122 h 385578"/>
                  <a:gd name="connsiteX5" fmla="*/ 308566 w 345622"/>
                  <a:gd name="connsiteY5" fmla="*/ 22916 h 385578"/>
                  <a:gd name="connsiteX6" fmla="*/ 329118 w 345622"/>
                  <a:gd name="connsiteY6" fmla="*/ 35020 h 385578"/>
                  <a:gd name="connsiteX7" fmla="*/ 336179 w 345622"/>
                  <a:gd name="connsiteY7" fmla="*/ 48165 h 385578"/>
                  <a:gd name="connsiteX8" fmla="*/ 336352 w 345622"/>
                  <a:gd name="connsiteY8" fmla="*/ 53586 h 385578"/>
                  <a:gd name="connsiteX9" fmla="*/ 340843 w 345622"/>
                  <a:gd name="connsiteY9" fmla="*/ 70481 h 385578"/>
                  <a:gd name="connsiteX10" fmla="*/ 341143 w 345622"/>
                  <a:gd name="connsiteY10" fmla="*/ 72767 h 385578"/>
                  <a:gd name="connsiteX11" fmla="*/ 336289 w 345622"/>
                  <a:gd name="connsiteY11" fmla="*/ 91286 h 385578"/>
                  <a:gd name="connsiteX12" fmla="*/ 283288 w 345622"/>
                  <a:gd name="connsiteY12" fmla="*/ 109380 h 385578"/>
                  <a:gd name="connsiteX13" fmla="*/ 271295 w 345622"/>
                  <a:gd name="connsiteY13" fmla="*/ 112526 h 385578"/>
                  <a:gd name="connsiteX14" fmla="*/ 242645 w 345622"/>
                  <a:gd name="connsiteY14" fmla="*/ 139912 h 385578"/>
                  <a:gd name="connsiteX15" fmla="*/ 169978 w 345622"/>
                  <a:gd name="connsiteY15" fmla="*/ 213893 h 385578"/>
                  <a:gd name="connsiteX16" fmla="*/ 73862 w 345622"/>
                  <a:gd name="connsiteY16" fmla="*/ 338749 h 385578"/>
                  <a:gd name="connsiteX17" fmla="*/ 0 w 345622"/>
                  <a:gd name="connsiteY17" fmla="*/ 385578 h 385578"/>
                  <a:gd name="connsiteX18" fmla="*/ 26282 w 345622"/>
                  <a:gd name="connsiteY18" fmla="*/ 249732 h 385578"/>
                  <a:gd name="connsiteX19" fmla="*/ 142126 w 345622"/>
                  <a:gd name="connsiteY19" fmla="*/ 135594 h 385578"/>
                  <a:gd name="connsiteX20" fmla="*/ 179922 w 345622"/>
                  <a:gd name="connsiteY20" fmla="*/ 109033 h 385578"/>
                  <a:gd name="connsiteX21" fmla="*/ 198259 w 345622"/>
                  <a:gd name="connsiteY21" fmla="*/ 89079 h 385578"/>
                  <a:gd name="connsiteX22" fmla="*/ 212238 w 345622"/>
                  <a:gd name="connsiteY22" fmla="*/ 74154 h 385578"/>
                  <a:gd name="connsiteX23" fmla="*/ 217613 w 345622"/>
                  <a:gd name="connsiteY23" fmla="*/ 56927 h 385578"/>
                  <a:gd name="connsiteX24" fmla="*/ 220686 w 345622"/>
                  <a:gd name="connsiteY24" fmla="*/ 14831 h 385578"/>
                  <a:gd name="connsiteX25" fmla="*/ 227506 w 345622"/>
                  <a:gd name="connsiteY25" fmla="*/ 1165 h 385578"/>
                  <a:gd name="connsiteX0" fmla="*/ 227506 w 345622"/>
                  <a:gd name="connsiteY0" fmla="*/ 1165 h 385578"/>
                  <a:gd name="connsiteX1" fmla="*/ 243192 w 345622"/>
                  <a:gd name="connsiteY1" fmla="*/ 3090 h 385578"/>
                  <a:gd name="connsiteX2" fmla="*/ 248944 w 345622"/>
                  <a:gd name="connsiteY2" fmla="*/ 7818 h 385578"/>
                  <a:gd name="connsiteX3" fmla="*/ 254665 w 345622"/>
                  <a:gd name="connsiteY3" fmla="*/ 19796 h 385578"/>
                  <a:gd name="connsiteX4" fmla="*/ 262215 w 345622"/>
                  <a:gd name="connsiteY4" fmla="*/ 34122 h 385578"/>
                  <a:gd name="connsiteX5" fmla="*/ 308566 w 345622"/>
                  <a:gd name="connsiteY5" fmla="*/ 22916 h 385578"/>
                  <a:gd name="connsiteX6" fmla="*/ 329118 w 345622"/>
                  <a:gd name="connsiteY6" fmla="*/ 35020 h 385578"/>
                  <a:gd name="connsiteX7" fmla="*/ 336179 w 345622"/>
                  <a:gd name="connsiteY7" fmla="*/ 48165 h 385578"/>
                  <a:gd name="connsiteX8" fmla="*/ 336352 w 345622"/>
                  <a:gd name="connsiteY8" fmla="*/ 53586 h 385578"/>
                  <a:gd name="connsiteX9" fmla="*/ 340843 w 345622"/>
                  <a:gd name="connsiteY9" fmla="*/ 70481 h 385578"/>
                  <a:gd name="connsiteX10" fmla="*/ 341143 w 345622"/>
                  <a:gd name="connsiteY10" fmla="*/ 72767 h 385578"/>
                  <a:gd name="connsiteX11" fmla="*/ 336289 w 345622"/>
                  <a:gd name="connsiteY11" fmla="*/ 91286 h 385578"/>
                  <a:gd name="connsiteX12" fmla="*/ 283288 w 345622"/>
                  <a:gd name="connsiteY12" fmla="*/ 109380 h 385578"/>
                  <a:gd name="connsiteX13" fmla="*/ 271295 w 345622"/>
                  <a:gd name="connsiteY13" fmla="*/ 112526 h 385578"/>
                  <a:gd name="connsiteX14" fmla="*/ 242645 w 345622"/>
                  <a:gd name="connsiteY14" fmla="*/ 139912 h 385578"/>
                  <a:gd name="connsiteX15" fmla="*/ 169978 w 345622"/>
                  <a:gd name="connsiteY15" fmla="*/ 213893 h 385578"/>
                  <a:gd name="connsiteX16" fmla="*/ 73862 w 345622"/>
                  <a:gd name="connsiteY16" fmla="*/ 338749 h 385578"/>
                  <a:gd name="connsiteX17" fmla="*/ 0 w 345622"/>
                  <a:gd name="connsiteY17" fmla="*/ 385578 h 385578"/>
                  <a:gd name="connsiteX18" fmla="*/ 26282 w 345622"/>
                  <a:gd name="connsiteY18" fmla="*/ 249732 h 385578"/>
                  <a:gd name="connsiteX19" fmla="*/ 142126 w 345622"/>
                  <a:gd name="connsiteY19" fmla="*/ 135594 h 385578"/>
                  <a:gd name="connsiteX20" fmla="*/ 198259 w 345622"/>
                  <a:gd name="connsiteY20" fmla="*/ 89079 h 385578"/>
                  <a:gd name="connsiteX21" fmla="*/ 212238 w 345622"/>
                  <a:gd name="connsiteY21" fmla="*/ 74154 h 385578"/>
                  <a:gd name="connsiteX22" fmla="*/ 217613 w 345622"/>
                  <a:gd name="connsiteY22" fmla="*/ 56927 h 385578"/>
                  <a:gd name="connsiteX23" fmla="*/ 220686 w 345622"/>
                  <a:gd name="connsiteY23" fmla="*/ 14831 h 385578"/>
                  <a:gd name="connsiteX24" fmla="*/ 227506 w 345622"/>
                  <a:gd name="connsiteY24" fmla="*/ 1165 h 385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5622" h="385578">
                    <a:moveTo>
                      <a:pt x="227506" y="1165"/>
                    </a:moveTo>
                    <a:cubicBezTo>
                      <a:pt x="231498" y="-854"/>
                      <a:pt x="236967" y="-275"/>
                      <a:pt x="243192" y="3090"/>
                    </a:cubicBezTo>
                    <a:cubicBezTo>
                      <a:pt x="245398" y="4303"/>
                      <a:pt x="247305" y="5926"/>
                      <a:pt x="248944" y="7818"/>
                    </a:cubicBezTo>
                    <a:cubicBezTo>
                      <a:pt x="251797" y="11364"/>
                      <a:pt x="252932" y="15729"/>
                      <a:pt x="254665" y="19796"/>
                    </a:cubicBezTo>
                    <a:cubicBezTo>
                      <a:pt x="256778" y="24776"/>
                      <a:pt x="255737" y="31443"/>
                      <a:pt x="262215" y="34122"/>
                    </a:cubicBezTo>
                    <a:cubicBezTo>
                      <a:pt x="273783" y="34548"/>
                      <a:pt x="301442" y="25138"/>
                      <a:pt x="308566" y="22916"/>
                    </a:cubicBezTo>
                    <a:cubicBezTo>
                      <a:pt x="330631" y="16612"/>
                      <a:pt x="330631" y="29221"/>
                      <a:pt x="329118" y="35020"/>
                    </a:cubicBezTo>
                    <a:cubicBezTo>
                      <a:pt x="338479" y="35619"/>
                      <a:pt x="340308" y="40143"/>
                      <a:pt x="336179" y="48165"/>
                    </a:cubicBezTo>
                    <a:cubicBezTo>
                      <a:pt x="335406" y="49662"/>
                      <a:pt x="331608" y="52514"/>
                      <a:pt x="336352" y="53586"/>
                    </a:cubicBezTo>
                    <a:cubicBezTo>
                      <a:pt x="348897" y="56455"/>
                      <a:pt x="346943" y="67062"/>
                      <a:pt x="340843" y="70481"/>
                    </a:cubicBezTo>
                    <a:cubicBezTo>
                      <a:pt x="338527" y="71790"/>
                      <a:pt x="340103" y="71790"/>
                      <a:pt x="341143" y="72767"/>
                    </a:cubicBezTo>
                    <a:cubicBezTo>
                      <a:pt x="349654" y="80663"/>
                      <a:pt x="342309" y="86290"/>
                      <a:pt x="336289" y="91286"/>
                    </a:cubicBezTo>
                    <a:cubicBezTo>
                      <a:pt x="329681" y="96759"/>
                      <a:pt x="301824" y="104492"/>
                      <a:pt x="283288" y="109380"/>
                    </a:cubicBezTo>
                    <a:lnTo>
                      <a:pt x="271295" y="112526"/>
                    </a:lnTo>
                    <a:lnTo>
                      <a:pt x="242645" y="139912"/>
                    </a:lnTo>
                    <a:cubicBezTo>
                      <a:pt x="216091" y="167713"/>
                      <a:pt x="190287" y="197715"/>
                      <a:pt x="169978" y="213893"/>
                    </a:cubicBezTo>
                    <a:cubicBezTo>
                      <a:pt x="137894" y="255466"/>
                      <a:pt x="105468" y="296835"/>
                      <a:pt x="73862" y="338749"/>
                    </a:cubicBezTo>
                    <a:cubicBezTo>
                      <a:pt x="54953" y="363802"/>
                      <a:pt x="33381" y="383667"/>
                      <a:pt x="0" y="385578"/>
                    </a:cubicBezTo>
                    <a:cubicBezTo>
                      <a:pt x="5802" y="352128"/>
                      <a:pt x="16452" y="284001"/>
                      <a:pt x="26282" y="249732"/>
                    </a:cubicBezTo>
                    <a:cubicBezTo>
                      <a:pt x="32835" y="233348"/>
                      <a:pt x="113463" y="162369"/>
                      <a:pt x="142126" y="135594"/>
                    </a:cubicBezTo>
                    <a:cubicBezTo>
                      <a:pt x="170789" y="108819"/>
                      <a:pt x="186574" y="99319"/>
                      <a:pt x="198259" y="89079"/>
                    </a:cubicBezTo>
                    <a:cubicBezTo>
                      <a:pt x="203365" y="84745"/>
                      <a:pt x="207211" y="78567"/>
                      <a:pt x="212238" y="74154"/>
                    </a:cubicBezTo>
                    <a:cubicBezTo>
                      <a:pt x="217219" y="69441"/>
                      <a:pt x="217597" y="63263"/>
                      <a:pt x="217613" y="56927"/>
                    </a:cubicBezTo>
                    <a:cubicBezTo>
                      <a:pt x="217676" y="42822"/>
                      <a:pt x="220056" y="28905"/>
                      <a:pt x="220686" y="14831"/>
                    </a:cubicBezTo>
                    <a:cubicBezTo>
                      <a:pt x="221001" y="7802"/>
                      <a:pt x="223515" y="3184"/>
                      <a:pt x="227506" y="1165"/>
                    </a:cubicBezTo>
                    <a:close/>
                  </a:path>
                </a:pathLst>
              </a:custGeom>
              <a:solidFill>
                <a:srgbClr val="FDAB8F"/>
              </a:solidFill>
              <a:ln w="6826" cap="flat">
                <a:noFill/>
                <a:prstDash val="solid"/>
                <a:miter/>
              </a:ln>
            </p:spPr>
            <p:txBody>
              <a:bodyPr rtlCol="0" anchor="ctr"/>
              <a:lstStyle/>
              <a:p>
                <a:endParaRPr lang="ko-KR" altLang="en-US"/>
              </a:p>
            </p:txBody>
          </p:sp>
          <p:sp>
            <p:nvSpPr>
              <p:cNvPr id="59" name="자유형: 도형 40">
                <a:extLst>
                  <a:ext uri="{FF2B5EF4-FFF2-40B4-BE49-F238E27FC236}">
                    <a16:creationId xmlns:a16="http://schemas.microsoft.com/office/drawing/2014/main" id="{37A9B0C6-E6C1-4503-8B3A-AB0A2313041B}"/>
                  </a:ext>
                </a:extLst>
              </p:cNvPr>
              <p:cNvSpPr/>
              <p:nvPr/>
            </p:nvSpPr>
            <p:spPr>
              <a:xfrm>
                <a:off x="4870244" y="4817222"/>
                <a:ext cx="340379" cy="177111"/>
              </a:xfrm>
              <a:custGeom>
                <a:avLst/>
                <a:gdLst>
                  <a:gd name="connsiteX0" fmla="*/ 256402 w 324669"/>
                  <a:gd name="connsiteY0" fmla="*/ 95707 h 174311"/>
                  <a:gd name="connsiteX1" fmla="*/ 122400 w 324669"/>
                  <a:gd name="connsiteY1" fmla="*/ 69357 h 174311"/>
                  <a:gd name="connsiteX2" fmla="*/ 105948 w 324669"/>
                  <a:gd name="connsiteY2" fmla="*/ 33723 h 174311"/>
                  <a:gd name="connsiteX3" fmla="*/ 12085 w 324669"/>
                  <a:gd name="connsiteY3" fmla="*/ 0 h 174311"/>
                  <a:gd name="connsiteX4" fmla="*/ 3756 w 324669"/>
                  <a:gd name="connsiteY4" fmla="*/ 43006 h 174311"/>
                  <a:gd name="connsiteX5" fmla="*/ 68471 w 324669"/>
                  <a:gd name="connsiteY5" fmla="*/ 136665 h 174311"/>
                  <a:gd name="connsiteX6" fmla="*/ 249576 w 324669"/>
                  <a:gd name="connsiteY6" fmla="*/ 163903 h 174311"/>
                  <a:gd name="connsiteX7" fmla="*/ 324667 w 324669"/>
                  <a:gd name="connsiteY7" fmla="*/ 143423 h 174311"/>
                  <a:gd name="connsiteX8" fmla="*/ 256402 w 324669"/>
                  <a:gd name="connsiteY8" fmla="*/ 95707 h 174311"/>
                  <a:gd name="connsiteX0" fmla="*/ 256402 w 343523"/>
                  <a:gd name="connsiteY0" fmla="*/ 95707 h 174311"/>
                  <a:gd name="connsiteX1" fmla="*/ 122400 w 343523"/>
                  <a:gd name="connsiteY1" fmla="*/ 69357 h 174311"/>
                  <a:gd name="connsiteX2" fmla="*/ 105948 w 343523"/>
                  <a:gd name="connsiteY2" fmla="*/ 33723 h 174311"/>
                  <a:gd name="connsiteX3" fmla="*/ 12085 w 343523"/>
                  <a:gd name="connsiteY3" fmla="*/ 0 h 174311"/>
                  <a:gd name="connsiteX4" fmla="*/ 3756 w 343523"/>
                  <a:gd name="connsiteY4" fmla="*/ 43006 h 174311"/>
                  <a:gd name="connsiteX5" fmla="*/ 68471 w 343523"/>
                  <a:gd name="connsiteY5" fmla="*/ 136665 h 174311"/>
                  <a:gd name="connsiteX6" fmla="*/ 249576 w 343523"/>
                  <a:gd name="connsiteY6" fmla="*/ 163903 h 174311"/>
                  <a:gd name="connsiteX7" fmla="*/ 343521 w 343523"/>
                  <a:gd name="connsiteY7" fmla="*/ 143423 h 174311"/>
                  <a:gd name="connsiteX8" fmla="*/ 256402 w 343523"/>
                  <a:gd name="connsiteY8" fmla="*/ 95707 h 174311"/>
                  <a:gd name="connsiteX0" fmla="*/ 256402 w 343523"/>
                  <a:gd name="connsiteY0" fmla="*/ 95707 h 174311"/>
                  <a:gd name="connsiteX1" fmla="*/ 122400 w 343523"/>
                  <a:gd name="connsiteY1" fmla="*/ 69357 h 174311"/>
                  <a:gd name="connsiteX2" fmla="*/ 105948 w 343523"/>
                  <a:gd name="connsiteY2" fmla="*/ 33723 h 174311"/>
                  <a:gd name="connsiteX3" fmla="*/ 12085 w 343523"/>
                  <a:gd name="connsiteY3" fmla="*/ 0 h 174311"/>
                  <a:gd name="connsiteX4" fmla="*/ 3756 w 343523"/>
                  <a:gd name="connsiteY4" fmla="*/ 43006 h 174311"/>
                  <a:gd name="connsiteX5" fmla="*/ 68471 w 343523"/>
                  <a:gd name="connsiteY5" fmla="*/ 136665 h 174311"/>
                  <a:gd name="connsiteX6" fmla="*/ 249576 w 343523"/>
                  <a:gd name="connsiteY6" fmla="*/ 163903 h 174311"/>
                  <a:gd name="connsiteX7" fmla="*/ 343521 w 343523"/>
                  <a:gd name="connsiteY7" fmla="*/ 143423 h 174311"/>
                  <a:gd name="connsiteX8" fmla="*/ 256402 w 343523"/>
                  <a:gd name="connsiteY8" fmla="*/ 95707 h 174311"/>
                  <a:gd name="connsiteX0" fmla="*/ 256402 w 343521"/>
                  <a:gd name="connsiteY0" fmla="*/ 95707 h 180852"/>
                  <a:gd name="connsiteX1" fmla="*/ 122400 w 343521"/>
                  <a:gd name="connsiteY1" fmla="*/ 69357 h 180852"/>
                  <a:gd name="connsiteX2" fmla="*/ 105948 w 343521"/>
                  <a:gd name="connsiteY2" fmla="*/ 33723 h 180852"/>
                  <a:gd name="connsiteX3" fmla="*/ 12085 w 343521"/>
                  <a:gd name="connsiteY3" fmla="*/ 0 h 180852"/>
                  <a:gd name="connsiteX4" fmla="*/ 3756 w 343521"/>
                  <a:gd name="connsiteY4" fmla="*/ 43006 h 180852"/>
                  <a:gd name="connsiteX5" fmla="*/ 68471 w 343521"/>
                  <a:gd name="connsiteY5" fmla="*/ 136665 h 180852"/>
                  <a:gd name="connsiteX6" fmla="*/ 249576 w 343521"/>
                  <a:gd name="connsiteY6" fmla="*/ 163903 h 180852"/>
                  <a:gd name="connsiteX7" fmla="*/ 343521 w 343521"/>
                  <a:gd name="connsiteY7" fmla="*/ 143423 h 180852"/>
                  <a:gd name="connsiteX8" fmla="*/ 256402 w 343521"/>
                  <a:gd name="connsiteY8" fmla="*/ 95707 h 180852"/>
                  <a:gd name="connsiteX0" fmla="*/ 256402 w 340379"/>
                  <a:gd name="connsiteY0" fmla="*/ 95707 h 177111"/>
                  <a:gd name="connsiteX1" fmla="*/ 122400 w 340379"/>
                  <a:gd name="connsiteY1" fmla="*/ 69357 h 177111"/>
                  <a:gd name="connsiteX2" fmla="*/ 105948 w 340379"/>
                  <a:gd name="connsiteY2" fmla="*/ 33723 h 177111"/>
                  <a:gd name="connsiteX3" fmla="*/ 12085 w 340379"/>
                  <a:gd name="connsiteY3" fmla="*/ 0 h 177111"/>
                  <a:gd name="connsiteX4" fmla="*/ 3756 w 340379"/>
                  <a:gd name="connsiteY4" fmla="*/ 43006 h 177111"/>
                  <a:gd name="connsiteX5" fmla="*/ 68471 w 340379"/>
                  <a:gd name="connsiteY5" fmla="*/ 136665 h 177111"/>
                  <a:gd name="connsiteX6" fmla="*/ 249576 w 340379"/>
                  <a:gd name="connsiteY6" fmla="*/ 163903 h 177111"/>
                  <a:gd name="connsiteX7" fmla="*/ 340379 w 340379"/>
                  <a:gd name="connsiteY7" fmla="*/ 133996 h 177111"/>
                  <a:gd name="connsiteX8" fmla="*/ 256402 w 340379"/>
                  <a:gd name="connsiteY8" fmla="*/ 95707 h 17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379" h="177111">
                    <a:moveTo>
                      <a:pt x="256402" y="95707"/>
                    </a:moveTo>
                    <a:cubicBezTo>
                      <a:pt x="228550" y="108062"/>
                      <a:pt x="137486" y="72292"/>
                      <a:pt x="122400" y="69357"/>
                    </a:cubicBezTo>
                    <a:cubicBezTo>
                      <a:pt x="99395" y="64919"/>
                      <a:pt x="95981" y="52700"/>
                      <a:pt x="105948" y="33723"/>
                    </a:cubicBezTo>
                    <a:cubicBezTo>
                      <a:pt x="106562" y="33791"/>
                      <a:pt x="51610" y="20616"/>
                      <a:pt x="12085" y="0"/>
                    </a:cubicBezTo>
                    <a:cubicBezTo>
                      <a:pt x="9354" y="14336"/>
                      <a:pt x="6828" y="28739"/>
                      <a:pt x="3756" y="43006"/>
                    </a:cubicBezTo>
                    <a:cubicBezTo>
                      <a:pt x="-8873" y="100690"/>
                      <a:pt x="9764" y="126903"/>
                      <a:pt x="68471" y="136665"/>
                    </a:cubicBezTo>
                    <a:cubicBezTo>
                      <a:pt x="101716" y="142195"/>
                      <a:pt x="229643" y="144038"/>
                      <a:pt x="249576" y="163903"/>
                    </a:cubicBezTo>
                    <a:cubicBezTo>
                      <a:pt x="270055" y="184382"/>
                      <a:pt x="328288" y="185687"/>
                      <a:pt x="340379" y="133996"/>
                    </a:cubicBezTo>
                    <a:cubicBezTo>
                      <a:pt x="336689" y="77457"/>
                      <a:pt x="317840" y="68401"/>
                      <a:pt x="256402" y="95707"/>
                    </a:cubicBezTo>
                    <a:close/>
                  </a:path>
                </a:pathLst>
              </a:custGeom>
              <a:solidFill>
                <a:srgbClr val="FEAB8F"/>
              </a:solidFill>
              <a:ln w="6826" cap="flat">
                <a:noFill/>
                <a:prstDash val="solid"/>
                <a:miter/>
              </a:ln>
            </p:spPr>
            <p:txBody>
              <a:bodyPr rtlCol="0" anchor="ctr"/>
              <a:lstStyle/>
              <a:p>
                <a:endParaRPr lang="ko-KR" altLang="en-US"/>
              </a:p>
            </p:txBody>
          </p:sp>
          <p:sp>
            <p:nvSpPr>
              <p:cNvPr id="60" name="자유형: 도형 41">
                <a:extLst>
                  <a:ext uri="{FF2B5EF4-FFF2-40B4-BE49-F238E27FC236}">
                    <a16:creationId xmlns:a16="http://schemas.microsoft.com/office/drawing/2014/main" id="{2D0144E9-56D8-4BA1-983D-C99DC9065331}"/>
                  </a:ext>
                </a:extLst>
              </p:cNvPr>
              <p:cNvSpPr/>
              <p:nvPr/>
            </p:nvSpPr>
            <p:spPr>
              <a:xfrm>
                <a:off x="5576645" y="4712432"/>
                <a:ext cx="62666" cy="166399"/>
              </a:xfrm>
              <a:custGeom>
                <a:avLst/>
                <a:gdLst>
                  <a:gd name="connsiteX0" fmla="*/ 62667 w 62666"/>
                  <a:gd name="connsiteY0" fmla="*/ 9425 h 166399"/>
                  <a:gd name="connsiteX1" fmla="*/ 35703 w 62666"/>
                  <a:gd name="connsiteY1" fmla="*/ 152029 h 166399"/>
                  <a:gd name="connsiteX2" fmla="*/ 0 w 62666"/>
                  <a:gd name="connsiteY2" fmla="*/ 154828 h 166399"/>
                  <a:gd name="connsiteX3" fmla="*/ 41505 w 62666"/>
                  <a:gd name="connsiteY3" fmla="*/ 2530 h 166399"/>
                  <a:gd name="connsiteX4" fmla="*/ 62667 w 62666"/>
                  <a:gd name="connsiteY4" fmla="*/ 9425 h 166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66" h="166399">
                    <a:moveTo>
                      <a:pt x="62667" y="9425"/>
                    </a:moveTo>
                    <a:cubicBezTo>
                      <a:pt x="53656" y="56936"/>
                      <a:pt x="44713" y="104448"/>
                      <a:pt x="35703" y="152029"/>
                    </a:cubicBezTo>
                    <a:cubicBezTo>
                      <a:pt x="25121" y="169504"/>
                      <a:pt x="13312" y="171757"/>
                      <a:pt x="0" y="154828"/>
                    </a:cubicBezTo>
                    <a:cubicBezTo>
                      <a:pt x="27852" y="125406"/>
                      <a:pt x="16179" y="45536"/>
                      <a:pt x="41505" y="2530"/>
                    </a:cubicBezTo>
                    <a:cubicBezTo>
                      <a:pt x="50447" y="-883"/>
                      <a:pt x="62189" y="-2658"/>
                      <a:pt x="62667" y="9425"/>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61" name="자유형: 도형 42">
                <a:extLst>
                  <a:ext uri="{FF2B5EF4-FFF2-40B4-BE49-F238E27FC236}">
                    <a16:creationId xmlns:a16="http://schemas.microsoft.com/office/drawing/2014/main" id="{821FBABE-A0E5-4CED-B643-C42D320A3391}"/>
                  </a:ext>
                </a:extLst>
              </p:cNvPr>
              <p:cNvSpPr/>
              <p:nvPr/>
            </p:nvSpPr>
            <p:spPr>
              <a:xfrm>
                <a:off x="5131016" y="4454261"/>
                <a:ext cx="214554" cy="119818"/>
              </a:xfrm>
              <a:custGeom>
                <a:avLst/>
                <a:gdLst>
                  <a:gd name="connsiteX0" fmla="*/ 50515 w 214554"/>
                  <a:gd name="connsiteY0" fmla="*/ 0 h 119818"/>
                  <a:gd name="connsiteX1" fmla="*/ 90996 w 214554"/>
                  <a:gd name="connsiteY1" fmla="*/ 48877 h 119818"/>
                  <a:gd name="connsiteX2" fmla="*/ 120828 w 214554"/>
                  <a:gd name="connsiteY2" fmla="*/ 49082 h 119818"/>
                  <a:gd name="connsiteX3" fmla="*/ 148134 w 214554"/>
                  <a:gd name="connsiteY3" fmla="*/ 6690 h 119818"/>
                  <a:gd name="connsiteX4" fmla="*/ 214555 w 214554"/>
                  <a:gd name="connsiteY4" fmla="*/ 36658 h 119818"/>
                  <a:gd name="connsiteX5" fmla="*/ 159534 w 214554"/>
                  <a:gd name="connsiteY5" fmla="*/ 117278 h 119818"/>
                  <a:gd name="connsiteX6" fmla="*/ 140965 w 214554"/>
                  <a:gd name="connsiteY6" fmla="*/ 112158 h 119818"/>
                  <a:gd name="connsiteX7" fmla="*/ 75978 w 214554"/>
                  <a:gd name="connsiteY7" fmla="*/ 109564 h 119818"/>
                  <a:gd name="connsiteX8" fmla="*/ 51062 w 214554"/>
                  <a:gd name="connsiteY8" fmla="*/ 107789 h 119818"/>
                  <a:gd name="connsiteX9" fmla="*/ 0 w 214554"/>
                  <a:gd name="connsiteY9" fmla="*/ 36180 h 119818"/>
                  <a:gd name="connsiteX10" fmla="*/ 50515 w 214554"/>
                  <a:gd name="connsiteY10" fmla="*/ 0 h 11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554" h="119818">
                    <a:moveTo>
                      <a:pt x="50515" y="0"/>
                    </a:moveTo>
                    <a:cubicBezTo>
                      <a:pt x="68128" y="12834"/>
                      <a:pt x="78708" y="31743"/>
                      <a:pt x="90996" y="48877"/>
                    </a:cubicBezTo>
                    <a:cubicBezTo>
                      <a:pt x="102260" y="64646"/>
                      <a:pt x="110724" y="64851"/>
                      <a:pt x="120828" y="49082"/>
                    </a:cubicBezTo>
                    <a:cubicBezTo>
                      <a:pt x="129907" y="34951"/>
                      <a:pt x="139054" y="20821"/>
                      <a:pt x="148134" y="6690"/>
                    </a:cubicBezTo>
                    <a:cubicBezTo>
                      <a:pt x="170251" y="16657"/>
                      <a:pt x="192369" y="26691"/>
                      <a:pt x="214555" y="36658"/>
                    </a:cubicBezTo>
                    <a:cubicBezTo>
                      <a:pt x="194144" y="64919"/>
                      <a:pt x="184859" y="82327"/>
                      <a:pt x="159534" y="117278"/>
                    </a:cubicBezTo>
                    <a:cubicBezTo>
                      <a:pt x="152707" y="124104"/>
                      <a:pt x="143765" y="115367"/>
                      <a:pt x="140965" y="112158"/>
                    </a:cubicBezTo>
                    <a:cubicBezTo>
                      <a:pt x="109837" y="75978"/>
                      <a:pt x="109155" y="75500"/>
                      <a:pt x="75978" y="109564"/>
                    </a:cubicBezTo>
                    <a:cubicBezTo>
                      <a:pt x="64919" y="120896"/>
                      <a:pt x="59390" y="120077"/>
                      <a:pt x="51062" y="107789"/>
                    </a:cubicBezTo>
                    <a:cubicBezTo>
                      <a:pt x="34542" y="83555"/>
                      <a:pt x="17066" y="60004"/>
                      <a:pt x="0" y="36180"/>
                    </a:cubicBezTo>
                    <a:cubicBezTo>
                      <a:pt x="16725" y="24165"/>
                      <a:pt x="33654" y="12083"/>
                      <a:pt x="50515" y="0"/>
                    </a:cubicBezTo>
                    <a:close/>
                  </a:path>
                </a:pathLst>
              </a:custGeom>
              <a:solidFill>
                <a:srgbClr val="FDFDFD"/>
              </a:solidFill>
              <a:ln w="6826" cap="flat">
                <a:noFill/>
                <a:prstDash val="solid"/>
                <a:miter/>
              </a:ln>
            </p:spPr>
            <p:txBody>
              <a:bodyPr rtlCol="0" anchor="ctr"/>
              <a:lstStyle/>
              <a:p>
                <a:endParaRPr lang="ko-KR" altLang="en-US"/>
              </a:p>
            </p:txBody>
          </p:sp>
          <p:sp>
            <p:nvSpPr>
              <p:cNvPr id="62" name="자유형: 도형 43">
                <a:extLst>
                  <a:ext uri="{FF2B5EF4-FFF2-40B4-BE49-F238E27FC236}">
                    <a16:creationId xmlns:a16="http://schemas.microsoft.com/office/drawing/2014/main" id="{52CE3371-F713-4075-8652-AE0A86122FBB}"/>
                  </a:ext>
                </a:extLst>
              </p:cNvPr>
              <p:cNvSpPr/>
              <p:nvPr/>
            </p:nvSpPr>
            <p:spPr>
              <a:xfrm>
                <a:off x="5154021" y="4240826"/>
                <a:ext cx="211550" cy="277061"/>
              </a:xfrm>
              <a:custGeom>
                <a:avLst/>
                <a:gdLst>
                  <a:gd name="connsiteX0" fmla="*/ 198581 w 211550"/>
                  <a:gd name="connsiteY0" fmla="*/ 16834 h 277061"/>
                  <a:gd name="connsiteX1" fmla="*/ 211551 w 211550"/>
                  <a:gd name="connsiteY1" fmla="*/ 105509 h 277061"/>
                  <a:gd name="connsiteX2" fmla="*/ 149021 w 211550"/>
                  <a:gd name="connsiteY2" fmla="*/ 183740 h 277061"/>
                  <a:gd name="connsiteX3" fmla="*/ 125129 w 211550"/>
                  <a:gd name="connsiteY3" fmla="*/ 220193 h 277061"/>
                  <a:gd name="connsiteX4" fmla="*/ 95502 w 211550"/>
                  <a:gd name="connsiteY4" fmla="*/ 269344 h 277061"/>
                  <a:gd name="connsiteX5" fmla="*/ 68196 w 211550"/>
                  <a:gd name="connsiteY5" fmla="*/ 262517 h 277061"/>
                  <a:gd name="connsiteX6" fmla="*/ 27510 w 211550"/>
                  <a:gd name="connsiteY6" fmla="*/ 213435 h 277061"/>
                  <a:gd name="connsiteX7" fmla="*/ 0 w 211550"/>
                  <a:gd name="connsiteY7" fmla="*/ 86054 h 277061"/>
                  <a:gd name="connsiteX8" fmla="*/ 74272 w 211550"/>
                  <a:gd name="connsiteY8" fmla="*/ 25299 h 277061"/>
                  <a:gd name="connsiteX9" fmla="*/ 198581 w 211550"/>
                  <a:gd name="connsiteY9" fmla="*/ 16834 h 277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550" h="277061">
                    <a:moveTo>
                      <a:pt x="198581" y="16834"/>
                    </a:moveTo>
                    <a:cubicBezTo>
                      <a:pt x="210868" y="40590"/>
                      <a:pt x="204588" y="77794"/>
                      <a:pt x="211551" y="105509"/>
                    </a:cubicBezTo>
                    <a:cubicBezTo>
                      <a:pt x="211414" y="167971"/>
                      <a:pt x="197898" y="194253"/>
                      <a:pt x="149021" y="183740"/>
                    </a:cubicBezTo>
                    <a:cubicBezTo>
                      <a:pt x="122807" y="180600"/>
                      <a:pt x="123968" y="202103"/>
                      <a:pt x="125129" y="220193"/>
                    </a:cubicBezTo>
                    <a:cubicBezTo>
                      <a:pt x="115981" y="242038"/>
                      <a:pt x="107380" y="255076"/>
                      <a:pt x="95502" y="269344"/>
                    </a:cubicBezTo>
                    <a:cubicBezTo>
                      <a:pt x="83965" y="283201"/>
                      <a:pt x="79460" y="276852"/>
                      <a:pt x="68196" y="262517"/>
                    </a:cubicBezTo>
                    <a:cubicBezTo>
                      <a:pt x="54543" y="245110"/>
                      <a:pt x="45123" y="230979"/>
                      <a:pt x="27510" y="213435"/>
                    </a:cubicBezTo>
                    <a:cubicBezTo>
                      <a:pt x="28398" y="168790"/>
                      <a:pt x="21708" y="125784"/>
                      <a:pt x="0" y="86054"/>
                    </a:cubicBezTo>
                    <a:cubicBezTo>
                      <a:pt x="27169" y="30419"/>
                      <a:pt x="51539" y="48850"/>
                      <a:pt x="74272" y="25299"/>
                    </a:cubicBezTo>
                    <a:cubicBezTo>
                      <a:pt x="104786" y="-6308"/>
                      <a:pt x="166087" y="-7332"/>
                      <a:pt x="198581" y="16834"/>
                    </a:cubicBezTo>
                    <a:close/>
                  </a:path>
                </a:pathLst>
              </a:custGeom>
              <a:solidFill>
                <a:srgbClr val="FEAA8E"/>
              </a:solidFill>
              <a:ln w="6826" cap="flat">
                <a:noFill/>
                <a:prstDash val="solid"/>
                <a:miter/>
              </a:ln>
            </p:spPr>
            <p:txBody>
              <a:bodyPr rtlCol="0" anchor="ctr"/>
              <a:lstStyle/>
              <a:p>
                <a:endParaRPr lang="ko-KR" altLang="en-US"/>
              </a:p>
            </p:txBody>
          </p:sp>
          <p:sp>
            <p:nvSpPr>
              <p:cNvPr id="63" name="자유형: 도형 44">
                <a:extLst>
                  <a:ext uri="{FF2B5EF4-FFF2-40B4-BE49-F238E27FC236}">
                    <a16:creationId xmlns:a16="http://schemas.microsoft.com/office/drawing/2014/main" id="{5248F66F-A10D-43CB-94FF-8CCBAF468B68}"/>
                  </a:ext>
                </a:extLst>
              </p:cNvPr>
              <p:cNvSpPr/>
              <p:nvPr/>
            </p:nvSpPr>
            <p:spPr>
              <a:xfrm>
                <a:off x="5140950" y="4166738"/>
                <a:ext cx="211651" cy="213728"/>
              </a:xfrm>
              <a:custGeom>
                <a:avLst/>
                <a:gdLst>
                  <a:gd name="connsiteX0" fmla="*/ 211652 w 211651"/>
                  <a:gd name="connsiteY0" fmla="*/ 90921 h 213728"/>
                  <a:gd name="connsiteX1" fmla="*/ 74441 w 211651"/>
                  <a:gd name="connsiteY1" fmla="*/ 138638 h 213728"/>
                  <a:gd name="connsiteX2" fmla="*/ 40308 w 211651"/>
                  <a:gd name="connsiteY2" fmla="*/ 138638 h 213728"/>
                  <a:gd name="connsiteX3" fmla="*/ 33482 w 211651"/>
                  <a:gd name="connsiteY3" fmla="*/ 172770 h 213728"/>
                  <a:gd name="connsiteX4" fmla="*/ 33482 w 211651"/>
                  <a:gd name="connsiteY4" fmla="*/ 213729 h 213728"/>
                  <a:gd name="connsiteX5" fmla="*/ 7132 w 211651"/>
                  <a:gd name="connsiteY5" fmla="*/ 159936 h 213728"/>
                  <a:gd name="connsiteX6" fmla="*/ 6176 w 211651"/>
                  <a:gd name="connsiteY6" fmla="*/ 77200 h 213728"/>
                  <a:gd name="connsiteX7" fmla="*/ 47135 w 211651"/>
                  <a:gd name="connsiteY7" fmla="*/ 29415 h 213728"/>
                  <a:gd name="connsiteX8" fmla="*/ 150623 w 211651"/>
                  <a:gd name="connsiteY8" fmla="*/ 4772 h 213728"/>
                  <a:gd name="connsiteX9" fmla="*/ 209058 w 211651"/>
                  <a:gd name="connsiteY9" fmla="*/ 75971 h 213728"/>
                  <a:gd name="connsiteX10" fmla="*/ 211652 w 211651"/>
                  <a:gd name="connsiteY10" fmla="*/ 90921 h 2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651" h="213728">
                    <a:moveTo>
                      <a:pt x="211652" y="90921"/>
                    </a:moveTo>
                    <a:cubicBezTo>
                      <a:pt x="149531" y="84026"/>
                      <a:pt x="129052" y="64161"/>
                      <a:pt x="74441" y="138638"/>
                    </a:cubicBezTo>
                    <a:cubicBezTo>
                      <a:pt x="60788" y="159117"/>
                      <a:pt x="53961" y="138638"/>
                      <a:pt x="40308" y="138638"/>
                    </a:cubicBezTo>
                    <a:cubicBezTo>
                      <a:pt x="25017" y="138638"/>
                      <a:pt x="28635" y="169561"/>
                      <a:pt x="33482" y="172770"/>
                    </a:cubicBezTo>
                    <a:cubicBezTo>
                      <a:pt x="53961" y="186423"/>
                      <a:pt x="33482" y="213729"/>
                      <a:pt x="33482" y="213729"/>
                    </a:cubicBezTo>
                    <a:cubicBezTo>
                      <a:pt x="33482" y="213729"/>
                      <a:pt x="7132" y="159868"/>
                      <a:pt x="7132" y="159936"/>
                    </a:cubicBezTo>
                    <a:cubicBezTo>
                      <a:pt x="2149" y="131334"/>
                      <a:pt x="-5565" y="104437"/>
                      <a:pt x="6176" y="77200"/>
                    </a:cubicBezTo>
                    <a:cubicBezTo>
                      <a:pt x="19829" y="56721"/>
                      <a:pt x="26656" y="43068"/>
                      <a:pt x="47135" y="29415"/>
                    </a:cubicBezTo>
                    <a:cubicBezTo>
                      <a:pt x="77103" y="13578"/>
                      <a:pt x="113078" y="-10246"/>
                      <a:pt x="150623" y="4772"/>
                    </a:cubicBezTo>
                    <a:cubicBezTo>
                      <a:pt x="176837" y="22589"/>
                      <a:pt x="202504" y="33374"/>
                      <a:pt x="209058" y="75971"/>
                    </a:cubicBezTo>
                    <a:cubicBezTo>
                      <a:pt x="209945" y="81023"/>
                      <a:pt x="210764" y="86006"/>
                      <a:pt x="211652" y="90921"/>
                    </a:cubicBezTo>
                    <a:close/>
                  </a:path>
                </a:pathLst>
              </a:custGeom>
              <a:solidFill>
                <a:srgbClr val="02345D"/>
              </a:solidFill>
              <a:ln w="6826" cap="flat">
                <a:noFill/>
                <a:prstDash val="solid"/>
                <a:miter/>
              </a:ln>
            </p:spPr>
            <p:txBody>
              <a:bodyPr rtlCol="0" anchor="ctr"/>
              <a:lstStyle/>
              <a:p>
                <a:endParaRPr lang="ko-KR" altLang="en-US"/>
              </a:p>
            </p:txBody>
          </p:sp>
        </p:grpSp>
        <p:grpSp>
          <p:nvGrpSpPr>
            <p:cNvPr id="47" name="그룹 45">
              <a:extLst>
                <a:ext uri="{FF2B5EF4-FFF2-40B4-BE49-F238E27FC236}">
                  <a16:creationId xmlns:a16="http://schemas.microsoft.com/office/drawing/2014/main" id="{CFE3F067-9ECB-49DC-BFE6-1A46D183C02D}"/>
                </a:ext>
              </a:extLst>
            </p:cNvPr>
            <p:cNvGrpSpPr/>
            <p:nvPr/>
          </p:nvGrpSpPr>
          <p:grpSpPr>
            <a:xfrm>
              <a:off x="7774396" y="2046732"/>
              <a:ext cx="1856433" cy="2118730"/>
              <a:chOff x="4526099" y="1766796"/>
              <a:chExt cx="1856433" cy="2118730"/>
            </a:xfrm>
          </p:grpSpPr>
          <p:grpSp>
            <p:nvGrpSpPr>
              <p:cNvPr id="48" name="그룹 46">
                <a:extLst>
                  <a:ext uri="{FF2B5EF4-FFF2-40B4-BE49-F238E27FC236}">
                    <a16:creationId xmlns:a16="http://schemas.microsoft.com/office/drawing/2014/main" id="{BE5FF41B-7F84-48B0-9094-E6A0EC9EC8A3}"/>
                  </a:ext>
                </a:extLst>
              </p:cNvPr>
              <p:cNvGrpSpPr/>
              <p:nvPr/>
            </p:nvGrpSpPr>
            <p:grpSpPr>
              <a:xfrm>
                <a:off x="4526099" y="1766796"/>
                <a:ext cx="1856433" cy="2118730"/>
                <a:chOff x="5986953" y="1865283"/>
                <a:chExt cx="1856433" cy="2118730"/>
              </a:xfrm>
            </p:grpSpPr>
            <p:sp>
              <p:nvSpPr>
                <p:cNvPr id="51" name="Freeform: Shape 327">
                  <a:extLst>
                    <a:ext uri="{FF2B5EF4-FFF2-40B4-BE49-F238E27FC236}">
                      <a16:creationId xmlns:a16="http://schemas.microsoft.com/office/drawing/2014/main" id="{57448127-1F13-475B-9298-40B92A024F4C}"/>
                    </a:ext>
                  </a:extLst>
                </p:cNvPr>
                <p:cNvSpPr/>
                <p:nvPr/>
              </p:nvSpPr>
              <p:spPr>
                <a:xfrm>
                  <a:off x="5986953" y="1865283"/>
                  <a:ext cx="1856433" cy="2118730"/>
                </a:xfrm>
                <a:custGeom>
                  <a:avLst/>
                  <a:gdLst>
                    <a:gd name="connsiteX0" fmla="*/ 3124253 w 3161068"/>
                    <a:gd name="connsiteY0" fmla="*/ 564888 h 3735911"/>
                    <a:gd name="connsiteX1" fmla="*/ 2671334 w 3161068"/>
                    <a:gd name="connsiteY1" fmla="*/ 398789 h 3735911"/>
                    <a:gd name="connsiteX2" fmla="*/ 1605390 w 3161068"/>
                    <a:gd name="connsiteY2" fmla="*/ 4946 h 3735911"/>
                    <a:gd name="connsiteX3" fmla="*/ 1560869 w 3161068"/>
                    <a:gd name="connsiteY3" fmla="*/ 4090 h 3735911"/>
                    <a:gd name="connsiteX4" fmla="*/ 36013 w 3161068"/>
                    <a:gd name="connsiteY4" fmla="*/ 565744 h 3735911"/>
                    <a:gd name="connsiteX5" fmla="*/ 53 w 3161068"/>
                    <a:gd name="connsiteY5" fmla="*/ 618827 h 3735911"/>
                    <a:gd name="connsiteX6" fmla="*/ 48855 w 3161068"/>
                    <a:gd name="connsiteY6" fmla="*/ 1732717 h 3735911"/>
                    <a:gd name="connsiteX7" fmla="*/ 310846 w 3161068"/>
                    <a:gd name="connsiteY7" fmla="*/ 2644548 h 3735911"/>
                    <a:gd name="connsiteX8" fmla="*/ 847671 w 3161068"/>
                    <a:gd name="connsiteY8" fmla="*/ 3333773 h 3735911"/>
                    <a:gd name="connsiteX9" fmla="*/ 1365660 w 3161068"/>
                    <a:gd name="connsiteY9" fmla="*/ 3654840 h 3735911"/>
                    <a:gd name="connsiteX10" fmla="*/ 1632788 w 3161068"/>
                    <a:gd name="connsiteY10" fmla="*/ 3725047 h 3735911"/>
                    <a:gd name="connsiteX11" fmla="*/ 1845977 w 3161068"/>
                    <a:gd name="connsiteY11" fmla="*/ 3627443 h 3735911"/>
                    <a:gd name="connsiteX12" fmla="*/ 2660204 w 3161068"/>
                    <a:gd name="connsiteY12" fmla="*/ 2950205 h 3735911"/>
                    <a:gd name="connsiteX13" fmla="*/ 2893084 w 3161068"/>
                    <a:gd name="connsiteY13" fmla="*/ 2535813 h 3735911"/>
                    <a:gd name="connsiteX14" fmla="*/ 3161069 w 3161068"/>
                    <a:gd name="connsiteY14" fmla="*/ 616258 h 3735911"/>
                    <a:gd name="connsiteX15" fmla="*/ 3124253 w 3161068"/>
                    <a:gd name="connsiteY15" fmla="*/ 564888 h 3735911"/>
                    <a:gd name="connsiteX16" fmla="*/ 772327 w 3161068"/>
                    <a:gd name="connsiteY16" fmla="*/ 1315757 h 3735911"/>
                    <a:gd name="connsiteX17" fmla="*/ 772327 w 3161068"/>
                    <a:gd name="connsiteY17" fmla="*/ 1316614 h 3735911"/>
                    <a:gd name="connsiteX18" fmla="*/ 771471 w 3161068"/>
                    <a:gd name="connsiteY18" fmla="*/ 1316614 h 3735911"/>
                    <a:gd name="connsiteX19" fmla="*/ 772327 w 3161068"/>
                    <a:gd name="connsiteY19" fmla="*/ 1315757 h 3735911"/>
                    <a:gd name="connsiteX20" fmla="*/ 772327 w 3161068"/>
                    <a:gd name="connsiteY20" fmla="*/ 1315757 h 3735911"/>
                    <a:gd name="connsiteX21" fmla="*/ 772327 w 3161068"/>
                    <a:gd name="connsiteY21" fmla="*/ 1315757 h 3735911"/>
                    <a:gd name="connsiteX22" fmla="*/ 1304015 w 3161068"/>
                    <a:gd name="connsiteY22" fmla="*/ 1392813 h 3735911"/>
                    <a:gd name="connsiteX23" fmla="*/ 1307440 w 3161068"/>
                    <a:gd name="connsiteY23" fmla="*/ 1398807 h 3735911"/>
                    <a:gd name="connsiteX24" fmla="*/ 1300590 w 3161068"/>
                    <a:gd name="connsiteY24" fmla="*/ 1398807 h 3735911"/>
                    <a:gd name="connsiteX25" fmla="*/ 1304015 w 3161068"/>
                    <a:gd name="connsiteY25" fmla="*/ 1392813 h 3735911"/>
                    <a:gd name="connsiteX26" fmla="*/ 2088275 w 3161068"/>
                    <a:gd name="connsiteY26" fmla="*/ 2686501 h 3735911"/>
                    <a:gd name="connsiteX27" fmla="*/ 2088275 w 3161068"/>
                    <a:gd name="connsiteY27" fmla="*/ 2686501 h 3735911"/>
                    <a:gd name="connsiteX28" fmla="*/ 2088275 w 3161068"/>
                    <a:gd name="connsiteY28" fmla="*/ 2686501 h 3735911"/>
                    <a:gd name="connsiteX29" fmla="*/ 2088275 w 3161068"/>
                    <a:gd name="connsiteY29" fmla="*/ 2686501 h 3735911"/>
                    <a:gd name="connsiteX30" fmla="*/ 2088275 w 3161068"/>
                    <a:gd name="connsiteY30" fmla="*/ 2687357 h 3735911"/>
                    <a:gd name="connsiteX31" fmla="*/ 2088275 w 3161068"/>
                    <a:gd name="connsiteY31" fmla="*/ 2687357 h 3735911"/>
                    <a:gd name="connsiteX32" fmla="*/ 2088275 w 3161068"/>
                    <a:gd name="connsiteY32" fmla="*/ 2687357 h 3735911"/>
                    <a:gd name="connsiteX33" fmla="*/ 2088275 w 3161068"/>
                    <a:gd name="connsiteY33" fmla="*/ 2687357 h 3735911"/>
                    <a:gd name="connsiteX34" fmla="*/ 1401619 w 3161068"/>
                    <a:gd name="connsiteY34" fmla="*/ 2387694 h 3735911"/>
                    <a:gd name="connsiteX35" fmla="*/ 1401619 w 3161068"/>
                    <a:gd name="connsiteY35" fmla="*/ 2387694 h 3735911"/>
                    <a:gd name="connsiteX36" fmla="*/ 1401619 w 3161068"/>
                    <a:gd name="connsiteY36" fmla="*/ 2387694 h 3735911"/>
                    <a:gd name="connsiteX37" fmla="*/ 1401619 w 3161068"/>
                    <a:gd name="connsiteY37" fmla="*/ 2387694 h 3735911"/>
                    <a:gd name="connsiteX38" fmla="*/ 955550 w 3161068"/>
                    <a:gd name="connsiteY38" fmla="*/ 2665953 h 3735911"/>
                    <a:gd name="connsiteX39" fmla="*/ 955550 w 3161068"/>
                    <a:gd name="connsiteY39" fmla="*/ 2666809 h 3735911"/>
                    <a:gd name="connsiteX40" fmla="*/ 955550 w 3161068"/>
                    <a:gd name="connsiteY40" fmla="*/ 2666809 h 3735911"/>
                    <a:gd name="connsiteX41" fmla="*/ 955550 w 3161068"/>
                    <a:gd name="connsiteY41" fmla="*/ 2665953 h 3735911"/>
                    <a:gd name="connsiteX42" fmla="*/ 1074559 w 3161068"/>
                    <a:gd name="connsiteY42" fmla="*/ 2736160 h 3735911"/>
                    <a:gd name="connsiteX43" fmla="*/ 1074559 w 3161068"/>
                    <a:gd name="connsiteY43" fmla="*/ 2736160 h 3735911"/>
                    <a:gd name="connsiteX44" fmla="*/ 1074559 w 3161068"/>
                    <a:gd name="connsiteY44" fmla="*/ 2736160 h 3735911"/>
                    <a:gd name="connsiteX45" fmla="*/ 1074559 w 3161068"/>
                    <a:gd name="connsiteY45" fmla="*/ 2737016 h 3735911"/>
                    <a:gd name="connsiteX46" fmla="*/ 1072846 w 3161068"/>
                    <a:gd name="connsiteY46" fmla="*/ 2737016 h 3735911"/>
                    <a:gd name="connsiteX47" fmla="*/ 1074559 w 3161068"/>
                    <a:gd name="connsiteY47" fmla="*/ 2736160 h 3735911"/>
                    <a:gd name="connsiteX0" fmla="*/ 3124253 w 3161070"/>
                    <a:gd name="connsiteY0" fmla="*/ 564888 h 3735911"/>
                    <a:gd name="connsiteX1" fmla="*/ 1605390 w 3161070"/>
                    <a:gd name="connsiteY1" fmla="*/ 4946 h 3735911"/>
                    <a:gd name="connsiteX2" fmla="*/ 1560869 w 3161070"/>
                    <a:gd name="connsiteY2" fmla="*/ 4090 h 3735911"/>
                    <a:gd name="connsiteX3" fmla="*/ 36013 w 3161070"/>
                    <a:gd name="connsiteY3" fmla="*/ 565744 h 3735911"/>
                    <a:gd name="connsiteX4" fmla="*/ 53 w 3161070"/>
                    <a:gd name="connsiteY4" fmla="*/ 618827 h 3735911"/>
                    <a:gd name="connsiteX5" fmla="*/ 48855 w 3161070"/>
                    <a:gd name="connsiteY5" fmla="*/ 1732717 h 3735911"/>
                    <a:gd name="connsiteX6" fmla="*/ 310846 w 3161070"/>
                    <a:gd name="connsiteY6" fmla="*/ 2644548 h 3735911"/>
                    <a:gd name="connsiteX7" fmla="*/ 847671 w 3161070"/>
                    <a:gd name="connsiteY7" fmla="*/ 3333773 h 3735911"/>
                    <a:gd name="connsiteX8" fmla="*/ 1365660 w 3161070"/>
                    <a:gd name="connsiteY8" fmla="*/ 3654840 h 3735911"/>
                    <a:gd name="connsiteX9" fmla="*/ 1632788 w 3161070"/>
                    <a:gd name="connsiteY9" fmla="*/ 3725047 h 3735911"/>
                    <a:gd name="connsiteX10" fmla="*/ 1845977 w 3161070"/>
                    <a:gd name="connsiteY10" fmla="*/ 3627443 h 3735911"/>
                    <a:gd name="connsiteX11" fmla="*/ 2660204 w 3161070"/>
                    <a:gd name="connsiteY11" fmla="*/ 2950205 h 3735911"/>
                    <a:gd name="connsiteX12" fmla="*/ 2893084 w 3161070"/>
                    <a:gd name="connsiteY12" fmla="*/ 2535813 h 3735911"/>
                    <a:gd name="connsiteX13" fmla="*/ 3161069 w 3161070"/>
                    <a:gd name="connsiteY13" fmla="*/ 616258 h 3735911"/>
                    <a:gd name="connsiteX14" fmla="*/ 3124253 w 3161070"/>
                    <a:gd name="connsiteY14" fmla="*/ 564888 h 3735911"/>
                    <a:gd name="connsiteX15" fmla="*/ 772327 w 3161070"/>
                    <a:gd name="connsiteY15" fmla="*/ 1315757 h 3735911"/>
                    <a:gd name="connsiteX16" fmla="*/ 772327 w 3161070"/>
                    <a:gd name="connsiteY16" fmla="*/ 1316614 h 3735911"/>
                    <a:gd name="connsiteX17" fmla="*/ 771471 w 3161070"/>
                    <a:gd name="connsiteY17" fmla="*/ 1316614 h 3735911"/>
                    <a:gd name="connsiteX18" fmla="*/ 772327 w 3161070"/>
                    <a:gd name="connsiteY18" fmla="*/ 1315757 h 3735911"/>
                    <a:gd name="connsiteX19" fmla="*/ 772327 w 3161070"/>
                    <a:gd name="connsiteY19" fmla="*/ 1315757 h 3735911"/>
                    <a:gd name="connsiteX20" fmla="*/ 772327 w 3161070"/>
                    <a:gd name="connsiteY20" fmla="*/ 1315757 h 3735911"/>
                    <a:gd name="connsiteX21" fmla="*/ 1304015 w 3161070"/>
                    <a:gd name="connsiteY21" fmla="*/ 1392813 h 3735911"/>
                    <a:gd name="connsiteX22" fmla="*/ 1307440 w 3161070"/>
                    <a:gd name="connsiteY22" fmla="*/ 1398807 h 3735911"/>
                    <a:gd name="connsiteX23" fmla="*/ 1300590 w 3161070"/>
                    <a:gd name="connsiteY23" fmla="*/ 1398807 h 3735911"/>
                    <a:gd name="connsiteX24" fmla="*/ 1304015 w 3161070"/>
                    <a:gd name="connsiteY24" fmla="*/ 1392813 h 3735911"/>
                    <a:gd name="connsiteX25" fmla="*/ 2088275 w 3161070"/>
                    <a:gd name="connsiteY25" fmla="*/ 2686501 h 3735911"/>
                    <a:gd name="connsiteX26" fmla="*/ 2088275 w 3161070"/>
                    <a:gd name="connsiteY26" fmla="*/ 2686501 h 3735911"/>
                    <a:gd name="connsiteX27" fmla="*/ 2088275 w 3161070"/>
                    <a:gd name="connsiteY27" fmla="*/ 2686501 h 3735911"/>
                    <a:gd name="connsiteX28" fmla="*/ 2088275 w 3161070"/>
                    <a:gd name="connsiteY28" fmla="*/ 2686501 h 3735911"/>
                    <a:gd name="connsiteX29" fmla="*/ 2088275 w 3161070"/>
                    <a:gd name="connsiteY29" fmla="*/ 2687357 h 3735911"/>
                    <a:gd name="connsiteX30" fmla="*/ 2088275 w 3161070"/>
                    <a:gd name="connsiteY30" fmla="*/ 2687357 h 3735911"/>
                    <a:gd name="connsiteX31" fmla="*/ 2088275 w 3161070"/>
                    <a:gd name="connsiteY31" fmla="*/ 2687357 h 3735911"/>
                    <a:gd name="connsiteX32" fmla="*/ 2088275 w 3161070"/>
                    <a:gd name="connsiteY32" fmla="*/ 2687357 h 3735911"/>
                    <a:gd name="connsiteX33" fmla="*/ 1401619 w 3161070"/>
                    <a:gd name="connsiteY33" fmla="*/ 2387694 h 3735911"/>
                    <a:gd name="connsiteX34" fmla="*/ 1401619 w 3161070"/>
                    <a:gd name="connsiteY34" fmla="*/ 2387694 h 3735911"/>
                    <a:gd name="connsiteX35" fmla="*/ 1401619 w 3161070"/>
                    <a:gd name="connsiteY35" fmla="*/ 2387694 h 3735911"/>
                    <a:gd name="connsiteX36" fmla="*/ 1401619 w 3161070"/>
                    <a:gd name="connsiteY36" fmla="*/ 2387694 h 3735911"/>
                    <a:gd name="connsiteX37" fmla="*/ 955550 w 3161070"/>
                    <a:gd name="connsiteY37" fmla="*/ 2665953 h 3735911"/>
                    <a:gd name="connsiteX38" fmla="*/ 955550 w 3161070"/>
                    <a:gd name="connsiteY38" fmla="*/ 2666809 h 3735911"/>
                    <a:gd name="connsiteX39" fmla="*/ 955550 w 3161070"/>
                    <a:gd name="connsiteY39" fmla="*/ 2666809 h 3735911"/>
                    <a:gd name="connsiteX40" fmla="*/ 955550 w 3161070"/>
                    <a:gd name="connsiteY40" fmla="*/ 2665953 h 3735911"/>
                    <a:gd name="connsiteX41" fmla="*/ 1074559 w 3161070"/>
                    <a:gd name="connsiteY41" fmla="*/ 2736160 h 3735911"/>
                    <a:gd name="connsiteX42" fmla="*/ 1074559 w 3161070"/>
                    <a:gd name="connsiteY42" fmla="*/ 2736160 h 3735911"/>
                    <a:gd name="connsiteX43" fmla="*/ 1074559 w 3161070"/>
                    <a:gd name="connsiteY43" fmla="*/ 2736160 h 3735911"/>
                    <a:gd name="connsiteX44" fmla="*/ 1074559 w 3161070"/>
                    <a:gd name="connsiteY44" fmla="*/ 2737016 h 3735911"/>
                    <a:gd name="connsiteX45" fmla="*/ 1072846 w 3161070"/>
                    <a:gd name="connsiteY45" fmla="*/ 2737016 h 3735911"/>
                    <a:gd name="connsiteX46" fmla="*/ 1074559 w 3161070"/>
                    <a:gd name="connsiteY46" fmla="*/ 2736160 h 3735911"/>
                    <a:gd name="connsiteX0" fmla="*/ 3217468 w 3254283"/>
                    <a:gd name="connsiteY0" fmla="*/ 559942 h 3730965"/>
                    <a:gd name="connsiteX1" fmla="*/ 1698605 w 3254283"/>
                    <a:gd name="connsiteY1" fmla="*/ 0 h 3730965"/>
                    <a:gd name="connsiteX2" fmla="*/ 129228 w 3254283"/>
                    <a:gd name="connsiteY2" fmla="*/ 560798 h 3730965"/>
                    <a:gd name="connsiteX3" fmla="*/ 93268 w 3254283"/>
                    <a:gd name="connsiteY3" fmla="*/ 613881 h 3730965"/>
                    <a:gd name="connsiteX4" fmla="*/ 142070 w 3254283"/>
                    <a:gd name="connsiteY4" fmla="*/ 1727771 h 3730965"/>
                    <a:gd name="connsiteX5" fmla="*/ 404061 w 3254283"/>
                    <a:gd name="connsiteY5" fmla="*/ 2639602 h 3730965"/>
                    <a:gd name="connsiteX6" fmla="*/ 940886 w 3254283"/>
                    <a:gd name="connsiteY6" fmla="*/ 3328827 h 3730965"/>
                    <a:gd name="connsiteX7" fmla="*/ 1458875 w 3254283"/>
                    <a:gd name="connsiteY7" fmla="*/ 3649894 h 3730965"/>
                    <a:gd name="connsiteX8" fmla="*/ 1726003 w 3254283"/>
                    <a:gd name="connsiteY8" fmla="*/ 3720101 h 3730965"/>
                    <a:gd name="connsiteX9" fmla="*/ 1939192 w 3254283"/>
                    <a:gd name="connsiteY9" fmla="*/ 3622497 h 3730965"/>
                    <a:gd name="connsiteX10" fmla="*/ 2753419 w 3254283"/>
                    <a:gd name="connsiteY10" fmla="*/ 2945259 h 3730965"/>
                    <a:gd name="connsiteX11" fmla="*/ 2986299 w 3254283"/>
                    <a:gd name="connsiteY11" fmla="*/ 2530867 h 3730965"/>
                    <a:gd name="connsiteX12" fmla="*/ 3254284 w 3254283"/>
                    <a:gd name="connsiteY12" fmla="*/ 611312 h 3730965"/>
                    <a:gd name="connsiteX13" fmla="*/ 3217468 w 3254283"/>
                    <a:gd name="connsiteY13" fmla="*/ 559942 h 3730965"/>
                    <a:gd name="connsiteX14" fmla="*/ 865542 w 3254283"/>
                    <a:gd name="connsiteY14" fmla="*/ 1310811 h 3730965"/>
                    <a:gd name="connsiteX15" fmla="*/ 865542 w 3254283"/>
                    <a:gd name="connsiteY15" fmla="*/ 1311668 h 3730965"/>
                    <a:gd name="connsiteX16" fmla="*/ 864686 w 3254283"/>
                    <a:gd name="connsiteY16" fmla="*/ 1311668 h 3730965"/>
                    <a:gd name="connsiteX17" fmla="*/ 865542 w 3254283"/>
                    <a:gd name="connsiteY17" fmla="*/ 1310811 h 3730965"/>
                    <a:gd name="connsiteX18" fmla="*/ 865542 w 3254283"/>
                    <a:gd name="connsiteY18" fmla="*/ 1310811 h 3730965"/>
                    <a:gd name="connsiteX19" fmla="*/ 865542 w 3254283"/>
                    <a:gd name="connsiteY19" fmla="*/ 1310811 h 3730965"/>
                    <a:gd name="connsiteX20" fmla="*/ 1397230 w 3254283"/>
                    <a:gd name="connsiteY20" fmla="*/ 1387867 h 3730965"/>
                    <a:gd name="connsiteX21" fmla="*/ 1400655 w 3254283"/>
                    <a:gd name="connsiteY21" fmla="*/ 1393861 h 3730965"/>
                    <a:gd name="connsiteX22" fmla="*/ 1393805 w 3254283"/>
                    <a:gd name="connsiteY22" fmla="*/ 1393861 h 3730965"/>
                    <a:gd name="connsiteX23" fmla="*/ 1397230 w 3254283"/>
                    <a:gd name="connsiteY23" fmla="*/ 1387867 h 3730965"/>
                    <a:gd name="connsiteX24" fmla="*/ 2181490 w 3254283"/>
                    <a:gd name="connsiteY24" fmla="*/ 2681555 h 3730965"/>
                    <a:gd name="connsiteX25" fmla="*/ 2181490 w 3254283"/>
                    <a:gd name="connsiteY25" fmla="*/ 2681555 h 3730965"/>
                    <a:gd name="connsiteX26" fmla="*/ 2181490 w 3254283"/>
                    <a:gd name="connsiteY26" fmla="*/ 2681555 h 3730965"/>
                    <a:gd name="connsiteX27" fmla="*/ 2181490 w 3254283"/>
                    <a:gd name="connsiteY27" fmla="*/ 2681555 h 3730965"/>
                    <a:gd name="connsiteX28" fmla="*/ 2181490 w 3254283"/>
                    <a:gd name="connsiteY28" fmla="*/ 2682411 h 3730965"/>
                    <a:gd name="connsiteX29" fmla="*/ 2181490 w 3254283"/>
                    <a:gd name="connsiteY29" fmla="*/ 2682411 h 3730965"/>
                    <a:gd name="connsiteX30" fmla="*/ 2181490 w 3254283"/>
                    <a:gd name="connsiteY30" fmla="*/ 2682411 h 3730965"/>
                    <a:gd name="connsiteX31" fmla="*/ 2181490 w 3254283"/>
                    <a:gd name="connsiteY31" fmla="*/ 2682411 h 3730965"/>
                    <a:gd name="connsiteX32" fmla="*/ 1494834 w 3254283"/>
                    <a:gd name="connsiteY32" fmla="*/ 2382748 h 3730965"/>
                    <a:gd name="connsiteX33" fmla="*/ 1494834 w 3254283"/>
                    <a:gd name="connsiteY33" fmla="*/ 2382748 h 3730965"/>
                    <a:gd name="connsiteX34" fmla="*/ 1494834 w 3254283"/>
                    <a:gd name="connsiteY34" fmla="*/ 2382748 h 3730965"/>
                    <a:gd name="connsiteX35" fmla="*/ 1494834 w 3254283"/>
                    <a:gd name="connsiteY35" fmla="*/ 2382748 h 3730965"/>
                    <a:gd name="connsiteX36" fmla="*/ 1048765 w 3254283"/>
                    <a:gd name="connsiteY36" fmla="*/ 2661007 h 3730965"/>
                    <a:gd name="connsiteX37" fmla="*/ 1048765 w 3254283"/>
                    <a:gd name="connsiteY37" fmla="*/ 2661863 h 3730965"/>
                    <a:gd name="connsiteX38" fmla="*/ 1048765 w 3254283"/>
                    <a:gd name="connsiteY38" fmla="*/ 2661863 h 3730965"/>
                    <a:gd name="connsiteX39" fmla="*/ 1048765 w 3254283"/>
                    <a:gd name="connsiteY39" fmla="*/ 2661007 h 3730965"/>
                    <a:gd name="connsiteX40" fmla="*/ 1167774 w 3254283"/>
                    <a:gd name="connsiteY40" fmla="*/ 2731214 h 3730965"/>
                    <a:gd name="connsiteX41" fmla="*/ 1167774 w 3254283"/>
                    <a:gd name="connsiteY41" fmla="*/ 2731214 h 3730965"/>
                    <a:gd name="connsiteX42" fmla="*/ 1167774 w 3254283"/>
                    <a:gd name="connsiteY42" fmla="*/ 2731214 h 3730965"/>
                    <a:gd name="connsiteX43" fmla="*/ 1167774 w 3254283"/>
                    <a:gd name="connsiteY43" fmla="*/ 2732070 h 3730965"/>
                    <a:gd name="connsiteX44" fmla="*/ 1166061 w 3254283"/>
                    <a:gd name="connsiteY44" fmla="*/ 2732070 h 3730965"/>
                    <a:gd name="connsiteX45" fmla="*/ 1167774 w 3254283"/>
                    <a:gd name="connsiteY45" fmla="*/ 2731214 h 3730965"/>
                    <a:gd name="connsiteX0" fmla="*/ 3217468 w 3254285"/>
                    <a:gd name="connsiteY0" fmla="*/ 559942 h 3730965"/>
                    <a:gd name="connsiteX1" fmla="*/ 1698605 w 3254285"/>
                    <a:gd name="connsiteY1" fmla="*/ 0 h 3730965"/>
                    <a:gd name="connsiteX2" fmla="*/ 129228 w 3254285"/>
                    <a:gd name="connsiteY2" fmla="*/ 560798 h 3730965"/>
                    <a:gd name="connsiteX3" fmla="*/ 93268 w 3254285"/>
                    <a:gd name="connsiteY3" fmla="*/ 613881 h 3730965"/>
                    <a:gd name="connsiteX4" fmla="*/ 142070 w 3254285"/>
                    <a:gd name="connsiteY4" fmla="*/ 1727771 h 3730965"/>
                    <a:gd name="connsiteX5" fmla="*/ 404061 w 3254285"/>
                    <a:gd name="connsiteY5" fmla="*/ 2639602 h 3730965"/>
                    <a:gd name="connsiteX6" fmla="*/ 940886 w 3254285"/>
                    <a:gd name="connsiteY6" fmla="*/ 3328827 h 3730965"/>
                    <a:gd name="connsiteX7" fmla="*/ 1458875 w 3254285"/>
                    <a:gd name="connsiteY7" fmla="*/ 3649894 h 3730965"/>
                    <a:gd name="connsiteX8" fmla="*/ 1726003 w 3254285"/>
                    <a:gd name="connsiteY8" fmla="*/ 3720101 h 3730965"/>
                    <a:gd name="connsiteX9" fmla="*/ 1939192 w 3254285"/>
                    <a:gd name="connsiteY9" fmla="*/ 3622497 h 3730965"/>
                    <a:gd name="connsiteX10" fmla="*/ 2753419 w 3254285"/>
                    <a:gd name="connsiteY10" fmla="*/ 2945259 h 3730965"/>
                    <a:gd name="connsiteX11" fmla="*/ 2986299 w 3254285"/>
                    <a:gd name="connsiteY11" fmla="*/ 2530867 h 3730965"/>
                    <a:gd name="connsiteX12" fmla="*/ 3254284 w 3254285"/>
                    <a:gd name="connsiteY12" fmla="*/ 611312 h 3730965"/>
                    <a:gd name="connsiteX13" fmla="*/ 3217468 w 3254285"/>
                    <a:gd name="connsiteY13" fmla="*/ 559942 h 3730965"/>
                    <a:gd name="connsiteX14" fmla="*/ 865542 w 3254285"/>
                    <a:gd name="connsiteY14" fmla="*/ 1310811 h 3730965"/>
                    <a:gd name="connsiteX15" fmla="*/ 865542 w 3254285"/>
                    <a:gd name="connsiteY15" fmla="*/ 1311668 h 3730965"/>
                    <a:gd name="connsiteX16" fmla="*/ 864686 w 3254285"/>
                    <a:gd name="connsiteY16" fmla="*/ 1311668 h 3730965"/>
                    <a:gd name="connsiteX17" fmla="*/ 865542 w 3254285"/>
                    <a:gd name="connsiteY17" fmla="*/ 1310811 h 3730965"/>
                    <a:gd name="connsiteX18" fmla="*/ 865542 w 3254285"/>
                    <a:gd name="connsiteY18" fmla="*/ 1310811 h 3730965"/>
                    <a:gd name="connsiteX19" fmla="*/ 865542 w 3254285"/>
                    <a:gd name="connsiteY19" fmla="*/ 1310811 h 3730965"/>
                    <a:gd name="connsiteX20" fmla="*/ 1397230 w 3254285"/>
                    <a:gd name="connsiteY20" fmla="*/ 1387867 h 3730965"/>
                    <a:gd name="connsiteX21" fmla="*/ 1400655 w 3254285"/>
                    <a:gd name="connsiteY21" fmla="*/ 1393861 h 3730965"/>
                    <a:gd name="connsiteX22" fmla="*/ 1393805 w 3254285"/>
                    <a:gd name="connsiteY22" fmla="*/ 1393861 h 3730965"/>
                    <a:gd name="connsiteX23" fmla="*/ 1397230 w 3254285"/>
                    <a:gd name="connsiteY23" fmla="*/ 1387867 h 3730965"/>
                    <a:gd name="connsiteX24" fmla="*/ 2181490 w 3254285"/>
                    <a:gd name="connsiteY24" fmla="*/ 2681555 h 3730965"/>
                    <a:gd name="connsiteX25" fmla="*/ 2181490 w 3254285"/>
                    <a:gd name="connsiteY25" fmla="*/ 2681555 h 3730965"/>
                    <a:gd name="connsiteX26" fmla="*/ 2181490 w 3254285"/>
                    <a:gd name="connsiteY26" fmla="*/ 2681555 h 3730965"/>
                    <a:gd name="connsiteX27" fmla="*/ 2181490 w 3254285"/>
                    <a:gd name="connsiteY27" fmla="*/ 2681555 h 3730965"/>
                    <a:gd name="connsiteX28" fmla="*/ 2181490 w 3254285"/>
                    <a:gd name="connsiteY28" fmla="*/ 2682411 h 3730965"/>
                    <a:gd name="connsiteX29" fmla="*/ 2181490 w 3254285"/>
                    <a:gd name="connsiteY29" fmla="*/ 2682411 h 3730965"/>
                    <a:gd name="connsiteX30" fmla="*/ 2181490 w 3254285"/>
                    <a:gd name="connsiteY30" fmla="*/ 2682411 h 3730965"/>
                    <a:gd name="connsiteX31" fmla="*/ 2181490 w 3254285"/>
                    <a:gd name="connsiteY31" fmla="*/ 2682411 h 3730965"/>
                    <a:gd name="connsiteX32" fmla="*/ 1494834 w 3254285"/>
                    <a:gd name="connsiteY32" fmla="*/ 2382748 h 3730965"/>
                    <a:gd name="connsiteX33" fmla="*/ 1494834 w 3254285"/>
                    <a:gd name="connsiteY33" fmla="*/ 2382748 h 3730965"/>
                    <a:gd name="connsiteX34" fmla="*/ 1494834 w 3254285"/>
                    <a:gd name="connsiteY34" fmla="*/ 2382748 h 3730965"/>
                    <a:gd name="connsiteX35" fmla="*/ 1494834 w 3254285"/>
                    <a:gd name="connsiteY35" fmla="*/ 2382748 h 3730965"/>
                    <a:gd name="connsiteX36" fmla="*/ 1048765 w 3254285"/>
                    <a:gd name="connsiteY36" fmla="*/ 2661007 h 3730965"/>
                    <a:gd name="connsiteX37" fmla="*/ 1048765 w 3254285"/>
                    <a:gd name="connsiteY37" fmla="*/ 2661863 h 3730965"/>
                    <a:gd name="connsiteX38" fmla="*/ 1048765 w 3254285"/>
                    <a:gd name="connsiteY38" fmla="*/ 2661863 h 3730965"/>
                    <a:gd name="connsiteX39" fmla="*/ 1048765 w 3254285"/>
                    <a:gd name="connsiteY39" fmla="*/ 2661007 h 3730965"/>
                    <a:gd name="connsiteX40" fmla="*/ 1167774 w 3254285"/>
                    <a:gd name="connsiteY40" fmla="*/ 2731214 h 3730965"/>
                    <a:gd name="connsiteX41" fmla="*/ 1167774 w 3254285"/>
                    <a:gd name="connsiteY41" fmla="*/ 2731214 h 3730965"/>
                    <a:gd name="connsiteX42" fmla="*/ 1167774 w 3254285"/>
                    <a:gd name="connsiteY42" fmla="*/ 2731214 h 3730965"/>
                    <a:gd name="connsiteX43" fmla="*/ 1167774 w 3254285"/>
                    <a:gd name="connsiteY43" fmla="*/ 2732070 h 3730965"/>
                    <a:gd name="connsiteX44" fmla="*/ 1166061 w 3254285"/>
                    <a:gd name="connsiteY44" fmla="*/ 2732070 h 3730965"/>
                    <a:gd name="connsiteX45" fmla="*/ 1167774 w 3254285"/>
                    <a:gd name="connsiteY45" fmla="*/ 2731214 h 3730965"/>
                    <a:gd name="connsiteX0" fmla="*/ 3217468 w 3254283"/>
                    <a:gd name="connsiteY0" fmla="*/ 559942 h 3730965"/>
                    <a:gd name="connsiteX1" fmla="*/ 1698605 w 3254283"/>
                    <a:gd name="connsiteY1" fmla="*/ 0 h 3730965"/>
                    <a:gd name="connsiteX2" fmla="*/ 129228 w 3254283"/>
                    <a:gd name="connsiteY2" fmla="*/ 560798 h 3730965"/>
                    <a:gd name="connsiteX3" fmla="*/ 93268 w 3254283"/>
                    <a:gd name="connsiteY3" fmla="*/ 613881 h 3730965"/>
                    <a:gd name="connsiteX4" fmla="*/ 142070 w 3254283"/>
                    <a:gd name="connsiteY4" fmla="*/ 1727771 h 3730965"/>
                    <a:gd name="connsiteX5" fmla="*/ 404061 w 3254283"/>
                    <a:gd name="connsiteY5" fmla="*/ 2639602 h 3730965"/>
                    <a:gd name="connsiteX6" fmla="*/ 940886 w 3254283"/>
                    <a:gd name="connsiteY6" fmla="*/ 3328827 h 3730965"/>
                    <a:gd name="connsiteX7" fmla="*/ 1458875 w 3254283"/>
                    <a:gd name="connsiteY7" fmla="*/ 3649894 h 3730965"/>
                    <a:gd name="connsiteX8" fmla="*/ 1726003 w 3254283"/>
                    <a:gd name="connsiteY8" fmla="*/ 3720101 h 3730965"/>
                    <a:gd name="connsiteX9" fmla="*/ 1939192 w 3254283"/>
                    <a:gd name="connsiteY9" fmla="*/ 3622497 h 3730965"/>
                    <a:gd name="connsiteX10" fmla="*/ 2753419 w 3254283"/>
                    <a:gd name="connsiteY10" fmla="*/ 2945259 h 3730965"/>
                    <a:gd name="connsiteX11" fmla="*/ 2986299 w 3254283"/>
                    <a:gd name="connsiteY11" fmla="*/ 2530867 h 3730965"/>
                    <a:gd name="connsiteX12" fmla="*/ 3254284 w 3254283"/>
                    <a:gd name="connsiteY12" fmla="*/ 611312 h 3730965"/>
                    <a:gd name="connsiteX13" fmla="*/ 3217468 w 3254283"/>
                    <a:gd name="connsiteY13" fmla="*/ 559942 h 3730965"/>
                    <a:gd name="connsiteX14" fmla="*/ 865542 w 3254283"/>
                    <a:gd name="connsiteY14" fmla="*/ 1310811 h 3730965"/>
                    <a:gd name="connsiteX15" fmla="*/ 865542 w 3254283"/>
                    <a:gd name="connsiteY15" fmla="*/ 1311668 h 3730965"/>
                    <a:gd name="connsiteX16" fmla="*/ 864686 w 3254283"/>
                    <a:gd name="connsiteY16" fmla="*/ 1311668 h 3730965"/>
                    <a:gd name="connsiteX17" fmla="*/ 865542 w 3254283"/>
                    <a:gd name="connsiteY17" fmla="*/ 1310811 h 3730965"/>
                    <a:gd name="connsiteX18" fmla="*/ 865542 w 3254283"/>
                    <a:gd name="connsiteY18" fmla="*/ 1310811 h 3730965"/>
                    <a:gd name="connsiteX19" fmla="*/ 865542 w 3254283"/>
                    <a:gd name="connsiteY19" fmla="*/ 1310811 h 3730965"/>
                    <a:gd name="connsiteX20" fmla="*/ 1397230 w 3254283"/>
                    <a:gd name="connsiteY20" fmla="*/ 1387867 h 3730965"/>
                    <a:gd name="connsiteX21" fmla="*/ 1400655 w 3254283"/>
                    <a:gd name="connsiteY21" fmla="*/ 1393861 h 3730965"/>
                    <a:gd name="connsiteX22" fmla="*/ 1393805 w 3254283"/>
                    <a:gd name="connsiteY22" fmla="*/ 1393861 h 3730965"/>
                    <a:gd name="connsiteX23" fmla="*/ 1397230 w 3254283"/>
                    <a:gd name="connsiteY23" fmla="*/ 1387867 h 3730965"/>
                    <a:gd name="connsiteX24" fmla="*/ 2181490 w 3254283"/>
                    <a:gd name="connsiteY24" fmla="*/ 2681555 h 3730965"/>
                    <a:gd name="connsiteX25" fmla="*/ 2181490 w 3254283"/>
                    <a:gd name="connsiteY25" fmla="*/ 2681555 h 3730965"/>
                    <a:gd name="connsiteX26" fmla="*/ 2181490 w 3254283"/>
                    <a:gd name="connsiteY26" fmla="*/ 2681555 h 3730965"/>
                    <a:gd name="connsiteX27" fmla="*/ 2181490 w 3254283"/>
                    <a:gd name="connsiteY27" fmla="*/ 2681555 h 3730965"/>
                    <a:gd name="connsiteX28" fmla="*/ 2181490 w 3254283"/>
                    <a:gd name="connsiteY28" fmla="*/ 2682411 h 3730965"/>
                    <a:gd name="connsiteX29" fmla="*/ 2181490 w 3254283"/>
                    <a:gd name="connsiteY29" fmla="*/ 2682411 h 3730965"/>
                    <a:gd name="connsiteX30" fmla="*/ 2181490 w 3254283"/>
                    <a:gd name="connsiteY30" fmla="*/ 2682411 h 3730965"/>
                    <a:gd name="connsiteX31" fmla="*/ 2181490 w 3254283"/>
                    <a:gd name="connsiteY31" fmla="*/ 2682411 h 3730965"/>
                    <a:gd name="connsiteX32" fmla="*/ 1494834 w 3254283"/>
                    <a:gd name="connsiteY32" fmla="*/ 2382748 h 3730965"/>
                    <a:gd name="connsiteX33" fmla="*/ 1494834 w 3254283"/>
                    <a:gd name="connsiteY33" fmla="*/ 2382748 h 3730965"/>
                    <a:gd name="connsiteX34" fmla="*/ 1494834 w 3254283"/>
                    <a:gd name="connsiteY34" fmla="*/ 2382748 h 3730965"/>
                    <a:gd name="connsiteX35" fmla="*/ 1494834 w 3254283"/>
                    <a:gd name="connsiteY35" fmla="*/ 2382748 h 3730965"/>
                    <a:gd name="connsiteX36" fmla="*/ 1048765 w 3254283"/>
                    <a:gd name="connsiteY36" fmla="*/ 2661007 h 3730965"/>
                    <a:gd name="connsiteX37" fmla="*/ 1048765 w 3254283"/>
                    <a:gd name="connsiteY37" fmla="*/ 2661863 h 3730965"/>
                    <a:gd name="connsiteX38" fmla="*/ 1048765 w 3254283"/>
                    <a:gd name="connsiteY38" fmla="*/ 2661863 h 3730965"/>
                    <a:gd name="connsiteX39" fmla="*/ 1048765 w 3254283"/>
                    <a:gd name="connsiteY39" fmla="*/ 2661007 h 3730965"/>
                    <a:gd name="connsiteX40" fmla="*/ 1167774 w 3254283"/>
                    <a:gd name="connsiteY40" fmla="*/ 2731214 h 3730965"/>
                    <a:gd name="connsiteX41" fmla="*/ 1167774 w 3254283"/>
                    <a:gd name="connsiteY41" fmla="*/ 2731214 h 3730965"/>
                    <a:gd name="connsiteX42" fmla="*/ 1167774 w 3254283"/>
                    <a:gd name="connsiteY42" fmla="*/ 2731214 h 3730965"/>
                    <a:gd name="connsiteX43" fmla="*/ 1167774 w 3254283"/>
                    <a:gd name="connsiteY43" fmla="*/ 2732070 h 3730965"/>
                    <a:gd name="connsiteX44" fmla="*/ 1166061 w 3254283"/>
                    <a:gd name="connsiteY44" fmla="*/ 2732070 h 3730965"/>
                    <a:gd name="connsiteX45" fmla="*/ 1167774 w 3254283"/>
                    <a:gd name="connsiteY45" fmla="*/ 2731214 h 3730965"/>
                    <a:gd name="connsiteX0" fmla="*/ 3215203 w 3252020"/>
                    <a:gd name="connsiteY0" fmla="*/ 559942 h 3730965"/>
                    <a:gd name="connsiteX1" fmla="*/ 1665509 w 3252020"/>
                    <a:gd name="connsiteY1" fmla="*/ 0 h 3730965"/>
                    <a:gd name="connsiteX2" fmla="*/ 126963 w 3252020"/>
                    <a:gd name="connsiteY2" fmla="*/ 560798 h 3730965"/>
                    <a:gd name="connsiteX3" fmla="*/ 91003 w 3252020"/>
                    <a:gd name="connsiteY3" fmla="*/ 613881 h 3730965"/>
                    <a:gd name="connsiteX4" fmla="*/ 139805 w 3252020"/>
                    <a:gd name="connsiteY4" fmla="*/ 1727771 h 3730965"/>
                    <a:gd name="connsiteX5" fmla="*/ 401796 w 3252020"/>
                    <a:gd name="connsiteY5" fmla="*/ 2639602 h 3730965"/>
                    <a:gd name="connsiteX6" fmla="*/ 938621 w 3252020"/>
                    <a:gd name="connsiteY6" fmla="*/ 3328827 h 3730965"/>
                    <a:gd name="connsiteX7" fmla="*/ 1456610 w 3252020"/>
                    <a:gd name="connsiteY7" fmla="*/ 3649894 h 3730965"/>
                    <a:gd name="connsiteX8" fmla="*/ 1723738 w 3252020"/>
                    <a:gd name="connsiteY8" fmla="*/ 3720101 h 3730965"/>
                    <a:gd name="connsiteX9" fmla="*/ 1936927 w 3252020"/>
                    <a:gd name="connsiteY9" fmla="*/ 3622497 h 3730965"/>
                    <a:gd name="connsiteX10" fmla="*/ 2751154 w 3252020"/>
                    <a:gd name="connsiteY10" fmla="*/ 2945259 h 3730965"/>
                    <a:gd name="connsiteX11" fmla="*/ 2984034 w 3252020"/>
                    <a:gd name="connsiteY11" fmla="*/ 2530867 h 3730965"/>
                    <a:gd name="connsiteX12" fmla="*/ 3252019 w 3252020"/>
                    <a:gd name="connsiteY12" fmla="*/ 611312 h 3730965"/>
                    <a:gd name="connsiteX13" fmla="*/ 3215203 w 3252020"/>
                    <a:gd name="connsiteY13" fmla="*/ 559942 h 3730965"/>
                    <a:gd name="connsiteX14" fmla="*/ 863277 w 3252020"/>
                    <a:gd name="connsiteY14" fmla="*/ 1310811 h 3730965"/>
                    <a:gd name="connsiteX15" fmla="*/ 863277 w 3252020"/>
                    <a:gd name="connsiteY15" fmla="*/ 1311668 h 3730965"/>
                    <a:gd name="connsiteX16" fmla="*/ 862421 w 3252020"/>
                    <a:gd name="connsiteY16" fmla="*/ 1311668 h 3730965"/>
                    <a:gd name="connsiteX17" fmla="*/ 863277 w 3252020"/>
                    <a:gd name="connsiteY17" fmla="*/ 1310811 h 3730965"/>
                    <a:gd name="connsiteX18" fmla="*/ 863277 w 3252020"/>
                    <a:gd name="connsiteY18" fmla="*/ 1310811 h 3730965"/>
                    <a:gd name="connsiteX19" fmla="*/ 863277 w 3252020"/>
                    <a:gd name="connsiteY19" fmla="*/ 1310811 h 3730965"/>
                    <a:gd name="connsiteX20" fmla="*/ 1394965 w 3252020"/>
                    <a:gd name="connsiteY20" fmla="*/ 1387867 h 3730965"/>
                    <a:gd name="connsiteX21" fmla="*/ 1398390 w 3252020"/>
                    <a:gd name="connsiteY21" fmla="*/ 1393861 h 3730965"/>
                    <a:gd name="connsiteX22" fmla="*/ 1391540 w 3252020"/>
                    <a:gd name="connsiteY22" fmla="*/ 1393861 h 3730965"/>
                    <a:gd name="connsiteX23" fmla="*/ 1394965 w 3252020"/>
                    <a:gd name="connsiteY23" fmla="*/ 1387867 h 3730965"/>
                    <a:gd name="connsiteX24" fmla="*/ 2179225 w 3252020"/>
                    <a:gd name="connsiteY24" fmla="*/ 2681555 h 3730965"/>
                    <a:gd name="connsiteX25" fmla="*/ 2179225 w 3252020"/>
                    <a:gd name="connsiteY25" fmla="*/ 2681555 h 3730965"/>
                    <a:gd name="connsiteX26" fmla="*/ 2179225 w 3252020"/>
                    <a:gd name="connsiteY26" fmla="*/ 2681555 h 3730965"/>
                    <a:gd name="connsiteX27" fmla="*/ 2179225 w 3252020"/>
                    <a:gd name="connsiteY27" fmla="*/ 2681555 h 3730965"/>
                    <a:gd name="connsiteX28" fmla="*/ 2179225 w 3252020"/>
                    <a:gd name="connsiteY28" fmla="*/ 2682411 h 3730965"/>
                    <a:gd name="connsiteX29" fmla="*/ 2179225 w 3252020"/>
                    <a:gd name="connsiteY29" fmla="*/ 2682411 h 3730965"/>
                    <a:gd name="connsiteX30" fmla="*/ 2179225 w 3252020"/>
                    <a:gd name="connsiteY30" fmla="*/ 2682411 h 3730965"/>
                    <a:gd name="connsiteX31" fmla="*/ 2179225 w 3252020"/>
                    <a:gd name="connsiteY31" fmla="*/ 2682411 h 3730965"/>
                    <a:gd name="connsiteX32" fmla="*/ 1492569 w 3252020"/>
                    <a:gd name="connsiteY32" fmla="*/ 2382748 h 3730965"/>
                    <a:gd name="connsiteX33" fmla="*/ 1492569 w 3252020"/>
                    <a:gd name="connsiteY33" fmla="*/ 2382748 h 3730965"/>
                    <a:gd name="connsiteX34" fmla="*/ 1492569 w 3252020"/>
                    <a:gd name="connsiteY34" fmla="*/ 2382748 h 3730965"/>
                    <a:gd name="connsiteX35" fmla="*/ 1492569 w 3252020"/>
                    <a:gd name="connsiteY35" fmla="*/ 2382748 h 3730965"/>
                    <a:gd name="connsiteX36" fmla="*/ 1046500 w 3252020"/>
                    <a:gd name="connsiteY36" fmla="*/ 2661007 h 3730965"/>
                    <a:gd name="connsiteX37" fmla="*/ 1046500 w 3252020"/>
                    <a:gd name="connsiteY37" fmla="*/ 2661863 h 3730965"/>
                    <a:gd name="connsiteX38" fmla="*/ 1046500 w 3252020"/>
                    <a:gd name="connsiteY38" fmla="*/ 2661863 h 3730965"/>
                    <a:gd name="connsiteX39" fmla="*/ 1046500 w 3252020"/>
                    <a:gd name="connsiteY39" fmla="*/ 2661007 h 3730965"/>
                    <a:gd name="connsiteX40" fmla="*/ 1165509 w 3252020"/>
                    <a:gd name="connsiteY40" fmla="*/ 2731214 h 3730965"/>
                    <a:gd name="connsiteX41" fmla="*/ 1165509 w 3252020"/>
                    <a:gd name="connsiteY41" fmla="*/ 2731214 h 3730965"/>
                    <a:gd name="connsiteX42" fmla="*/ 1165509 w 3252020"/>
                    <a:gd name="connsiteY42" fmla="*/ 2731214 h 3730965"/>
                    <a:gd name="connsiteX43" fmla="*/ 1165509 w 3252020"/>
                    <a:gd name="connsiteY43" fmla="*/ 2732070 h 3730965"/>
                    <a:gd name="connsiteX44" fmla="*/ 1163796 w 3252020"/>
                    <a:gd name="connsiteY44" fmla="*/ 2732070 h 3730965"/>
                    <a:gd name="connsiteX45" fmla="*/ 1165509 w 3252020"/>
                    <a:gd name="connsiteY45" fmla="*/ 2731214 h 3730965"/>
                    <a:gd name="connsiteX0" fmla="*/ 3215203 w 3252018"/>
                    <a:gd name="connsiteY0" fmla="*/ 559942 h 3730965"/>
                    <a:gd name="connsiteX1" fmla="*/ 1665509 w 3252018"/>
                    <a:gd name="connsiteY1" fmla="*/ 0 h 3730965"/>
                    <a:gd name="connsiteX2" fmla="*/ 126963 w 3252018"/>
                    <a:gd name="connsiteY2" fmla="*/ 560798 h 3730965"/>
                    <a:gd name="connsiteX3" fmla="*/ 91003 w 3252018"/>
                    <a:gd name="connsiteY3" fmla="*/ 613881 h 3730965"/>
                    <a:gd name="connsiteX4" fmla="*/ 139805 w 3252018"/>
                    <a:gd name="connsiteY4" fmla="*/ 1727771 h 3730965"/>
                    <a:gd name="connsiteX5" fmla="*/ 401796 w 3252018"/>
                    <a:gd name="connsiteY5" fmla="*/ 2639602 h 3730965"/>
                    <a:gd name="connsiteX6" fmla="*/ 938621 w 3252018"/>
                    <a:gd name="connsiteY6" fmla="*/ 3328827 h 3730965"/>
                    <a:gd name="connsiteX7" fmla="*/ 1456610 w 3252018"/>
                    <a:gd name="connsiteY7" fmla="*/ 3649894 h 3730965"/>
                    <a:gd name="connsiteX8" fmla="*/ 1723738 w 3252018"/>
                    <a:gd name="connsiteY8" fmla="*/ 3720101 h 3730965"/>
                    <a:gd name="connsiteX9" fmla="*/ 1936927 w 3252018"/>
                    <a:gd name="connsiteY9" fmla="*/ 3622497 h 3730965"/>
                    <a:gd name="connsiteX10" fmla="*/ 2751154 w 3252018"/>
                    <a:gd name="connsiteY10" fmla="*/ 2945259 h 3730965"/>
                    <a:gd name="connsiteX11" fmla="*/ 2984034 w 3252018"/>
                    <a:gd name="connsiteY11" fmla="*/ 2530867 h 3730965"/>
                    <a:gd name="connsiteX12" fmla="*/ 3252019 w 3252018"/>
                    <a:gd name="connsiteY12" fmla="*/ 611312 h 3730965"/>
                    <a:gd name="connsiteX13" fmla="*/ 3215203 w 3252018"/>
                    <a:gd name="connsiteY13" fmla="*/ 559942 h 3730965"/>
                    <a:gd name="connsiteX14" fmla="*/ 863277 w 3252018"/>
                    <a:gd name="connsiteY14" fmla="*/ 1310811 h 3730965"/>
                    <a:gd name="connsiteX15" fmla="*/ 863277 w 3252018"/>
                    <a:gd name="connsiteY15" fmla="*/ 1311668 h 3730965"/>
                    <a:gd name="connsiteX16" fmla="*/ 862421 w 3252018"/>
                    <a:gd name="connsiteY16" fmla="*/ 1311668 h 3730965"/>
                    <a:gd name="connsiteX17" fmla="*/ 863277 w 3252018"/>
                    <a:gd name="connsiteY17" fmla="*/ 1310811 h 3730965"/>
                    <a:gd name="connsiteX18" fmla="*/ 863277 w 3252018"/>
                    <a:gd name="connsiteY18" fmla="*/ 1310811 h 3730965"/>
                    <a:gd name="connsiteX19" fmla="*/ 863277 w 3252018"/>
                    <a:gd name="connsiteY19" fmla="*/ 1310811 h 3730965"/>
                    <a:gd name="connsiteX20" fmla="*/ 1394965 w 3252018"/>
                    <a:gd name="connsiteY20" fmla="*/ 1387867 h 3730965"/>
                    <a:gd name="connsiteX21" fmla="*/ 1398390 w 3252018"/>
                    <a:gd name="connsiteY21" fmla="*/ 1393861 h 3730965"/>
                    <a:gd name="connsiteX22" fmla="*/ 1391540 w 3252018"/>
                    <a:gd name="connsiteY22" fmla="*/ 1393861 h 3730965"/>
                    <a:gd name="connsiteX23" fmla="*/ 1394965 w 3252018"/>
                    <a:gd name="connsiteY23" fmla="*/ 1387867 h 3730965"/>
                    <a:gd name="connsiteX24" fmla="*/ 2179225 w 3252018"/>
                    <a:gd name="connsiteY24" fmla="*/ 2681555 h 3730965"/>
                    <a:gd name="connsiteX25" fmla="*/ 2179225 w 3252018"/>
                    <a:gd name="connsiteY25" fmla="*/ 2681555 h 3730965"/>
                    <a:gd name="connsiteX26" fmla="*/ 2179225 w 3252018"/>
                    <a:gd name="connsiteY26" fmla="*/ 2681555 h 3730965"/>
                    <a:gd name="connsiteX27" fmla="*/ 2179225 w 3252018"/>
                    <a:gd name="connsiteY27" fmla="*/ 2681555 h 3730965"/>
                    <a:gd name="connsiteX28" fmla="*/ 2179225 w 3252018"/>
                    <a:gd name="connsiteY28" fmla="*/ 2682411 h 3730965"/>
                    <a:gd name="connsiteX29" fmla="*/ 2179225 w 3252018"/>
                    <a:gd name="connsiteY29" fmla="*/ 2682411 h 3730965"/>
                    <a:gd name="connsiteX30" fmla="*/ 2179225 w 3252018"/>
                    <a:gd name="connsiteY30" fmla="*/ 2682411 h 3730965"/>
                    <a:gd name="connsiteX31" fmla="*/ 2179225 w 3252018"/>
                    <a:gd name="connsiteY31" fmla="*/ 2682411 h 3730965"/>
                    <a:gd name="connsiteX32" fmla="*/ 1492569 w 3252018"/>
                    <a:gd name="connsiteY32" fmla="*/ 2382748 h 3730965"/>
                    <a:gd name="connsiteX33" fmla="*/ 1492569 w 3252018"/>
                    <a:gd name="connsiteY33" fmla="*/ 2382748 h 3730965"/>
                    <a:gd name="connsiteX34" fmla="*/ 1492569 w 3252018"/>
                    <a:gd name="connsiteY34" fmla="*/ 2382748 h 3730965"/>
                    <a:gd name="connsiteX35" fmla="*/ 1492569 w 3252018"/>
                    <a:gd name="connsiteY35" fmla="*/ 2382748 h 3730965"/>
                    <a:gd name="connsiteX36" fmla="*/ 1046500 w 3252018"/>
                    <a:gd name="connsiteY36" fmla="*/ 2661007 h 3730965"/>
                    <a:gd name="connsiteX37" fmla="*/ 1046500 w 3252018"/>
                    <a:gd name="connsiteY37" fmla="*/ 2661863 h 3730965"/>
                    <a:gd name="connsiteX38" fmla="*/ 1046500 w 3252018"/>
                    <a:gd name="connsiteY38" fmla="*/ 2661863 h 3730965"/>
                    <a:gd name="connsiteX39" fmla="*/ 1046500 w 3252018"/>
                    <a:gd name="connsiteY39" fmla="*/ 2661007 h 3730965"/>
                    <a:gd name="connsiteX40" fmla="*/ 1165509 w 3252018"/>
                    <a:gd name="connsiteY40" fmla="*/ 2731214 h 3730965"/>
                    <a:gd name="connsiteX41" fmla="*/ 1165509 w 3252018"/>
                    <a:gd name="connsiteY41" fmla="*/ 2731214 h 3730965"/>
                    <a:gd name="connsiteX42" fmla="*/ 1165509 w 3252018"/>
                    <a:gd name="connsiteY42" fmla="*/ 2731214 h 3730965"/>
                    <a:gd name="connsiteX43" fmla="*/ 1165509 w 3252018"/>
                    <a:gd name="connsiteY43" fmla="*/ 2732070 h 3730965"/>
                    <a:gd name="connsiteX44" fmla="*/ 1163796 w 3252018"/>
                    <a:gd name="connsiteY44" fmla="*/ 2732070 h 3730965"/>
                    <a:gd name="connsiteX45" fmla="*/ 1165509 w 3252018"/>
                    <a:gd name="connsiteY45" fmla="*/ 2731214 h 3730965"/>
                    <a:gd name="connsiteX0" fmla="*/ 3215203 w 3252020"/>
                    <a:gd name="connsiteY0" fmla="*/ 390370 h 3561393"/>
                    <a:gd name="connsiteX1" fmla="*/ 1665509 w 3252020"/>
                    <a:gd name="connsiteY1" fmla="*/ 0 h 3561393"/>
                    <a:gd name="connsiteX2" fmla="*/ 126963 w 3252020"/>
                    <a:gd name="connsiteY2" fmla="*/ 391226 h 3561393"/>
                    <a:gd name="connsiteX3" fmla="*/ 91003 w 3252020"/>
                    <a:gd name="connsiteY3" fmla="*/ 444309 h 3561393"/>
                    <a:gd name="connsiteX4" fmla="*/ 139805 w 3252020"/>
                    <a:gd name="connsiteY4" fmla="*/ 1558199 h 3561393"/>
                    <a:gd name="connsiteX5" fmla="*/ 401796 w 3252020"/>
                    <a:gd name="connsiteY5" fmla="*/ 2470030 h 3561393"/>
                    <a:gd name="connsiteX6" fmla="*/ 938621 w 3252020"/>
                    <a:gd name="connsiteY6" fmla="*/ 3159255 h 3561393"/>
                    <a:gd name="connsiteX7" fmla="*/ 1456610 w 3252020"/>
                    <a:gd name="connsiteY7" fmla="*/ 3480322 h 3561393"/>
                    <a:gd name="connsiteX8" fmla="*/ 1723738 w 3252020"/>
                    <a:gd name="connsiteY8" fmla="*/ 3550529 h 3561393"/>
                    <a:gd name="connsiteX9" fmla="*/ 1936927 w 3252020"/>
                    <a:gd name="connsiteY9" fmla="*/ 3452925 h 3561393"/>
                    <a:gd name="connsiteX10" fmla="*/ 2751154 w 3252020"/>
                    <a:gd name="connsiteY10" fmla="*/ 2775687 h 3561393"/>
                    <a:gd name="connsiteX11" fmla="*/ 2984034 w 3252020"/>
                    <a:gd name="connsiteY11" fmla="*/ 2361295 h 3561393"/>
                    <a:gd name="connsiteX12" fmla="*/ 3252019 w 3252020"/>
                    <a:gd name="connsiteY12" fmla="*/ 441740 h 3561393"/>
                    <a:gd name="connsiteX13" fmla="*/ 3215203 w 3252020"/>
                    <a:gd name="connsiteY13" fmla="*/ 390370 h 3561393"/>
                    <a:gd name="connsiteX14" fmla="*/ 863277 w 3252020"/>
                    <a:gd name="connsiteY14" fmla="*/ 1141239 h 3561393"/>
                    <a:gd name="connsiteX15" fmla="*/ 863277 w 3252020"/>
                    <a:gd name="connsiteY15" fmla="*/ 1142096 h 3561393"/>
                    <a:gd name="connsiteX16" fmla="*/ 862421 w 3252020"/>
                    <a:gd name="connsiteY16" fmla="*/ 1142096 h 3561393"/>
                    <a:gd name="connsiteX17" fmla="*/ 863277 w 3252020"/>
                    <a:gd name="connsiteY17" fmla="*/ 1141239 h 3561393"/>
                    <a:gd name="connsiteX18" fmla="*/ 863277 w 3252020"/>
                    <a:gd name="connsiteY18" fmla="*/ 1141239 h 3561393"/>
                    <a:gd name="connsiteX19" fmla="*/ 863277 w 3252020"/>
                    <a:gd name="connsiteY19" fmla="*/ 1141239 h 3561393"/>
                    <a:gd name="connsiteX20" fmla="*/ 1394965 w 3252020"/>
                    <a:gd name="connsiteY20" fmla="*/ 1218295 h 3561393"/>
                    <a:gd name="connsiteX21" fmla="*/ 1398390 w 3252020"/>
                    <a:gd name="connsiteY21" fmla="*/ 1224289 h 3561393"/>
                    <a:gd name="connsiteX22" fmla="*/ 1391540 w 3252020"/>
                    <a:gd name="connsiteY22" fmla="*/ 1224289 h 3561393"/>
                    <a:gd name="connsiteX23" fmla="*/ 1394965 w 3252020"/>
                    <a:gd name="connsiteY23" fmla="*/ 1218295 h 3561393"/>
                    <a:gd name="connsiteX24" fmla="*/ 2179225 w 3252020"/>
                    <a:gd name="connsiteY24" fmla="*/ 2511983 h 3561393"/>
                    <a:gd name="connsiteX25" fmla="*/ 2179225 w 3252020"/>
                    <a:gd name="connsiteY25" fmla="*/ 2511983 h 3561393"/>
                    <a:gd name="connsiteX26" fmla="*/ 2179225 w 3252020"/>
                    <a:gd name="connsiteY26" fmla="*/ 2511983 h 3561393"/>
                    <a:gd name="connsiteX27" fmla="*/ 2179225 w 3252020"/>
                    <a:gd name="connsiteY27" fmla="*/ 2511983 h 3561393"/>
                    <a:gd name="connsiteX28" fmla="*/ 2179225 w 3252020"/>
                    <a:gd name="connsiteY28" fmla="*/ 2512839 h 3561393"/>
                    <a:gd name="connsiteX29" fmla="*/ 2179225 w 3252020"/>
                    <a:gd name="connsiteY29" fmla="*/ 2512839 h 3561393"/>
                    <a:gd name="connsiteX30" fmla="*/ 2179225 w 3252020"/>
                    <a:gd name="connsiteY30" fmla="*/ 2512839 h 3561393"/>
                    <a:gd name="connsiteX31" fmla="*/ 2179225 w 3252020"/>
                    <a:gd name="connsiteY31" fmla="*/ 2512839 h 3561393"/>
                    <a:gd name="connsiteX32" fmla="*/ 1492569 w 3252020"/>
                    <a:gd name="connsiteY32" fmla="*/ 2213176 h 3561393"/>
                    <a:gd name="connsiteX33" fmla="*/ 1492569 w 3252020"/>
                    <a:gd name="connsiteY33" fmla="*/ 2213176 h 3561393"/>
                    <a:gd name="connsiteX34" fmla="*/ 1492569 w 3252020"/>
                    <a:gd name="connsiteY34" fmla="*/ 2213176 h 3561393"/>
                    <a:gd name="connsiteX35" fmla="*/ 1492569 w 3252020"/>
                    <a:gd name="connsiteY35" fmla="*/ 2213176 h 3561393"/>
                    <a:gd name="connsiteX36" fmla="*/ 1046500 w 3252020"/>
                    <a:gd name="connsiteY36" fmla="*/ 2491435 h 3561393"/>
                    <a:gd name="connsiteX37" fmla="*/ 1046500 w 3252020"/>
                    <a:gd name="connsiteY37" fmla="*/ 2492291 h 3561393"/>
                    <a:gd name="connsiteX38" fmla="*/ 1046500 w 3252020"/>
                    <a:gd name="connsiteY38" fmla="*/ 2492291 h 3561393"/>
                    <a:gd name="connsiteX39" fmla="*/ 1046500 w 3252020"/>
                    <a:gd name="connsiteY39" fmla="*/ 2491435 h 3561393"/>
                    <a:gd name="connsiteX40" fmla="*/ 1165509 w 3252020"/>
                    <a:gd name="connsiteY40" fmla="*/ 2561642 h 3561393"/>
                    <a:gd name="connsiteX41" fmla="*/ 1165509 w 3252020"/>
                    <a:gd name="connsiteY41" fmla="*/ 2561642 h 3561393"/>
                    <a:gd name="connsiteX42" fmla="*/ 1165509 w 3252020"/>
                    <a:gd name="connsiteY42" fmla="*/ 2561642 h 3561393"/>
                    <a:gd name="connsiteX43" fmla="*/ 1165509 w 3252020"/>
                    <a:gd name="connsiteY43" fmla="*/ 2562498 h 3561393"/>
                    <a:gd name="connsiteX44" fmla="*/ 1163796 w 3252020"/>
                    <a:gd name="connsiteY44" fmla="*/ 2562498 h 3561393"/>
                    <a:gd name="connsiteX45" fmla="*/ 1165509 w 3252020"/>
                    <a:gd name="connsiteY45" fmla="*/ 2561642 h 3561393"/>
                    <a:gd name="connsiteX0" fmla="*/ 3216335 w 3253151"/>
                    <a:gd name="connsiteY0" fmla="*/ 282461 h 3453484"/>
                    <a:gd name="connsiteX1" fmla="*/ 1682058 w 3253151"/>
                    <a:gd name="connsiteY1" fmla="*/ 0 h 3453484"/>
                    <a:gd name="connsiteX2" fmla="*/ 128095 w 3253151"/>
                    <a:gd name="connsiteY2" fmla="*/ 283317 h 3453484"/>
                    <a:gd name="connsiteX3" fmla="*/ 92135 w 3253151"/>
                    <a:gd name="connsiteY3" fmla="*/ 336400 h 3453484"/>
                    <a:gd name="connsiteX4" fmla="*/ 140937 w 3253151"/>
                    <a:gd name="connsiteY4" fmla="*/ 1450290 h 3453484"/>
                    <a:gd name="connsiteX5" fmla="*/ 402928 w 3253151"/>
                    <a:gd name="connsiteY5" fmla="*/ 2362121 h 3453484"/>
                    <a:gd name="connsiteX6" fmla="*/ 939753 w 3253151"/>
                    <a:gd name="connsiteY6" fmla="*/ 3051346 h 3453484"/>
                    <a:gd name="connsiteX7" fmla="*/ 1457742 w 3253151"/>
                    <a:gd name="connsiteY7" fmla="*/ 3372413 h 3453484"/>
                    <a:gd name="connsiteX8" fmla="*/ 1724870 w 3253151"/>
                    <a:gd name="connsiteY8" fmla="*/ 3442620 h 3453484"/>
                    <a:gd name="connsiteX9" fmla="*/ 1938059 w 3253151"/>
                    <a:gd name="connsiteY9" fmla="*/ 3345016 h 3453484"/>
                    <a:gd name="connsiteX10" fmla="*/ 2752286 w 3253151"/>
                    <a:gd name="connsiteY10" fmla="*/ 2667778 h 3453484"/>
                    <a:gd name="connsiteX11" fmla="*/ 2985166 w 3253151"/>
                    <a:gd name="connsiteY11" fmla="*/ 2253386 h 3453484"/>
                    <a:gd name="connsiteX12" fmla="*/ 3253151 w 3253151"/>
                    <a:gd name="connsiteY12" fmla="*/ 333831 h 3453484"/>
                    <a:gd name="connsiteX13" fmla="*/ 3216335 w 3253151"/>
                    <a:gd name="connsiteY13" fmla="*/ 282461 h 3453484"/>
                    <a:gd name="connsiteX14" fmla="*/ 864409 w 3253151"/>
                    <a:gd name="connsiteY14" fmla="*/ 1033330 h 3453484"/>
                    <a:gd name="connsiteX15" fmla="*/ 864409 w 3253151"/>
                    <a:gd name="connsiteY15" fmla="*/ 1034187 h 3453484"/>
                    <a:gd name="connsiteX16" fmla="*/ 863553 w 3253151"/>
                    <a:gd name="connsiteY16" fmla="*/ 1034187 h 3453484"/>
                    <a:gd name="connsiteX17" fmla="*/ 864409 w 3253151"/>
                    <a:gd name="connsiteY17" fmla="*/ 1033330 h 3453484"/>
                    <a:gd name="connsiteX18" fmla="*/ 864409 w 3253151"/>
                    <a:gd name="connsiteY18" fmla="*/ 1033330 h 3453484"/>
                    <a:gd name="connsiteX19" fmla="*/ 864409 w 3253151"/>
                    <a:gd name="connsiteY19" fmla="*/ 1033330 h 3453484"/>
                    <a:gd name="connsiteX20" fmla="*/ 1396097 w 3253151"/>
                    <a:gd name="connsiteY20" fmla="*/ 1110386 h 3453484"/>
                    <a:gd name="connsiteX21" fmla="*/ 1399522 w 3253151"/>
                    <a:gd name="connsiteY21" fmla="*/ 1116380 h 3453484"/>
                    <a:gd name="connsiteX22" fmla="*/ 1392672 w 3253151"/>
                    <a:gd name="connsiteY22" fmla="*/ 1116380 h 3453484"/>
                    <a:gd name="connsiteX23" fmla="*/ 1396097 w 3253151"/>
                    <a:gd name="connsiteY23" fmla="*/ 1110386 h 3453484"/>
                    <a:gd name="connsiteX24" fmla="*/ 2180357 w 3253151"/>
                    <a:gd name="connsiteY24" fmla="*/ 2404074 h 3453484"/>
                    <a:gd name="connsiteX25" fmla="*/ 2180357 w 3253151"/>
                    <a:gd name="connsiteY25" fmla="*/ 2404074 h 3453484"/>
                    <a:gd name="connsiteX26" fmla="*/ 2180357 w 3253151"/>
                    <a:gd name="connsiteY26" fmla="*/ 2404074 h 3453484"/>
                    <a:gd name="connsiteX27" fmla="*/ 2180357 w 3253151"/>
                    <a:gd name="connsiteY27" fmla="*/ 2404074 h 3453484"/>
                    <a:gd name="connsiteX28" fmla="*/ 2180357 w 3253151"/>
                    <a:gd name="connsiteY28" fmla="*/ 2404930 h 3453484"/>
                    <a:gd name="connsiteX29" fmla="*/ 2180357 w 3253151"/>
                    <a:gd name="connsiteY29" fmla="*/ 2404930 h 3453484"/>
                    <a:gd name="connsiteX30" fmla="*/ 2180357 w 3253151"/>
                    <a:gd name="connsiteY30" fmla="*/ 2404930 h 3453484"/>
                    <a:gd name="connsiteX31" fmla="*/ 2180357 w 3253151"/>
                    <a:gd name="connsiteY31" fmla="*/ 2404930 h 3453484"/>
                    <a:gd name="connsiteX32" fmla="*/ 1493701 w 3253151"/>
                    <a:gd name="connsiteY32" fmla="*/ 2105267 h 3453484"/>
                    <a:gd name="connsiteX33" fmla="*/ 1493701 w 3253151"/>
                    <a:gd name="connsiteY33" fmla="*/ 2105267 h 3453484"/>
                    <a:gd name="connsiteX34" fmla="*/ 1493701 w 3253151"/>
                    <a:gd name="connsiteY34" fmla="*/ 2105267 h 3453484"/>
                    <a:gd name="connsiteX35" fmla="*/ 1493701 w 3253151"/>
                    <a:gd name="connsiteY35" fmla="*/ 2105267 h 3453484"/>
                    <a:gd name="connsiteX36" fmla="*/ 1047632 w 3253151"/>
                    <a:gd name="connsiteY36" fmla="*/ 2383526 h 3453484"/>
                    <a:gd name="connsiteX37" fmla="*/ 1047632 w 3253151"/>
                    <a:gd name="connsiteY37" fmla="*/ 2384382 h 3453484"/>
                    <a:gd name="connsiteX38" fmla="*/ 1047632 w 3253151"/>
                    <a:gd name="connsiteY38" fmla="*/ 2384382 h 3453484"/>
                    <a:gd name="connsiteX39" fmla="*/ 1047632 w 3253151"/>
                    <a:gd name="connsiteY39" fmla="*/ 2383526 h 3453484"/>
                    <a:gd name="connsiteX40" fmla="*/ 1166641 w 3253151"/>
                    <a:gd name="connsiteY40" fmla="*/ 2453733 h 3453484"/>
                    <a:gd name="connsiteX41" fmla="*/ 1166641 w 3253151"/>
                    <a:gd name="connsiteY41" fmla="*/ 2453733 h 3453484"/>
                    <a:gd name="connsiteX42" fmla="*/ 1166641 w 3253151"/>
                    <a:gd name="connsiteY42" fmla="*/ 2453733 h 3453484"/>
                    <a:gd name="connsiteX43" fmla="*/ 1166641 w 3253151"/>
                    <a:gd name="connsiteY43" fmla="*/ 2454589 h 3453484"/>
                    <a:gd name="connsiteX44" fmla="*/ 1164928 w 3253151"/>
                    <a:gd name="connsiteY44" fmla="*/ 2454589 h 3453484"/>
                    <a:gd name="connsiteX45" fmla="*/ 1166641 w 3253151"/>
                    <a:gd name="connsiteY45" fmla="*/ 2453733 h 3453484"/>
                    <a:gd name="connsiteX0" fmla="*/ 3212936 w 3249752"/>
                    <a:gd name="connsiteY0" fmla="*/ 344124 h 3515147"/>
                    <a:gd name="connsiteX1" fmla="*/ 1632411 w 3249752"/>
                    <a:gd name="connsiteY1" fmla="*/ 0 h 3515147"/>
                    <a:gd name="connsiteX2" fmla="*/ 124696 w 3249752"/>
                    <a:gd name="connsiteY2" fmla="*/ 344980 h 3515147"/>
                    <a:gd name="connsiteX3" fmla="*/ 88736 w 3249752"/>
                    <a:gd name="connsiteY3" fmla="*/ 398063 h 3515147"/>
                    <a:gd name="connsiteX4" fmla="*/ 137538 w 3249752"/>
                    <a:gd name="connsiteY4" fmla="*/ 1511953 h 3515147"/>
                    <a:gd name="connsiteX5" fmla="*/ 399529 w 3249752"/>
                    <a:gd name="connsiteY5" fmla="*/ 2423784 h 3515147"/>
                    <a:gd name="connsiteX6" fmla="*/ 936354 w 3249752"/>
                    <a:gd name="connsiteY6" fmla="*/ 3113009 h 3515147"/>
                    <a:gd name="connsiteX7" fmla="*/ 1454343 w 3249752"/>
                    <a:gd name="connsiteY7" fmla="*/ 3434076 h 3515147"/>
                    <a:gd name="connsiteX8" fmla="*/ 1721471 w 3249752"/>
                    <a:gd name="connsiteY8" fmla="*/ 3504283 h 3515147"/>
                    <a:gd name="connsiteX9" fmla="*/ 1934660 w 3249752"/>
                    <a:gd name="connsiteY9" fmla="*/ 3406679 h 3515147"/>
                    <a:gd name="connsiteX10" fmla="*/ 2748887 w 3249752"/>
                    <a:gd name="connsiteY10" fmla="*/ 2729441 h 3515147"/>
                    <a:gd name="connsiteX11" fmla="*/ 2981767 w 3249752"/>
                    <a:gd name="connsiteY11" fmla="*/ 2315049 h 3515147"/>
                    <a:gd name="connsiteX12" fmla="*/ 3249752 w 3249752"/>
                    <a:gd name="connsiteY12" fmla="*/ 395494 h 3515147"/>
                    <a:gd name="connsiteX13" fmla="*/ 3212936 w 3249752"/>
                    <a:gd name="connsiteY13" fmla="*/ 344124 h 3515147"/>
                    <a:gd name="connsiteX14" fmla="*/ 861010 w 3249752"/>
                    <a:gd name="connsiteY14" fmla="*/ 1094993 h 3515147"/>
                    <a:gd name="connsiteX15" fmla="*/ 861010 w 3249752"/>
                    <a:gd name="connsiteY15" fmla="*/ 1095850 h 3515147"/>
                    <a:gd name="connsiteX16" fmla="*/ 860154 w 3249752"/>
                    <a:gd name="connsiteY16" fmla="*/ 1095850 h 3515147"/>
                    <a:gd name="connsiteX17" fmla="*/ 861010 w 3249752"/>
                    <a:gd name="connsiteY17" fmla="*/ 1094993 h 3515147"/>
                    <a:gd name="connsiteX18" fmla="*/ 861010 w 3249752"/>
                    <a:gd name="connsiteY18" fmla="*/ 1094993 h 3515147"/>
                    <a:gd name="connsiteX19" fmla="*/ 861010 w 3249752"/>
                    <a:gd name="connsiteY19" fmla="*/ 1094993 h 3515147"/>
                    <a:gd name="connsiteX20" fmla="*/ 1392698 w 3249752"/>
                    <a:gd name="connsiteY20" fmla="*/ 1172049 h 3515147"/>
                    <a:gd name="connsiteX21" fmla="*/ 1396123 w 3249752"/>
                    <a:gd name="connsiteY21" fmla="*/ 1178043 h 3515147"/>
                    <a:gd name="connsiteX22" fmla="*/ 1389273 w 3249752"/>
                    <a:gd name="connsiteY22" fmla="*/ 1178043 h 3515147"/>
                    <a:gd name="connsiteX23" fmla="*/ 1392698 w 3249752"/>
                    <a:gd name="connsiteY23" fmla="*/ 1172049 h 3515147"/>
                    <a:gd name="connsiteX24" fmla="*/ 2176958 w 3249752"/>
                    <a:gd name="connsiteY24" fmla="*/ 2465737 h 3515147"/>
                    <a:gd name="connsiteX25" fmla="*/ 2176958 w 3249752"/>
                    <a:gd name="connsiteY25" fmla="*/ 2465737 h 3515147"/>
                    <a:gd name="connsiteX26" fmla="*/ 2176958 w 3249752"/>
                    <a:gd name="connsiteY26" fmla="*/ 2465737 h 3515147"/>
                    <a:gd name="connsiteX27" fmla="*/ 2176958 w 3249752"/>
                    <a:gd name="connsiteY27" fmla="*/ 2465737 h 3515147"/>
                    <a:gd name="connsiteX28" fmla="*/ 2176958 w 3249752"/>
                    <a:gd name="connsiteY28" fmla="*/ 2466593 h 3515147"/>
                    <a:gd name="connsiteX29" fmla="*/ 2176958 w 3249752"/>
                    <a:gd name="connsiteY29" fmla="*/ 2466593 h 3515147"/>
                    <a:gd name="connsiteX30" fmla="*/ 2176958 w 3249752"/>
                    <a:gd name="connsiteY30" fmla="*/ 2466593 h 3515147"/>
                    <a:gd name="connsiteX31" fmla="*/ 2176958 w 3249752"/>
                    <a:gd name="connsiteY31" fmla="*/ 2466593 h 3515147"/>
                    <a:gd name="connsiteX32" fmla="*/ 1490302 w 3249752"/>
                    <a:gd name="connsiteY32" fmla="*/ 2166930 h 3515147"/>
                    <a:gd name="connsiteX33" fmla="*/ 1490302 w 3249752"/>
                    <a:gd name="connsiteY33" fmla="*/ 2166930 h 3515147"/>
                    <a:gd name="connsiteX34" fmla="*/ 1490302 w 3249752"/>
                    <a:gd name="connsiteY34" fmla="*/ 2166930 h 3515147"/>
                    <a:gd name="connsiteX35" fmla="*/ 1490302 w 3249752"/>
                    <a:gd name="connsiteY35" fmla="*/ 2166930 h 3515147"/>
                    <a:gd name="connsiteX36" fmla="*/ 1044233 w 3249752"/>
                    <a:gd name="connsiteY36" fmla="*/ 2445189 h 3515147"/>
                    <a:gd name="connsiteX37" fmla="*/ 1044233 w 3249752"/>
                    <a:gd name="connsiteY37" fmla="*/ 2446045 h 3515147"/>
                    <a:gd name="connsiteX38" fmla="*/ 1044233 w 3249752"/>
                    <a:gd name="connsiteY38" fmla="*/ 2446045 h 3515147"/>
                    <a:gd name="connsiteX39" fmla="*/ 1044233 w 3249752"/>
                    <a:gd name="connsiteY39" fmla="*/ 2445189 h 3515147"/>
                    <a:gd name="connsiteX40" fmla="*/ 1163242 w 3249752"/>
                    <a:gd name="connsiteY40" fmla="*/ 2515396 h 3515147"/>
                    <a:gd name="connsiteX41" fmla="*/ 1163242 w 3249752"/>
                    <a:gd name="connsiteY41" fmla="*/ 2515396 h 3515147"/>
                    <a:gd name="connsiteX42" fmla="*/ 1163242 w 3249752"/>
                    <a:gd name="connsiteY42" fmla="*/ 2515396 h 3515147"/>
                    <a:gd name="connsiteX43" fmla="*/ 1163242 w 3249752"/>
                    <a:gd name="connsiteY43" fmla="*/ 2516252 h 3515147"/>
                    <a:gd name="connsiteX44" fmla="*/ 1161529 w 3249752"/>
                    <a:gd name="connsiteY44" fmla="*/ 2516252 h 3515147"/>
                    <a:gd name="connsiteX45" fmla="*/ 1163242 w 3249752"/>
                    <a:gd name="connsiteY45" fmla="*/ 2515396 h 3515147"/>
                    <a:gd name="connsiteX0" fmla="*/ 3124200 w 3161016"/>
                    <a:gd name="connsiteY0" fmla="*/ 344124 h 3515147"/>
                    <a:gd name="connsiteX1" fmla="*/ 1543675 w 3161016"/>
                    <a:gd name="connsiteY1" fmla="*/ 0 h 3515147"/>
                    <a:gd name="connsiteX2" fmla="*/ 0 w 3161016"/>
                    <a:gd name="connsiteY2" fmla="*/ 398063 h 3515147"/>
                    <a:gd name="connsiteX3" fmla="*/ 48802 w 3161016"/>
                    <a:gd name="connsiteY3" fmla="*/ 1511953 h 3515147"/>
                    <a:gd name="connsiteX4" fmla="*/ 310793 w 3161016"/>
                    <a:gd name="connsiteY4" fmla="*/ 2423784 h 3515147"/>
                    <a:gd name="connsiteX5" fmla="*/ 847618 w 3161016"/>
                    <a:gd name="connsiteY5" fmla="*/ 3113009 h 3515147"/>
                    <a:gd name="connsiteX6" fmla="*/ 1365607 w 3161016"/>
                    <a:gd name="connsiteY6" fmla="*/ 3434076 h 3515147"/>
                    <a:gd name="connsiteX7" fmla="*/ 1632735 w 3161016"/>
                    <a:gd name="connsiteY7" fmla="*/ 3504283 h 3515147"/>
                    <a:gd name="connsiteX8" fmla="*/ 1845924 w 3161016"/>
                    <a:gd name="connsiteY8" fmla="*/ 3406679 h 3515147"/>
                    <a:gd name="connsiteX9" fmla="*/ 2660151 w 3161016"/>
                    <a:gd name="connsiteY9" fmla="*/ 2729441 h 3515147"/>
                    <a:gd name="connsiteX10" fmla="*/ 2893031 w 3161016"/>
                    <a:gd name="connsiteY10" fmla="*/ 2315049 h 3515147"/>
                    <a:gd name="connsiteX11" fmla="*/ 3161016 w 3161016"/>
                    <a:gd name="connsiteY11" fmla="*/ 395494 h 3515147"/>
                    <a:gd name="connsiteX12" fmla="*/ 3124200 w 3161016"/>
                    <a:gd name="connsiteY12" fmla="*/ 344124 h 3515147"/>
                    <a:gd name="connsiteX13" fmla="*/ 772274 w 3161016"/>
                    <a:gd name="connsiteY13" fmla="*/ 1094993 h 3515147"/>
                    <a:gd name="connsiteX14" fmla="*/ 772274 w 3161016"/>
                    <a:gd name="connsiteY14" fmla="*/ 1095850 h 3515147"/>
                    <a:gd name="connsiteX15" fmla="*/ 771418 w 3161016"/>
                    <a:gd name="connsiteY15" fmla="*/ 1095850 h 3515147"/>
                    <a:gd name="connsiteX16" fmla="*/ 772274 w 3161016"/>
                    <a:gd name="connsiteY16" fmla="*/ 1094993 h 3515147"/>
                    <a:gd name="connsiteX17" fmla="*/ 772274 w 3161016"/>
                    <a:gd name="connsiteY17" fmla="*/ 1094993 h 3515147"/>
                    <a:gd name="connsiteX18" fmla="*/ 772274 w 3161016"/>
                    <a:gd name="connsiteY18" fmla="*/ 1094993 h 3515147"/>
                    <a:gd name="connsiteX19" fmla="*/ 1303962 w 3161016"/>
                    <a:gd name="connsiteY19" fmla="*/ 1172049 h 3515147"/>
                    <a:gd name="connsiteX20" fmla="*/ 1307387 w 3161016"/>
                    <a:gd name="connsiteY20" fmla="*/ 1178043 h 3515147"/>
                    <a:gd name="connsiteX21" fmla="*/ 1300537 w 3161016"/>
                    <a:gd name="connsiteY21" fmla="*/ 1178043 h 3515147"/>
                    <a:gd name="connsiteX22" fmla="*/ 1303962 w 3161016"/>
                    <a:gd name="connsiteY22" fmla="*/ 1172049 h 3515147"/>
                    <a:gd name="connsiteX23" fmla="*/ 2088222 w 3161016"/>
                    <a:gd name="connsiteY23" fmla="*/ 2465737 h 3515147"/>
                    <a:gd name="connsiteX24" fmla="*/ 2088222 w 3161016"/>
                    <a:gd name="connsiteY24" fmla="*/ 2465737 h 3515147"/>
                    <a:gd name="connsiteX25" fmla="*/ 2088222 w 3161016"/>
                    <a:gd name="connsiteY25" fmla="*/ 2465737 h 3515147"/>
                    <a:gd name="connsiteX26" fmla="*/ 2088222 w 3161016"/>
                    <a:gd name="connsiteY26" fmla="*/ 2465737 h 3515147"/>
                    <a:gd name="connsiteX27" fmla="*/ 2088222 w 3161016"/>
                    <a:gd name="connsiteY27" fmla="*/ 2466593 h 3515147"/>
                    <a:gd name="connsiteX28" fmla="*/ 2088222 w 3161016"/>
                    <a:gd name="connsiteY28" fmla="*/ 2466593 h 3515147"/>
                    <a:gd name="connsiteX29" fmla="*/ 2088222 w 3161016"/>
                    <a:gd name="connsiteY29" fmla="*/ 2466593 h 3515147"/>
                    <a:gd name="connsiteX30" fmla="*/ 2088222 w 3161016"/>
                    <a:gd name="connsiteY30" fmla="*/ 2466593 h 3515147"/>
                    <a:gd name="connsiteX31" fmla="*/ 1401566 w 3161016"/>
                    <a:gd name="connsiteY31" fmla="*/ 2166930 h 3515147"/>
                    <a:gd name="connsiteX32" fmla="*/ 1401566 w 3161016"/>
                    <a:gd name="connsiteY32" fmla="*/ 2166930 h 3515147"/>
                    <a:gd name="connsiteX33" fmla="*/ 1401566 w 3161016"/>
                    <a:gd name="connsiteY33" fmla="*/ 2166930 h 3515147"/>
                    <a:gd name="connsiteX34" fmla="*/ 1401566 w 3161016"/>
                    <a:gd name="connsiteY34" fmla="*/ 2166930 h 3515147"/>
                    <a:gd name="connsiteX35" fmla="*/ 955497 w 3161016"/>
                    <a:gd name="connsiteY35" fmla="*/ 2445189 h 3515147"/>
                    <a:gd name="connsiteX36" fmla="*/ 955497 w 3161016"/>
                    <a:gd name="connsiteY36" fmla="*/ 2446045 h 3515147"/>
                    <a:gd name="connsiteX37" fmla="*/ 955497 w 3161016"/>
                    <a:gd name="connsiteY37" fmla="*/ 2446045 h 3515147"/>
                    <a:gd name="connsiteX38" fmla="*/ 955497 w 3161016"/>
                    <a:gd name="connsiteY38" fmla="*/ 2445189 h 3515147"/>
                    <a:gd name="connsiteX39" fmla="*/ 1074506 w 3161016"/>
                    <a:gd name="connsiteY39" fmla="*/ 2515396 h 3515147"/>
                    <a:gd name="connsiteX40" fmla="*/ 1074506 w 3161016"/>
                    <a:gd name="connsiteY40" fmla="*/ 2515396 h 3515147"/>
                    <a:gd name="connsiteX41" fmla="*/ 1074506 w 3161016"/>
                    <a:gd name="connsiteY41" fmla="*/ 2515396 h 3515147"/>
                    <a:gd name="connsiteX42" fmla="*/ 1074506 w 3161016"/>
                    <a:gd name="connsiteY42" fmla="*/ 2516252 h 3515147"/>
                    <a:gd name="connsiteX43" fmla="*/ 1072793 w 3161016"/>
                    <a:gd name="connsiteY43" fmla="*/ 2516252 h 3515147"/>
                    <a:gd name="connsiteX44" fmla="*/ 1074506 w 3161016"/>
                    <a:gd name="connsiteY44" fmla="*/ 2515396 h 3515147"/>
                    <a:gd name="connsiteX0" fmla="*/ 3124200 w 3161016"/>
                    <a:gd name="connsiteY0" fmla="*/ 436617 h 3607640"/>
                    <a:gd name="connsiteX1" fmla="*/ 1559092 w 3161016"/>
                    <a:gd name="connsiteY1" fmla="*/ 0 h 3607640"/>
                    <a:gd name="connsiteX2" fmla="*/ 0 w 3161016"/>
                    <a:gd name="connsiteY2" fmla="*/ 490556 h 3607640"/>
                    <a:gd name="connsiteX3" fmla="*/ 48802 w 3161016"/>
                    <a:gd name="connsiteY3" fmla="*/ 1604446 h 3607640"/>
                    <a:gd name="connsiteX4" fmla="*/ 310793 w 3161016"/>
                    <a:gd name="connsiteY4" fmla="*/ 2516277 h 3607640"/>
                    <a:gd name="connsiteX5" fmla="*/ 847618 w 3161016"/>
                    <a:gd name="connsiteY5" fmla="*/ 3205502 h 3607640"/>
                    <a:gd name="connsiteX6" fmla="*/ 1365607 w 3161016"/>
                    <a:gd name="connsiteY6" fmla="*/ 3526569 h 3607640"/>
                    <a:gd name="connsiteX7" fmla="*/ 1632735 w 3161016"/>
                    <a:gd name="connsiteY7" fmla="*/ 3596776 h 3607640"/>
                    <a:gd name="connsiteX8" fmla="*/ 1845924 w 3161016"/>
                    <a:gd name="connsiteY8" fmla="*/ 3499172 h 3607640"/>
                    <a:gd name="connsiteX9" fmla="*/ 2660151 w 3161016"/>
                    <a:gd name="connsiteY9" fmla="*/ 2821934 h 3607640"/>
                    <a:gd name="connsiteX10" fmla="*/ 2893031 w 3161016"/>
                    <a:gd name="connsiteY10" fmla="*/ 2407542 h 3607640"/>
                    <a:gd name="connsiteX11" fmla="*/ 3161016 w 3161016"/>
                    <a:gd name="connsiteY11" fmla="*/ 487987 h 3607640"/>
                    <a:gd name="connsiteX12" fmla="*/ 3124200 w 3161016"/>
                    <a:gd name="connsiteY12" fmla="*/ 436617 h 3607640"/>
                    <a:gd name="connsiteX13" fmla="*/ 772274 w 3161016"/>
                    <a:gd name="connsiteY13" fmla="*/ 1187486 h 3607640"/>
                    <a:gd name="connsiteX14" fmla="*/ 772274 w 3161016"/>
                    <a:gd name="connsiteY14" fmla="*/ 1188343 h 3607640"/>
                    <a:gd name="connsiteX15" fmla="*/ 771418 w 3161016"/>
                    <a:gd name="connsiteY15" fmla="*/ 1188343 h 3607640"/>
                    <a:gd name="connsiteX16" fmla="*/ 772274 w 3161016"/>
                    <a:gd name="connsiteY16" fmla="*/ 1187486 h 3607640"/>
                    <a:gd name="connsiteX17" fmla="*/ 772274 w 3161016"/>
                    <a:gd name="connsiteY17" fmla="*/ 1187486 h 3607640"/>
                    <a:gd name="connsiteX18" fmla="*/ 772274 w 3161016"/>
                    <a:gd name="connsiteY18" fmla="*/ 1187486 h 3607640"/>
                    <a:gd name="connsiteX19" fmla="*/ 1303962 w 3161016"/>
                    <a:gd name="connsiteY19" fmla="*/ 1264542 h 3607640"/>
                    <a:gd name="connsiteX20" fmla="*/ 1307387 w 3161016"/>
                    <a:gd name="connsiteY20" fmla="*/ 1270536 h 3607640"/>
                    <a:gd name="connsiteX21" fmla="*/ 1300537 w 3161016"/>
                    <a:gd name="connsiteY21" fmla="*/ 1270536 h 3607640"/>
                    <a:gd name="connsiteX22" fmla="*/ 1303962 w 3161016"/>
                    <a:gd name="connsiteY22" fmla="*/ 1264542 h 3607640"/>
                    <a:gd name="connsiteX23" fmla="*/ 2088222 w 3161016"/>
                    <a:gd name="connsiteY23" fmla="*/ 2558230 h 3607640"/>
                    <a:gd name="connsiteX24" fmla="*/ 2088222 w 3161016"/>
                    <a:gd name="connsiteY24" fmla="*/ 2558230 h 3607640"/>
                    <a:gd name="connsiteX25" fmla="*/ 2088222 w 3161016"/>
                    <a:gd name="connsiteY25" fmla="*/ 2558230 h 3607640"/>
                    <a:gd name="connsiteX26" fmla="*/ 2088222 w 3161016"/>
                    <a:gd name="connsiteY26" fmla="*/ 2558230 h 3607640"/>
                    <a:gd name="connsiteX27" fmla="*/ 2088222 w 3161016"/>
                    <a:gd name="connsiteY27" fmla="*/ 2559086 h 3607640"/>
                    <a:gd name="connsiteX28" fmla="*/ 2088222 w 3161016"/>
                    <a:gd name="connsiteY28" fmla="*/ 2559086 h 3607640"/>
                    <a:gd name="connsiteX29" fmla="*/ 2088222 w 3161016"/>
                    <a:gd name="connsiteY29" fmla="*/ 2559086 h 3607640"/>
                    <a:gd name="connsiteX30" fmla="*/ 2088222 w 3161016"/>
                    <a:gd name="connsiteY30" fmla="*/ 2559086 h 3607640"/>
                    <a:gd name="connsiteX31" fmla="*/ 1401566 w 3161016"/>
                    <a:gd name="connsiteY31" fmla="*/ 2259423 h 3607640"/>
                    <a:gd name="connsiteX32" fmla="*/ 1401566 w 3161016"/>
                    <a:gd name="connsiteY32" fmla="*/ 2259423 h 3607640"/>
                    <a:gd name="connsiteX33" fmla="*/ 1401566 w 3161016"/>
                    <a:gd name="connsiteY33" fmla="*/ 2259423 h 3607640"/>
                    <a:gd name="connsiteX34" fmla="*/ 1401566 w 3161016"/>
                    <a:gd name="connsiteY34" fmla="*/ 2259423 h 3607640"/>
                    <a:gd name="connsiteX35" fmla="*/ 955497 w 3161016"/>
                    <a:gd name="connsiteY35" fmla="*/ 2537682 h 3607640"/>
                    <a:gd name="connsiteX36" fmla="*/ 955497 w 3161016"/>
                    <a:gd name="connsiteY36" fmla="*/ 2538538 h 3607640"/>
                    <a:gd name="connsiteX37" fmla="*/ 955497 w 3161016"/>
                    <a:gd name="connsiteY37" fmla="*/ 2538538 h 3607640"/>
                    <a:gd name="connsiteX38" fmla="*/ 955497 w 3161016"/>
                    <a:gd name="connsiteY38" fmla="*/ 2537682 h 3607640"/>
                    <a:gd name="connsiteX39" fmla="*/ 1074506 w 3161016"/>
                    <a:gd name="connsiteY39" fmla="*/ 2607889 h 3607640"/>
                    <a:gd name="connsiteX40" fmla="*/ 1074506 w 3161016"/>
                    <a:gd name="connsiteY40" fmla="*/ 2607889 h 3607640"/>
                    <a:gd name="connsiteX41" fmla="*/ 1074506 w 3161016"/>
                    <a:gd name="connsiteY41" fmla="*/ 2607889 h 3607640"/>
                    <a:gd name="connsiteX42" fmla="*/ 1074506 w 3161016"/>
                    <a:gd name="connsiteY42" fmla="*/ 2608745 h 3607640"/>
                    <a:gd name="connsiteX43" fmla="*/ 1072793 w 3161016"/>
                    <a:gd name="connsiteY43" fmla="*/ 2608745 h 3607640"/>
                    <a:gd name="connsiteX44" fmla="*/ 1074506 w 3161016"/>
                    <a:gd name="connsiteY44" fmla="*/ 2607889 h 360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161016" h="3607640">
                      <a:moveTo>
                        <a:pt x="3124200" y="436617"/>
                      </a:moveTo>
                      <a:cubicBezTo>
                        <a:pt x="2864920" y="334732"/>
                        <a:pt x="2590438" y="31804"/>
                        <a:pt x="1559092" y="0"/>
                      </a:cubicBezTo>
                      <a:cubicBezTo>
                        <a:pt x="1038392" y="8990"/>
                        <a:pt x="249145" y="238564"/>
                        <a:pt x="0" y="490556"/>
                      </a:cubicBezTo>
                      <a:cubicBezTo>
                        <a:pt x="8562" y="862994"/>
                        <a:pt x="-10274" y="1233720"/>
                        <a:pt x="48802" y="1604446"/>
                      </a:cubicBezTo>
                      <a:cubicBezTo>
                        <a:pt x="98461" y="1917807"/>
                        <a:pt x="186647" y="2224320"/>
                        <a:pt x="310793" y="2516277"/>
                      </a:cubicBezTo>
                      <a:cubicBezTo>
                        <a:pt x="424665" y="2783405"/>
                        <a:pt x="620730" y="3023136"/>
                        <a:pt x="847618" y="3205502"/>
                      </a:cubicBezTo>
                      <a:cubicBezTo>
                        <a:pt x="1007724" y="3333929"/>
                        <a:pt x="1178960" y="3440951"/>
                        <a:pt x="1365607" y="3526569"/>
                      </a:cubicBezTo>
                      <a:cubicBezTo>
                        <a:pt x="1440951" y="3561673"/>
                        <a:pt x="1551398" y="3635304"/>
                        <a:pt x="1632735" y="3596776"/>
                      </a:cubicBezTo>
                      <a:cubicBezTo>
                        <a:pt x="1702942" y="3564242"/>
                        <a:pt x="1772292" y="3529994"/>
                        <a:pt x="1845924" y="3499172"/>
                      </a:cubicBezTo>
                      <a:cubicBezTo>
                        <a:pt x="2177265" y="3360470"/>
                        <a:pt x="2454668" y="3113035"/>
                        <a:pt x="2660151" y="2821934"/>
                      </a:cubicBezTo>
                      <a:cubicBezTo>
                        <a:pt x="2751762" y="2692650"/>
                        <a:pt x="2829674" y="2553093"/>
                        <a:pt x="2893031" y="2407542"/>
                      </a:cubicBezTo>
                      <a:cubicBezTo>
                        <a:pt x="3157591" y="1798799"/>
                        <a:pt x="3157591" y="1137828"/>
                        <a:pt x="3161016" y="487987"/>
                      </a:cubicBezTo>
                      <a:cubicBezTo>
                        <a:pt x="3161016" y="458877"/>
                        <a:pt x="3151598" y="446035"/>
                        <a:pt x="3124200" y="436617"/>
                      </a:cubicBezTo>
                      <a:close/>
                      <a:moveTo>
                        <a:pt x="772274" y="1187486"/>
                      </a:moveTo>
                      <a:lnTo>
                        <a:pt x="772274" y="1188343"/>
                      </a:lnTo>
                      <a:lnTo>
                        <a:pt x="771418" y="1188343"/>
                      </a:lnTo>
                      <a:lnTo>
                        <a:pt x="772274" y="1187486"/>
                      </a:lnTo>
                      <a:lnTo>
                        <a:pt x="772274" y="1187486"/>
                      </a:lnTo>
                      <a:lnTo>
                        <a:pt x="772274" y="1187486"/>
                      </a:lnTo>
                      <a:close/>
                      <a:moveTo>
                        <a:pt x="1303962" y="1264542"/>
                      </a:moveTo>
                      <a:cubicBezTo>
                        <a:pt x="1304818" y="1266255"/>
                        <a:pt x="1306530" y="1268823"/>
                        <a:pt x="1307387" y="1270536"/>
                      </a:cubicBezTo>
                      <a:cubicBezTo>
                        <a:pt x="1304818" y="1269680"/>
                        <a:pt x="1303106" y="1269680"/>
                        <a:pt x="1300537" y="1270536"/>
                      </a:cubicBezTo>
                      <a:cubicBezTo>
                        <a:pt x="1302250" y="1268823"/>
                        <a:pt x="1303106" y="1267111"/>
                        <a:pt x="1303962" y="1264542"/>
                      </a:cubicBezTo>
                      <a:close/>
                      <a:moveTo>
                        <a:pt x="2088222" y="2558230"/>
                      </a:moveTo>
                      <a:lnTo>
                        <a:pt x="2088222" y="2558230"/>
                      </a:lnTo>
                      <a:lnTo>
                        <a:pt x="2088222" y="2558230"/>
                      </a:lnTo>
                      <a:lnTo>
                        <a:pt x="2088222" y="2558230"/>
                      </a:lnTo>
                      <a:close/>
                      <a:moveTo>
                        <a:pt x="2088222" y="2559086"/>
                      </a:moveTo>
                      <a:lnTo>
                        <a:pt x="2088222" y="2559086"/>
                      </a:lnTo>
                      <a:lnTo>
                        <a:pt x="2088222" y="2559086"/>
                      </a:lnTo>
                      <a:lnTo>
                        <a:pt x="2088222" y="2559086"/>
                      </a:lnTo>
                      <a:close/>
                      <a:moveTo>
                        <a:pt x="1401566" y="2259423"/>
                      </a:moveTo>
                      <a:lnTo>
                        <a:pt x="1401566" y="2259423"/>
                      </a:lnTo>
                      <a:lnTo>
                        <a:pt x="1401566" y="2259423"/>
                      </a:lnTo>
                      <a:lnTo>
                        <a:pt x="1401566" y="2259423"/>
                      </a:lnTo>
                      <a:close/>
                      <a:moveTo>
                        <a:pt x="955497" y="2537682"/>
                      </a:moveTo>
                      <a:lnTo>
                        <a:pt x="955497" y="2538538"/>
                      </a:lnTo>
                      <a:lnTo>
                        <a:pt x="955497" y="2538538"/>
                      </a:lnTo>
                      <a:lnTo>
                        <a:pt x="955497" y="2537682"/>
                      </a:lnTo>
                      <a:close/>
                      <a:moveTo>
                        <a:pt x="1074506" y="2607889"/>
                      </a:moveTo>
                      <a:lnTo>
                        <a:pt x="1074506" y="2607889"/>
                      </a:lnTo>
                      <a:lnTo>
                        <a:pt x="1074506" y="2607889"/>
                      </a:lnTo>
                      <a:lnTo>
                        <a:pt x="1074506" y="2608745"/>
                      </a:lnTo>
                      <a:lnTo>
                        <a:pt x="1072793" y="2608745"/>
                      </a:lnTo>
                      <a:cubicBezTo>
                        <a:pt x="1073649" y="2608745"/>
                        <a:pt x="1073649" y="2608745"/>
                        <a:pt x="1074506" y="2607889"/>
                      </a:cubicBezTo>
                      <a:close/>
                    </a:path>
                  </a:pathLst>
                </a:custGeom>
                <a:solidFill>
                  <a:schemeClr val="accent3">
                    <a:lumMod val="75000"/>
                  </a:schemeClr>
                </a:solidFill>
                <a:ln w="6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Freeform: Shape 328">
                  <a:extLst>
                    <a:ext uri="{FF2B5EF4-FFF2-40B4-BE49-F238E27FC236}">
                      <a16:creationId xmlns:a16="http://schemas.microsoft.com/office/drawing/2014/main" id="{6A3A6BCC-5AB7-46B3-85A9-14360D79992A}"/>
                    </a:ext>
                  </a:extLst>
                </p:cNvPr>
                <p:cNvSpPr/>
                <p:nvPr/>
              </p:nvSpPr>
              <p:spPr>
                <a:xfrm>
                  <a:off x="6084503" y="1988368"/>
                  <a:ext cx="1660834" cy="1880023"/>
                </a:xfrm>
                <a:custGeom>
                  <a:avLst/>
                  <a:gdLst>
                    <a:gd name="connsiteX0" fmla="*/ 2794624 w 2828015"/>
                    <a:gd name="connsiteY0" fmla="*/ 505173 h 3341479"/>
                    <a:gd name="connsiteX1" fmla="*/ 2389651 w 2828015"/>
                    <a:gd name="connsiteY1" fmla="*/ 356197 h 3341479"/>
                    <a:gd name="connsiteX2" fmla="*/ 1435867 w 2828015"/>
                    <a:gd name="connsiteY2" fmla="*/ 4308 h 3341479"/>
                    <a:gd name="connsiteX3" fmla="*/ 1395626 w 2828015"/>
                    <a:gd name="connsiteY3" fmla="*/ 3451 h 3341479"/>
                    <a:gd name="connsiteX4" fmla="*/ 32588 w 2828015"/>
                    <a:gd name="connsiteY4" fmla="*/ 505173 h 3341479"/>
                    <a:gd name="connsiteX5" fmla="*/ 53 w 2828015"/>
                    <a:gd name="connsiteY5" fmla="*/ 552263 h 3341479"/>
                    <a:gd name="connsiteX6" fmla="*/ 43718 w 2828015"/>
                    <a:gd name="connsiteY6" fmla="*/ 1548000 h 3341479"/>
                    <a:gd name="connsiteX7" fmla="*/ 278312 w 2828015"/>
                    <a:gd name="connsiteY7" fmla="*/ 2363939 h 3341479"/>
                    <a:gd name="connsiteX8" fmla="*/ 758629 w 2828015"/>
                    <a:gd name="connsiteY8" fmla="*/ 2981245 h 3341479"/>
                    <a:gd name="connsiteX9" fmla="*/ 1221822 w 2828015"/>
                    <a:gd name="connsiteY9" fmla="*/ 3268921 h 3341479"/>
                    <a:gd name="connsiteX10" fmla="*/ 1460696 w 2828015"/>
                    <a:gd name="connsiteY10" fmla="*/ 3332279 h 3341479"/>
                    <a:gd name="connsiteX11" fmla="*/ 1651624 w 2828015"/>
                    <a:gd name="connsiteY11" fmla="*/ 3244948 h 3341479"/>
                    <a:gd name="connsiteX12" fmla="*/ 2380233 w 2828015"/>
                    <a:gd name="connsiteY12" fmla="*/ 2638773 h 3341479"/>
                    <a:gd name="connsiteX13" fmla="*/ 2588285 w 2828015"/>
                    <a:gd name="connsiteY13" fmla="*/ 2268047 h 3341479"/>
                    <a:gd name="connsiteX14" fmla="*/ 2828015 w 2828015"/>
                    <a:gd name="connsiteY14" fmla="*/ 551406 h 3341479"/>
                    <a:gd name="connsiteX15" fmla="*/ 2794624 w 2828015"/>
                    <a:gd name="connsiteY15" fmla="*/ 505173 h 3341479"/>
                    <a:gd name="connsiteX16" fmla="*/ 690990 w 2828015"/>
                    <a:gd name="connsiteY16" fmla="*/ 1176417 h 3341479"/>
                    <a:gd name="connsiteX17" fmla="*/ 690990 w 2828015"/>
                    <a:gd name="connsiteY17" fmla="*/ 1177274 h 3341479"/>
                    <a:gd name="connsiteX18" fmla="*/ 690134 w 2828015"/>
                    <a:gd name="connsiteY18" fmla="*/ 1177274 h 3341479"/>
                    <a:gd name="connsiteX19" fmla="*/ 690990 w 2828015"/>
                    <a:gd name="connsiteY19" fmla="*/ 1176417 h 3341479"/>
                    <a:gd name="connsiteX20" fmla="*/ 690990 w 2828015"/>
                    <a:gd name="connsiteY20" fmla="*/ 1176417 h 3341479"/>
                    <a:gd name="connsiteX21" fmla="*/ 690990 w 2828015"/>
                    <a:gd name="connsiteY21" fmla="*/ 1176417 h 3341479"/>
                    <a:gd name="connsiteX22" fmla="*/ 1167026 w 2828015"/>
                    <a:gd name="connsiteY22" fmla="*/ 1245768 h 3341479"/>
                    <a:gd name="connsiteX23" fmla="*/ 1169595 w 2828015"/>
                    <a:gd name="connsiteY23" fmla="*/ 1250905 h 3341479"/>
                    <a:gd name="connsiteX24" fmla="*/ 1163602 w 2828015"/>
                    <a:gd name="connsiteY24" fmla="*/ 1250905 h 3341479"/>
                    <a:gd name="connsiteX25" fmla="*/ 1167026 w 2828015"/>
                    <a:gd name="connsiteY25" fmla="*/ 1245768 h 3341479"/>
                    <a:gd name="connsiteX26" fmla="*/ 1869094 w 2828015"/>
                    <a:gd name="connsiteY26" fmla="*/ 2402467 h 3341479"/>
                    <a:gd name="connsiteX27" fmla="*/ 1869094 w 2828015"/>
                    <a:gd name="connsiteY27" fmla="*/ 2402467 h 3341479"/>
                    <a:gd name="connsiteX28" fmla="*/ 1869094 w 2828015"/>
                    <a:gd name="connsiteY28" fmla="*/ 2402467 h 3341479"/>
                    <a:gd name="connsiteX29" fmla="*/ 1869094 w 2828015"/>
                    <a:gd name="connsiteY29" fmla="*/ 2402467 h 3341479"/>
                    <a:gd name="connsiteX30" fmla="*/ 1869094 w 2828015"/>
                    <a:gd name="connsiteY30" fmla="*/ 2403324 h 3341479"/>
                    <a:gd name="connsiteX31" fmla="*/ 1869094 w 2828015"/>
                    <a:gd name="connsiteY31" fmla="*/ 2403324 h 3341479"/>
                    <a:gd name="connsiteX32" fmla="*/ 1869094 w 2828015"/>
                    <a:gd name="connsiteY32" fmla="*/ 2403324 h 3341479"/>
                    <a:gd name="connsiteX33" fmla="*/ 1869094 w 2828015"/>
                    <a:gd name="connsiteY33" fmla="*/ 2403324 h 3341479"/>
                    <a:gd name="connsiteX34" fmla="*/ 1254357 w 2828015"/>
                    <a:gd name="connsiteY34" fmla="*/ 2135339 h 3341479"/>
                    <a:gd name="connsiteX35" fmla="*/ 1254357 w 2828015"/>
                    <a:gd name="connsiteY35" fmla="*/ 2135339 h 3341479"/>
                    <a:gd name="connsiteX36" fmla="*/ 1254357 w 2828015"/>
                    <a:gd name="connsiteY36" fmla="*/ 2135339 h 3341479"/>
                    <a:gd name="connsiteX37" fmla="*/ 1254357 w 2828015"/>
                    <a:gd name="connsiteY37" fmla="*/ 2135339 h 3341479"/>
                    <a:gd name="connsiteX38" fmla="*/ 855377 w 2828015"/>
                    <a:gd name="connsiteY38" fmla="*/ 2384488 h 3341479"/>
                    <a:gd name="connsiteX39" fmla="*/ 855377 w 2828015"/>
                    <a:gd name="connsiteY39" fmla="*/ 2385343 h 3341479"/>
                    <a:gd name="connsiteX40" fmla="*/ 855377 w 2828015"/>
                    <a:gd name="connsiteY40" fmla="*/ 2385343 h 3341479"/>
                    <a:gd name="connsiteX41" fmla="*/ 855377 w 2828015"/>
                    <a:gd name="connsiteY41" fmla="*/ 2384488 h 3341479"/>
                    <a:gd name="connsiteX42" fmla="*/ 961543 w 2828015"/>
                    <a:gd name="connsiteY42" fmla="*/ 2446989 h 3341479"/>
                    <a:gd name="connsiteX43" fmla="*/ 961543 w 2828015"/>
                    <a:gd name="connsiteY43" fmla="*/ 2446989 h 3341479"/>
                    <a:gd name="connsiteX44" fmla="*/ 961543 w 2828015"/>
                    <a:gd name="connsiteY44" fmla="*/ 2446989 h 3341479"/>
                    <a:gd name="connsiteX45" fmla="*/ 961543 w 2828015"/>
                    <a:gd name="connsiteY45" fmla="*/ 2447844 h 3341479"/>
                    <a:gd name="connsiteX46" fmla="*/ 960687 w 2828015"/>
                    <a:gd name="connsiteY46" fmla="*/ 2447844 h 3341479"/>
                    <a:gd name="connsiteX47" fmla="*/ 961543 w 2828015"/>
                    <a:gd name="connsiteY47" fmla="*/ 2446989 h 3341479"/>
                    <a:gd name="connsiteX0" fmla="*/ 2877753 w 2911144"/>
                    <a:gd name="connsiteY0" fmla="*/ 502529 h 3338835"/>
                    <a:gd name="connsiteX1" fmla="*/ 2472780 w 2911144"/>
                    <a:gd name="connsiteY1" fmla="*/ 353553 h 3338835"/>
                    <a:gd name="connsiteX2" fmla="*/ 1518996 w 2911144"/>
                    <a:gd name="connsiteY2" fmla="*/ 1664 h 3338835"/>
                    <a:gd name="connsiteX3" fmla="*/ 115717 w 2911144"/>
                    <a:gd name="connsiteY3" fmla="*/ 502529 h 3338835"/>
                    <a:gd name="connsiteX4" fmla="*/ 83182 w 2911144"/>
                    <a:gd name="connsiteY4" fmla="*/ 549619 h 3338835"/>
                    <a:gd name="connsiteX5" fmla="*/ 126847 w 2911144"/>
                    <a:gd name="connsiteY5" fmla="*/ 1545356 h 3338835"/>
                    <a:gd name="connsiteX6" fmla="*/ 361441 w 2911144"/>
                    <a:gd name="connsiteY6" fmla="*/ 2361295 h 3338835"/>
                    <a:gd name="connsiteX7" fmla="*/ 841758 w 2911144"/>
                    <a:gd name="connsiteY7" fmla="*/ 2978601 h 3338835"/>
                    <a:gd name="connsiteX8" fmla="*/ 1304951 w 2911144"/>
                    <a:gd name="connsiteY8" fmla="*/ 3266277 h 3338835"/>
                    <a:gd name="connsiteX9" fmla="*/ 1543825 w 2911144"/>
                    <a:gd name="connsiteY9" fmla="*/ 3329635 h 3338835"/>
                    <a:gd name="connsiteX10" fmla="*/ 1734753 w 2911144"/>
                    <a:gd name="connsiteY10" fmla="*/ 3242304 h 3338835"/>
                    <a:gd name="connsiteX11" fmla="*/ 2463362 w 2911144"/>
                    <a:gd name="connsiteY11" fmla="*/ 2636129 h 3338835"/>
                    <a:gd name="connsiteX12" fmla="*/ 2671414 w 2911144"/>
                    <a:gd name="connsiteY12" fmla="*/ 2265403 h 3338835"/>
                    <a:gd name="connsiteX13" fmla="*/ 2911144 w 2911144"/>
                    <a:gd name="connsiteY13" fmla="*/ 548762 h 3338835"/>
                    <a:gd name="connsiteX14" fmla="*/ 2877753 w 2911144"/>
                    <a:gd name="connsiteY14" fmla="*/ 502529 h 3338835"/>
                    <a:gd name="connsiteX15" fmla="*/ 774119 w 2911144"/>
                    <a:gd name="connsiteY15" fmla="*/ 1173773 h 3338835"/>
                    <a:gd name="connsiteX16" fmla="*/ 774119 w 2911144"/>
                    <a:gd name="connsiteY16" fmla="*/ 1174630 h 3338835"/>
                    <a:gd name="connsiteX17" fmla="*/ 773263 w 2911144"/>
                    <a:gd name="connsiteY17" fmla="*/ 1174630 h 3338835"/>
                    <a:gd name="connsiteX18" fmla="*/ 774119 w 2911144"/>
                    <a:gd name="connsiteY18" fmla="*/ 1173773 h 3338835"/>
                    <a:gd name="connsiteX19" fmla="*/ 774119 w 2911144"/>
                    <a:gd name="connsiteY19" fmla="*/ 1173773 h 3338835"/>
                    <a:gd name="connsiteX20" fmla="*/ 774119 w 2911144"/>
                    <a:gd name="connsiteY20" fmla="*/ 1173773 h 3338835"/>
                    <a:gd name="connsiteX21" fmla="*/ 1250155 w 2911144"/>
                    <a:gd name="connsiteY21" fmla="*/ 1243124 h 3338835"/>
                    <a:gd name="connsiteX22" fmla="*/ 1252724 w 2911144"/>
                    <a:gd name="connsiteY22" fmla="*/ 1248261 h 3338835"/>
                    <a:gd name="connsiteX23" fmla="*/ 1246731 w 2911144"/>
                    <a:gd name="connsiteY23" fmla="*/ 1248261 h 3338835"/>
                    <a:gd name="connsiteX24" fmla="*/ 1250155 w 2911144"/>
                    <a:gd name="connsiteY24" fmla="*/ 1243124 h 3338835"/>
                    <a:gd name="connsiteX25" fmla="*/ 1952223 w 2911144"/>
                    <a:gd name="connsiteY25" fmla="*/ 2399823 h 3338835"/>
                    <a:gd name="connsiteX26" fmla="*/ 1952223 w 2911144"/>
                    <a:gd name="connsiteY26" fmla="*/ 2399823 h 3338835"/>
                    <a:gd name="connsiteX27" fmla="*/ 1952223 w 2911144"/>
                    <a:gd name="connsiteY27" fmla="*/ 2399823 h 3338835"/>
                    <a:gd name="connsiteX28" fmla="*/ 1952223 w 2911144"/>
                    <a:gd name="connsiteY28" fmla="*/ 2399823 h 3338835"/>
                    <a:gd name="connsiteX29" fmla="*/ 1952223 w 2911144"/>
                    <a:gd name="connsiteY29" fmla="*/ 2400680 h 3338835"/>
                    <a:gd name="connsiteX30" fmla="*/ 1952223 w 2911144"/>
                    <a:gd name="connsiteY30" fmla="*/ 2400680 h 3338835"/>
                    <a:gd name="connsiteX31" fmla="*/ 1952223 w 2911144"/>
                    <a:gd name="connsiteY31" fmla="*/ 2400680 h 3338835"/>
                    <a:gd name="connsiteX32" fmla="*/ 1952223 w 2911144"/>
                    <a:gd name="connsiteY32" fmla="*/ 2400680 h 3338835"/>
                    <a:gd name="connsiteX33" fmla="*/ 1337486 w 2911144"/>
                    <a:gd name="connsiteY33" fmla="*/ 2132695 h 3338835"/>
                    <a:gd name="connsiteX34" fmla="*/ 1337486 w 2911144"/>
                    <a:gd name="connsiteY34" fmla="*/ 2132695 h 3338835"/>
                    <a:gd name="connsiteX35" fmla="*/ 1337486 w 2911144"/>
                    <a:gd name="connsiteY35" fmla="*/ 2132695 h 3338835"/>
                    <a:gd name="connsiteX36" fmla="*/ 1337486 w 2911144"/>
                    <a:gd name="connsiteY36" fmla="*/ 2132695 h 3338835"/>
                    <a:gd name="connsiteX37" fmla="*/ 938506 w 2911144"/>
                    <a:gd name="connsiteY37" fmla="*/ 2381844 h 3338835"/>
                    <a:gd name="connsiteX38" fmla="*/ 938506 w 2911144"/>
                    <a:gd name="connsiteY38" fmla="*/ 2382699 h 3338835"/>
                    <a:gd name="connsiteX39" fmla="*/ 938506 w 2911144"/>
                    <a:gd name="connsiteY39" fmla="*/ 2382699 h 3338835"/>
                    <a:gd name="connsiteX40" fmla="*/ 938506 w 2911144"/>
                    <a:gd name="connsiteY40" fmla="*/ 2381844 h 3338835"/>
                    <a:gd name="connsiteX41" fmla="*/ 1044672 w 2911144"/>
                    <a:gd name="connsiteY41" fmla="*/ 2444345 h 3338835"/>
                    <a:gd name="connsiteX42" fmla="*/ 1044672 w 2911144"/>
                    <a:gd name="connsiteY42" fmla="*/ 2444345 h 3338835"/>
                    <a:gd name="connsiteX43" fmla="*/ 1044672 w 2911144"/>
                    <a:gd name="connsiteY43" fmla="*/ 2444345 h 3338835"/>
                    <a:gd name="connsiteX44" fmla="*/ 1044672 w 2911144"/>
                    <a:gd name="connsiteY44" fmla="*/ 2445200 h 3338835"/>
                    <a:gd name="connsiteX45" fmla="*/ 1043816 w 2911144"/>
                    <a:gd name="connsiteY45" fmla="*/ 2445200 h 3338835"/>
                    <a:gd name="connsiteX46" fmla="*/ 1044672 w 2911144"/>
                    <a:gd name="connsiteY46" fmla="*/ 2444345 h 3338835"/>
                    <a:gd name="connsiteX0" fmla="*/ 2948096 w 2981487"/>
                    <a:gd name="connsiteY0" fmla="*/ 148976 h 2985282"/>
                    <a:gd name="connsiteX1" fmla="*/ 2543123 w 2981487"/>
                    <a:gd name="connsiteY1" fmla="*/ 0 h 2985282"/>
                    <a:gd name="connsiteX2" fmla="*/ 186060 w 2981487"/>
                    <a:gd name="connsiteY2" fmla="*/ 148976 h 2985282"/>
                    <a:gd name="connsiteX3" fmla="*/ 153525 w 2981487"/>
                    <a:gd name="connsiteY3" fmla="*/ 196066 h 2985282"/>
                    <a:gd name="connsiteX4" fmla="*/ 197190 w 2981487"/>
                    <a:gd name="connsiteY4" fmla="*/ 1191803 h 2985282"/>
                    <a:gd name="connsiteX5" fmla="*/ 431784 w 2981487"/>
                    <a:gd name="connsiteY5" fmla="*/ 2007742 h 2985282"/>
                    <a:gd name="connsiteX6" fmla="*/ 912101 w 2981487"/>
                    <a:gd name="connsiteY6" fmla="*/ 2625048 h 2985282"/>
                    <a:gd name="connsiteX7" fmla="*/ 1375294 w 2981487"/>
                    <a:gd name="connsiteY7" fmla="*/ 2912724 h 2985282"/>
                    <a:gd name="connsiteX8" fmla="*/ 1614168 w 2981487"/>
                    <a:gd name="connsiteY8" fmla="*/ 2976082 h 2985282"/>
                    <a:gd name="connsiteX9" fmla="*/ 1805096 w 2981487"/>
                    <a:gd name="connsiteY9" fmla="*/ 2888751 h 2985282"/>
                    <a:gd name="connsiteX10" fmla="*/ 2533705 w 2981487"/>
                    <a:gd name="connsiteY10" fmla="*/ 2282576 h 2985282"/>
                    <a:gd name="connsiteX11" fmla="*/ 2741757 w 2981487"/>
                    <a:gd name="connsiteY11" fmla="*/ 1911850 h 2985282"/>
                    <a:gd name="connsiteX12" fmla="*/ 2981487 w 2981487"/>
                    <a:gd name="connsiteY12" fmla="*/ 195209 h 2985282"/>
                    <a:gd name="connsiteX13" fmla="*/ 2948096 w 2981487"/>
                    <a:gd name="connsiteY13" fmla="*/ 148976 h 2985282"/>
                    <a:gd name="connsiteX14" fmla="*/ 844462 w 2981487"/>
                    <a:gd name="connsiteY14" fmla="*/ 820220 h 2985282"/>
                    <a:gd name="connsiteX15" fmla="*/ 844462 w 2981487"/>
                    <a:gd name="connsiteY15" fmla="*/ 821077 h 2985282"/>
                    <a:gd name="connsiteX16" fmla="*/ 843606 w 2981487"/>
                    <a:gd name="connsiteY16" fmla="*/ 821077 h 2985282"/>
                    <a:gd name="connsiteX17" fmla="*/ 844462 w 2981487"/>
                    <a:gd name="connsiteY17" fmla="*/ 820220 h 2985282"/>
                    <a:gd name="connsiteX18" fmla="*/ 844462 w 2981487"/>
                    <a:gd name="connsiteY18" fmla="*/ 820220 h 2985282"/>
                    <a:gd name="connsiteX19" fmla="*/ 844462 w 2981487"/>
                    <a:gd name="connsiteY19" fmla="*/ 820220 h 2985282"/>
                    <a:gd name="connsiteX20" fmla="*/ 1320498 w 2981487"/>
                    <a:gd name="connsiteY20" fmla="*/ 889571 h 2985282"/>
                    <a:gd name="connsiteX21" fmla="*/ 1323067 w 2981487"/>
                    <a:gd name="connsiteY21" fmla="*/ 894708 h 2985282"/>
                    <a:gd name="connsiteX22" fmla="*/ 1317074 w 2981487"/>
                    <a:gd name="connsiteY22" fmla="*/ 894708 h 2985282"/>
                    <a:gd name="connsiteX23" fmla="*/ 1320498 w 2981487"/>
                    <a:gd name="connsiteY23" fmla="*/ 889571 h 2985282"/>
                    <a:gd name="connsiteX24" fmla="*/ 2022566 w 2981487"/>
                    <a:gd name="connsiteY24" fmla="*/ 2046270 h 2985282"/>
                    <a:gd name="connsiteX25" fmla="*/ 2022566 w 2981487"/>
                    <a:gd name="connsiteY25" fmla="*/ 2046270 h 2985282"/>
                    <a:gd name="connsiteX26" fmla="*/ 2022566 w 2981487"/>
                    <a:gd name="connsiteY26" fmla="*/ 2046270 h 2985282"/>
                    <a:gd name="connsiteX27" fmla="*/ 2022566 w 2981487"/>
                    <a:gd name="connsiteY27" fmla="*/ 2046270 h 2985282"/>
                    <a:gd name="connsiteX28" fmla="*/ 2022566 w 2981487"/>
                    <a:gd name="connsiteY28" fmla="*/ 2047127 h 2985282"/>
                    <a:gd name="connsiteX29" fmla="*/ 2022566 w 2981487"/>
                    <a:gd name="connsiteY29" fmla="*/ 2047127 h 2985282"/>
                    <a:gd name="connsiteX30" fmla="*/ 2022566 w 2981487"/>
                    <a:gd name="connsiteY30" fmla="*/ 2047127 h 2985282"/>
                    <a:gd name="connsiteX31" fmla="*/ 2022566 w 2981487"/>
                    <a:gd name="connsiteY31" fmla="*/ 2047127 h 2985282"/>
                    <a:gd name="connsiteX32" fmla="*/ 1407829 w 2981487"/>
                    <a:gd name="connsiteY32" fmla="*/ 1779142 h 2985282"/>
                    <a:gd name="connsiteX33" fmla="*/ 1407829 w 2981487"/>
                    <a:gd name="connsiteY33" fmla="*/ 1779142 h 2985282"/>
                    <a:gd name="connsiteX34" fmla="*/ 1407829 w 2981487"/>
                    <a:gd name="connsiteY34" fmla="*/ 1779142 h 2985282"/>
                    <a:gd name="connsiteX35" fmla="*/ 1407829 w 2981487"/>
                    <a:gd name="connsiteY35" fmla="*/ 1779142 h 2985282"/>
                    <a:gd name="connsiteX36" fmla="*/ 1008849 w 2981487"/>
                    <a:gd name="connsiteY36" fmla="*/ 2028291 h 2985282"/>
                    <a:gd name="connsiteX37" fmla="*/ 1008849 w 2981487"/>
                    <a:gd name="connsiteY37" fmla="*/ 2029146 h 2985282"/>
                    <a:gd name="connsiteX38" fmla="*/ 1008849 w 2981487"/>
                    <a:gd name="connsiteY38" fmla="*/ 2029146 h 2985282"/>
                    <a:gd name="connsiteX39" fmla="*/ 1008849 w 2981487"/>
                    <a:gd name="connsiteY39" fmla="*/ 2028291 h 2985282"/>
                    <a:gd name="connsiteX40" fmla="*/ 1115015 w 2981487"/>
                    <a:gd name="connsiteY40" fmla="*/ 2090792 h 2985282"/>
                    <a:gd name="connsiteX41" fmla="*/ 1115015 w 2981487"/>
                    <a:gd name="connsiteY41" fmla="*/ 2090792 h 2985282"/>
                    <a:gd name="connsiteX42" fmla="*/ 1115015 w 2981487"/>
                    <a:gd name="connsiteY42" fmla="*/ 2090792 h 2985282"/>
                    <a:gd name="connsiteX43" fmla="*/ 1115015 w 2981487"/>
                    <a:gd name="connsiteY43" fmla="*/ 2091647 h 2985282"/>
                    <a:gd name="connsiteX44" fmla="*/ 1114159 w 2981487"/>
                    <a:gd name="connsiteY44" fmla="*/ 2091647 h 2985282"/>
                    <a:gd name="connsiteX45" fmla="*/ 1115015 w 2981487"/>
                    <a:gd name="connsiteY45" fmla="*/ 2090792 h 2985282"/>
                    <a:gd name="connsiteX0" fmla="*/ 2945847 w 2979238"/>
                    <a:gd name="connsiteY0" fmla="*/ 164915 h 3001221"/>
                    <a:gd name="connsiteX1" fmla="*/ 2540874 w 2979238"/>
                    <a:gd name="connsiteY1" fmla="*/ 15939 h 3001221"/>
                    <a:gd name="connsiteX2" fmla="*/ 2510391 w 2979238"/>
                    <a:gd name="connsiteY2" fmla="*/ 20998 h 3001221"/>
                    <a:gd name="connsiteX3" fmla="*/ 183811 w 2979238"/>
                    <a:gd name="connsiteY3" fmla="*/ 164915 h 3001221"/>
                    <a:gd name="connsiteX4" fmla="*/ 151276 w 2979238"/>
                    <a:gd name="connsiteY4" fmla="*/ 212005 h 3001221"/>
                    <a:gd name="connsiteX5" fmla="*/ 194941 w 2979238"/>
                    <a:gd name="connsiteY5" fmla="*/ 1207742 h 3001221"/>
                    <a:gd name="connsiteX6" fmla="*/ 429535 w 2979238"/>
                    <a:gd name="connsiteY6" fmla="*/ 2023681 h 3001221"/>
                    <a:gd name="connsiteX7" fmla="*/ 909852 w 2979238"/>
                    <a:gd name="connsiteY7" fmla="*/ 2640987 h 3001221"/>
                    <a:gd name="connsiteX8" fmla="*/ 1373045 w 2979238"/>
                    <a:gd name="connsiteY8" fmla="*/ 2928663 h 3001221"/>
                    <a:gd name="connsiteX9" fmla="*/ 1611919 w 2979238"/>
                    <a:gd name="connsiteY9" fmla="*/ 2992021 h 3001221"/>
                    <a:gd name="connsiteX10" fmla="*/ 1802847 w 2979238"/>
                    <a:gd name="connsiteY10" fmla="*/ 2904690 h 3001221"/>
                    <a:gd name="connsiteX11" fmla="*/ 2531456 w 2979238"/>
                    <a:gd name="connsiteY11" fmla="*/ 2298515 h 3001221"/>
                    <a:gd name="connsiteX12" fmla="*/ 2739508 w 2979238"/>
                    <a:gd name="connsiteY12" fmla="*/ 1927789 h 3001221"/>
                    <a:gd name="connsiteX13" fmla="*/ 2979238 w 2979238"/>
                    <a:gd name="connsiteY13" fmla="*/ 211148 h 3001221"/>
                    <a:gd name="connsiteX14" fmla="*/ 2945847 w 2979238"/>
                    <a:gd name="connsiteY14" fmla="*/ 164915 h 3001221"/>
                    <a:gd name="connsiteX15" fmla="*/ 842213 w 2979238"/>
                    <a:gd name="connsiteY15" fmla="*/ 836159 h 3001221"/>
                    <a:gd name="connsiteX16" fmla="*/ 842213 w 2979238"/>
                    <a:gd name="connsiteY16" fmla="*/ 837016 h 3001221"/>
                    <a:gd name="connsiteX17" fmla="*/ 841357 w 2979238"/>
                    <a:gd name="connsiteY17" fmla="*/ 837016 h 3001221"/>
                    <a:gd name="connsiteX18" fmla="*/ 842213 w 2979238"/>
                    <a:gd name="connsiteY18" fmla="*/ 836159 h 3001221"/>
                    <a:gd name="connsiteX19" fmla="*/ 842213 w 2979238"/>
                    <a:gd name="connsiteY19" fmla="*/ 836159 h 3001221"/>
                    <a:gd name="connsiteX20" fmla="*/ 842213 w 2979238"/>
                    <a:gd name="connsiteY20" fmla="*/ 836159 h 3001221"/>
                    <a:gd name="connsiteX21" fmla="*/ 1318249 w 2979238"/>
                    <a:gd name="connsiteY21" fmla="*/ 905510 h 3001221"/>
                    <a:gd name="connsiteX22" fmla="*/ 1320818 w 2979238"/>
                    <a:gd name="connsiteY22" fmla="*/ 910647 h 3001221"/>
                    <a:gd name="connsiteX23" fmla="*/ 1314825 w 2979238"/>
                    <a:gd name="connsiteY23" fmla="*/ 910647 h 3001221"/>
                    <a:gd name="connsiteX24" fmla="*/ 1318249 w 2979238"/>
                    <a:gd name="connsiteY24" fmla="*/ 905510 h 3001221"/>
                    <a:gd name="connsiteX25" fmla="*/ 2020317 w 2979238"/>
                    <a:gd name="connsiteY25" fmla="*/ 2062209 h 3001221"/>
                    <a:gd name="connsiteX26" fmla="*/ 2020317 w 2979238"/>
                    <a:gd name="connsiteY26" fmla="*/ 2062209 h 3001221"/>
                    <a:gd name="connsiteX27" fmla="*/ 2020317 w 2979238"/>
                    <a:gd name="connsiteY27" fmla="*/ 2062209 h 3001221"/>
                    <a:gd name="connsiteX28" fmla="*/ 2020317 w 2979238"/>
                    <a:gd name="connsiteY28" fmla="*/ 2062209 h 3001221"/>
                    <a:gd name="connsiteX29" fmla="*/ 2020317 w 2979238"/>
                    <a:gd name="connsiteY29" fmla="*/ 2063066 h 3001221"/>
                    <a:gd name="connsiteX30" fmla="*/ 2020317 w 2979238"/>
                    <a:gd name="connsiteY30" fmla="*/ 2063066 h 3001221"/>
                    <a:gd name="connsiteX31" fmla="*/ 2020317 w 2979238"/>
                    <a:gd name="connsiteY31" fmla="*/ 2063066 h 3001221"/>
                    <a:gd name="connsiteX32" fmla="*/ 2020317 w 2979238"/>
                    <a:gd name="connsiteY32" fmla="*/ 2063066 h 3001221"/>
                    <a:gd name="connsiteX33" fmla="*/ 1405580 w 2979238"/>
                    <a:gd name="connsiteY33" fmla="*/ 1795081 h 3001221"/>
                    <a:gd name="connsiteX34" fmla="*/ 1405580 w 2979238"/>
                    <a:gd name="connsiteY34" fmla="*/ 1795081 h 3001221"/>
                    <a:gd name="connsiteX35" fmla="*/ 1405580 w 2979238"/>
                    <a:gd name="connsiteY35" fmla="*/ 1795081 h 3001221"/>
                    <a:gd name="connsiteX36" fmla="*/ 1405580 w 2979238"/>
                    <a:gd name="connsiteY36" fmla="*/ 1795081 h 3001221"/>
                    <a:gd name="connsiteX37" fmla="*/ 1006600 w 2979238"/>
                    <a:gd name="connsiteY37" fmla="*/ 2044230 h 3001221"/>
                    <a:gd name="connsiteX38" fmla="*/ 1006600 w 2979238"/>
                    <a:gd name="connsiteY38" fmla="*/ 2045085 h 3001221"/>
                    <a:gd name="connsiteX39" fmla="*/ 1006600 w 2979238"/>
                    <a:gd name="connsiteY39" fmla="*/ 2045085 h 3001221"/>
                    <a:gd name="connsiteX40" fmla="*/ 1006600 w 2979238"/>
                    <a:gd name="connsiteY40" fmla="*/ 2044230 h 3001221"/>
                    <a:gd name="connsiteX41" fmla="*/ 1112766 w 2979238"/>
                    <a:gd name="connsiteY41" fmla="*/ 2106731 h 3001221"/>
                    <a:gd name="connsiteX42" fmla="*/ 1112766 w 2979238"/>
                    <a:gd name="connsiteY42" fmla="*/ 2106731 h 3001221"/>
                    <a:gd name="connsiteX43" fmla="*/ 1112766 w 2979238"/>
                    <a:gd name="connsiteY43" fmla="*/ 2106731 h 3001221"/>
                    <a:gd name="connsiteX44" fmla="*/ 1112766 w 2979238"/>
                    <a:gd name="connsiteY44" fmla="*/ 2107586 h 3001221"/>
                    <a:gd name="connsiteX45" fmla="*/ 1111910 w 2979238"/>
                    <a:gd name="connsiteY45" fmla="*/ 2107586 h 3001221"/>
                    <a:gd name="connsiteX46" fmla="*/ 1112766 w 2979238"/>
                    <a:gd name="connsiteY46" fmla="*/ 2106731 h 3001221"/>
                    <a:gd name="connsiteX0" fmla="*/ 2794571 w 2827962"/>
                    <a:gd name="connsiteY0" fmla="*/ 164917 h 3001223"/>
                    <a:gd name="connsiteX1" fmla="*/ 2389598 w 2827962"/>
                    <a:gd name="connsiteY1" fmla="*/ 15941 h 3001223"/>
                    <a:gd name="connsiteX2" fmla="*/ 2359115 w 2827962"/>
                    <a:gd name="connsiteY2" fmla="*/ 21000 h 3001223"/>
                    <a:gd name="connsiteX3" fmla="*/ 0 w 2827962"/>
                    <a:gd name="connsiteY3" fmla="*/ 212007 h 3001223"/>
                    <a:gd name="connsiteX4" fmla="*/ 43665 w 2827962"/>
                    <a:gd name="connsiteY4" fmla="*/ 1207744 h 3001223"/>
                    <a:gd name="connsiteX5" fmla="*/ 278259 w 2827962"/>
                    <a:gd name="connsiteY5" fmla="*/ 2023683 h 3001223"/>
                    <a:gd name="connsiteX6" fmla="*/ 758576 w 2827962"/>
                    <a:gd name="connsiteY6" fmla="*/ 2640989 h 3001223"/>
                    <a:gd name="connsiteX7" fmla="*/ 1221769 w 2827962"/>
                    <a:gd name="connsiteY7" fmla="*/ 2928665 h 3001223"/>
                    <a:gd name="connsiteX8" fmla="*/ 1460643 w 2827962"/>
                    <a:gd name="connsiteY8" fmla="*/ 2992023 h 3001223"/>
                    <a:gd name="connsiteX9" fmla="*/ 1651571 w 2827962"/>
                    <a:gd name="connsiteY9" fmla="*/ 2904692 h 3001223"/>
                    <a:gd name="connsiteX10" fmla="*/ 2380180 w 2827962"/>
                    <a:gd name="connsiteY10" fmla="*/ 2298517 h 3001223"/>
                    <a:gd name="connsiteX11" fmla="*/ 2588232 w 2827962"/>
                    <a:gd name="connsiteY11" fmla="*/ 1927791 h 3001223"/>
                    <a:gd name="connsiteX12" fmla="*/ 2827962 w 2827962"/>
                    <a:gd name="connsiteY12" fmla="*/ 211150 h 3001223"/>
                    <a:gd name="connsiteX13" fmla="*/ 2794571 w 2827962"/>
                    <a:gd name="connsiteY13" fmla="*/ 164917 h 3001223"/>
                    <a:gd name="connsiteX14" fmla="*/ 690937 w 2827962"/>
                    <a:gd name="connsiteY14" fmla="*/ 836161 h 3001223"/>
                    <a:gd name="connsiteX15" fmla="*/ 690937 w 2827962"/>
                    <a:gd name="connsiteY15" fmla="*/ 837018 h 3001223"/>
                    <a:gd name="connsiteX16" fmla="*/ 690081 w 2827962"/>
                    <a:gd name="connsiteY16" fmla="*/ 837018 h 3001223"/>
                    <a:gd name="connsiteX17" fmla="*/ 690937 w 2827962"/>
                    <a:gd name="connsiteY17" fmla="*/ 836161 h 3001223"/>
                    <a:gd name="connsiteX18" fmla="*/ 690937 w 2827962"/>
                    <a:gd name="connsiteY18" fmla="*/ 836161 h 3001223"/>
                    <a:gd name="connsiteX19" fmla="*/ 690937 w 2827962"/>
                    <a:gd name="connsiteY19" fmla="*/ 836161 h 3001223"/>
                    <a:gd name="connsiteX20" fmla="*/ 1166973 w 2827962"/>
                    <a:gd name="connsiteY20" fmla="*/ 905512 h 3001223"/>
                    <a:gd name="connsiteX21" fmla="*/ 1169542 w 2827962"/>
                    <a:gd name="connsiteY21" fmla="*/ 910649 h 3001223"/>
                    <a:gd name="connsiteX22" fmla="*/ 1163549 w 2827962"/>
                    <a:gd name="connsiteY22" fmla="*/ 910649 h 3001223"/>
                    <a:gd name="connsiteX23" fmla="*/ 1166973 w 2827962"/>
                    <a:gd name="connsiteY23" fmla="*/ 905512 h 3001223"/>
                    <a:gd name="connsiteX24" fmla="*/ 1869041 w 2827962"/>
                    <a:gd name="connsiteY24" fmla="*/ 2062211 h 3001223"/>
                    <a:gd name="connsiteX25" fmla="*/ 1869041 w 2827962"/>
                    <a:gd name="connsiteY25" fmla="*/ 2062211 h 3001223"/>
                    <a:gd name="connsiteX26" fmla="*/ 1869041 w 2827962"/>
                    <a:gd name="connsiteY26" fmla="*/ 2062211 h 3001223"/>
                    <a:gd name="connsiteX27" fmla="*/ 1869041 w 2827962"/>
                    <a:gd name="connsiteY27" fmla="*/ 2062211 h 3001223"/>
                    <a:gd name="connsiteX28" fmla="*/ 1869041 w 2827962"/>
                    <a:gd name="connsiteY28" fmla="*/ 2063068 h 3001223"/>
                    <a:gd name="connsiteX29" fmla="*/ 1869041 w 2827962"/>
                    <a:gd name="connsiteY29" fmla="*/ 2063068 h 3001223"/>
                    <a:gd name="connsiteX30" fmla="*/ 1869041 w 2827962"/>
                    <a:gd name="connsiteY30" fmla="*/ 2063068 h 3001223"/>
                    <a:gd name="connsiteX31" fmla="*/ 1869041 w 2827962"/>
                    <a:gd name="connsiteY31" fmla="*/ 2063068 h 3001223"/>
                    <a:gd name="connsiteX32" fmla="*/ 1254304 w 2827962"/>
                    <a:gd name="connsiteY32" fmla="*/ 1795083 h 3001223"/>
                    <a:gd name="connsiteX33" fmla="*/ 1254304 w 2827962"/>
                    <a:gd name="connsiteY33" fmla="*/ 1795083 h 3001223"/>
                    <a:gd name="connsiteX34" fmla="*/ 1254304 w 2827962"/>
                    <a:gd name="connsiteY34" fmla="*/ 1795083 h 3001223"/>
                    <a:gd name="connsiteX35" fmla="*/ 1254304 w 2827962"/>
                    <a:gd name="connsiteY35" fmla="*/ 1795083 h 3001223"/>
                    <a:gd name="connsiteX36" fmla="*/ 855324 w 2827962"/>
                    <a:gd name="connsiteY36" fmla="*/ 2044232 h 3001223"/>
                    <a:gd name="connsiteX37" fmla="*/ 855324 w 2827962"/>
                    <a:gd name="connsiteY37" fmla="*/ 2045087 h 3001223"/>
                    <a:gd name="connsiteX38" fmla="*/ 855324 w 2827962"/>
                    <a:gd name="connsiteY38" fmla="*/ 2045087 h 3001223"/>
                    <a:gd name="connsiteX39" fmla="*/ 855324 w 2827962"/>
                    <a:gd name="connsiteY39" fmla="*/ 2044232 h 3001223"/>
                    <a:gd name="connsiteX40" fmla="*/ 961490 w 2827962"/>
                    <a:gd name="connsiteY40" fmla="*/ 2106733 h 3001223"/>
                    <a:gd name="connsiteX41" fmla="*/ 961490 w 2827962"/>
                    <a:gd name="connsiteY41" fmla="*/ 2106733 h 3001223"/>
                    <a:gd name="connsiteX42" fmla="*/ 961490 w 2827962"/>
                    <a:gd name="connsiteY42" fmla="*/ 2106733 h 3001223"/>
                    <a:gd name="connsiteX43" fmla="*/ 961490 w 2827962"/>
                    <a:gd name="connsiteY43" fmla="*/ 2107588 h 3001223"/>
                    <a:gd name="connsiteX44" fmla="*/ 960634 w 2827962"/>
                    <a:gd name="connsiteY44" fmla="*/ 2107588 h 3001223"/>
                    <a:gd name="connsiteX45" fmla="*/ 961490 w 2827962"/>
                    <a:gd name="connsiteY45" fmla="*/ 2106733 h 3001223"/>
                    <a:gd name="connsiteX0" fmla="*/ 2794571 w 2827962"/>
                    <a:gd name="connsiteY0" fmla="*/ 149385 h 2985691"/>
                    <a:gd name="connsiteX1" fmla="*/ 2389598 w 2827962"/>
                    <a:gd name="connsiteY1" fmla="*/ 409 h 2985691"/>
                    <a:gd name="connsiteX2" fmla="*/ 0 w 2827962"/>
                    <a:gd name="connsiteY2" fmla="*/ 196475 h 2985691"/>
                    <a:gd name="connsiteX3" fmla="*/ 43665 w 2827962"/>
                    <a:gd name="connsiteY3" fmla="*/ 1192212 h 2985691"/>
                    <a:gd name="connsiteX4" fmla="*/ 278259 w 2827962"/>
                    <a:gd name="connsiteY4" fmla="*/ 2008151 h 2985691"/>
                    <a:gd name="connsiteX5" fmla="*/ 758576 w 2827962"/>
                    <a:gd name="connsiteY5" fmla="*/ 2625457 h 2985691"/>
                    <a:gd name="connsiteX6" fmla="*/ 1221769 w 2827962"/>
                    <a:gd name="connsiteY6" fmla="*/ 2913133 h 2985691"/>
                    <a:gd name="connsiteX7" fmla="*/ 1460643 w 2827962"/>
                    <a:gd name="connsiteY7" fmla="*/ 2976491 h 2985691"/>
                    <a:gd name="connsiteX8" fmla="*/ 1651571 w 2827962"/>
                    <a:gd name="connsiteY8" fmla="*/ 2889160 h 2985691"/>
                    <a:gd name="connsiteX9" fmla="*/ 2380180 w 2827962"/>
                    <a:gd name="connsiteY9" fmla="*/ 2282985 h 2985691"/>
                    <a:gd name="connsiteX10" fmla="*/ 2588232 w 2827962"/>
                    <a:gd name="connsiteY10" fmla="*/ 1912259 h 2985691"/>
                    <a:gd name="connsiteX11" fmla="*/ 2827962 w 2827962"/>
                    <a:gd name="connsiteY11" fmla="*/ 195618 h 2985691"/>
                    <a:gd name="connsiteX12" fmla="*/ 2794571 w 2827962"/>
                    <a:gd name="connsiteY12" fmla="*/ 149385 h 2985691"/>
                    <a:gd name="connsiteX13" fmla="*/ 690937 w 2827962"/>
                    <a:gd name="connsiteY13" fmla="*/ 820629 h 2985691"/>
                    <a:gd name="connsiteX14" fmla="*/ 690937 w 2827962"/>
                    <a:gd name="connsiteY14" fmla="*/ 821486 h 2985691"/>
                    <a:gd name="connsiteX15" fmla="*/ 690081 w 2827962"/>
                    <a:gd name="connsiteY15" fmla="*/ 821486 h 2985691"/>
                    <a:gd name="connsiteX16" fmla="*/ 690937 w 2827962"/>
                    <a:gd name="connsiteY16" fmla="*/ 820629 h 2985691"/>
                    <a:gd name="connsiteX17" fmla="*/ 690937 w 2827962"/>
                    <a:gd name="connsiteY17" fmla="*/ 820629 h 2985691"/>
                    <a:gd name="connsiteX18" fmla="*/ 690937 w 2827962"/>
                    <a:gd name="connsiteY18" fmla="*/ 820629 h 2985691"/>
                    <a:gd name="connsiteX19" fmla="*/ 1166973 w 2827962"/>
                    <a:gd name="connsiteY19" fmla="*/ 889980 h 2985691"/>
                    <a:gd name="connsiteX20" fmla="*/ 1169542 w 2827962"/>
                    <a:gd name="connsiteY20" fmla="*/ 895117 h 2985691"/>
                    <a:gd name="connsiteX21" fmla="*/ 1163549 w 2827962"/>
                    <a:gd name="connsiteY21" fmla="*/ 895117 h 2985691"/>
                    <a:gd name="connsiteX22" fmla="*/ 1166973 w 2827962"/>
                    <a:gd name="connsiteY22" fmla="*/ 889980 h 2985691"/>
                    <a:gd name="connsiteX23" fmla="*/ 1869041 w 2827962"/>
                    <a:gd name="connsiteY23" fmla="*/ 2046679 h 2985691"/>
                    <a:gd name="connsiteX24" fmla="*/ 1869041 w 2827962"/>
                    <a:gd name="connsiteY24" fmla="*/ 2046679 h 2985691"/>
                    <a:gd name="connsiteX25" fmla="*/ 1869041 w 2827962"/>
                    <a:gd name="connsiteY25" fmla="*/ 2046679 h 2985691"/>
                    <a:gd name="connsiteX26" fmla="*/ 1869041 w 2827962"/>
                    <a:gd name="connsiteY26" fmla="*/ 2046679 h 2985691"/>
                    <a:gd name="connsiteX27" fmla="*/ 1869041 w 2827962"/>
                    <a:gd name="connsiteY27" fmla="*/ 2047536 h 2985691"/>
                    <a:gd name="connsiteX28" fmla="*/ 1869041 w 2827962"/>
                    <a:gd name="connsiteY28" fmla="*/ 2047536 h 2985691"/>
                    <a:gd name="connsiteX29" fmla="*/ 1869041 w 2827962"/>
                    <a:gd name="connsiteY29" fmla="*/ 2047536 h 2985691"/>
                    <a:gd name="connsiteX30" fmla="*/ 1869041 w 2827962"/>
                    <a:gd name="connsiteY30" fmla="*/ 2047536 h 2985691"/>
                    <a:gd name="connsiteX31" fmla="*/ 1254304 w 2827962"/>
                    <a:gd name="connsiteY31" fmla="*/ 1779551 h 2985691"/>
                    <a:gd name="connsiteX32" fmla="*/ 1254304 w 2827962"/>
                    <a:gd name="connsiteY32" fmla="*/ 1779551 h 2985691"/>
                    <a:gd name="connsiteX33" fmla="*/ 1254304 w 2827962"/>
                    <a:gd name="connsiteY33" fmla="*/ 1779551 h 2985691"/>
                    <a:gd name="connsiteX34" fmla="*/ 1254304 w 2827962"/>
                    <a:gd name="connsiteY34" fmla="*/ 1779551 h 2985691"/>
                    <a:gd name="connsiteX35" fmla="*/ 855324 w 2827962"/>
                    <a:gd name="connsiteY35" fmla="*/ 2028700 h 2985691"/>
                    <a:gd name="connsiteX36" fmla="*/ 855324 w 2827962"/>
                    <a:gd name="connsiteY36" fmla="*/ 2029555 h 2985691"/>
                    <a:gd name="connsiteX37" fmla="*/ 855324 w 2827962"/>
                    <a:gd name="connsiteY37" fmla="*/ 2029555 h 2985691"/>
                    <a:gd name="connsiteX38" fmla="*/ 855324 w 2827962"/>
                    <a:gd name="connsiteY38" fmla="*/ 2028700 h 2985691"/>
                    <a:gd name="connsiteX39" fmla="*/ 961490 w 2827962"/>
                    <a:gd name="connsiteY39" fmla="*/ 2091201 h 2985691"/>
                    <a:gd name="connsiteX40" fmla="*/ 961490 w 2827962"/>
                    <a:gd name="connsiteY40" fmla="*/ 2091201 h 2985691"/>
                    <a:gd name="connsiteX41" fmla="*/ 961490 w 2827962"/>
                    <a:gd name="connsiteY41" fmla="*/ 2091201 h 2985691"/>
                    <a:gd name="connsiteX42" fmla="*/ 961490 w 2827962"/>
                    <a:gd name="connsiteY42" fmla="*/ 2092056 h 2985691"/>
                    <a:gd name="connsiteX43" fmla="*/ 960634 w 2827962"/>
                    <a:gd name="connsiteY43" fmla="*/ 2092056 h 2985691"/>
                    <a:gd name="connsiteX44" fmla="*/ 961490 w 2827962"/>
                    <a:gd name="connsiteY44" fmla="*/ 2091201 h 2985691"/>
                    <a:gd name="connsiteX0" fmla="*/ 2794571 w 2827962"/>
                    <a:gd name="connsiteY0" fmla="*/ 364938 h 3201244"/>
                    <a:gd name="connsiteX1" fmla="*/ 1356749 w 2827962"/>
                    <a:gd name="connsiteY1" fmla="*/ 141 h 3201244"/>
                    <a:gd name="connsiteX2" fmla="*/ 0 w 2827962"/>
                    <a:gd name="connsiteY2" fmla="*/ 412028 h 3201244"/>
                    <a:gd name="connsiteX3" fmla="*/ 43665 w 2827962"/>
                    <a:gd name="connsiteY3" fmla="*/ 1407765 h 3201244"/>
                    <a:gd name="connsiteX4" fmla="*/ 278259 w 2827962"/>
                    <a:gd name="connsiteY4" fmla="*/ 2223704 h 3201244"/>
                    <a:gd name="connsiteX5" fmla="*/ 758576 w 2827962"/>
                    <a:gd name="connsiteY5" fmla="*/ 2841010 h 3201244"/>
                    <a:gd name="connsiteX6" fmla="*/ 1221769 w 2827962"/>
                    <a:gd name="connsiteY6" fmla="*/ 3128686 h 3201244"/>
                    <a:gd name="connsiteX7" fmla="*/ 1460643 w 2827962"/>
                    <a:gd name="connsiteY7" fmla="*/ 3192044 h 3201244"/>
                    <a:gd name="connsiteX8" fmla="*/ 1651571 w 2827962"/>
                    <a:gd name="connsiteY8" fmla="*/ 3104713 h 3201244"/>
                    <a:gd name="connsiteX9" fmla="*/ 2380180 w 2827962"/>
                    <a:gd name="connsiteY9" fmla="*/ 2498538 h 3201244"/>
                    <a:gd name="connsiteX10" fmla="*/ 2588232 w 2827962"/>
                    <a:gd name="connsiteY10" fmla="*/ 2127812 h 3201244"/>
                    <a:gd name="connsiteX11" fmla="*/ 2827962 w 2827962"/>
                    <a:gd name="connsiteY11" fmla="*/ 411171 h 3201244"/>
                    <a:gd name="connsiteX12" fmla="*/ 2794571 w 2827962"/>
                    <a:gd name="connsiteY12" fmla="*/ 364938 h 3201244"/>
                    <a:gd name="connsiteX13" fmla="*/ 690937 w 2827962"/>
                    <a:gd name="connsiteY13" fmla="*/ 1036182 h 3201244"/>
                    <a:gd name="connsiteX14" fmla="*/ 690937 w 2827962"/>
                    <a:gd name="connsiteY14" fmla="*/ 1037039 h 3201244"/>
                    <a:gd name="connsiteX15" fmla="*/ 690081 w 2827962"/>
                    <a:gd name="connsiteY15" fmla="*/ 1037039 h 3201244"/>
                    <a:gd name="connsiteX16" fmla="*/ 690937 w 2827962"/>
                    <a:gd name="connsiteY16" fmla="*/ 1036182 h 3201244"/>
                    <a:gd name="connsiteX17" fmla="*/ 690937 w 2827962"/>
                    <a:gd name="connsiteY17" fmla="*/ 1036182 h 3201244"/>
                    <a:gd name="connsiteX18" fmla="*/ 690937 w 2827962"/>
                    <a:gd name="connsiteY18" fmla="*/ 1036182 h 3201244"/>
                    <a:gd name="connsiteX19" fmla="*/ 1166973 w 2827962"/>
                    <a:gd name="connsiteY19" fmla="*/ 1105533 h 3201244"/>
                    <a:gd name="connsiteX20" fmla="*/ 1169542 w 2827962"/>
                    <a:gd name="connsiteY20" fmla="*/ 1110670 h 3201244"/>
                    <a:gd name="connsiteX21" fmla="*/ 1163549 w 2827962"/>
                    <a:gd name="connsiteY21" fmla="*/ 1110670 h 3201244"/>
                    <a:gd name="connsiteX22" fmla="*/ 1166973 w 2827962"/>
                    <a:gd name="connsiteY22" fmla="*/ 1105533 h 3201244"/>
                    <a:gd name="connsiteX23" fmla="*/ 1869041 w 2827962"/>
                    <a:gd name="connsiteY23" fmla="*/ 2262232 h 3201244"/>
                    <a:gd name="connsiteX24" fmla="*/ 1869041 w 2827962"/>
                    <a:gd name="connsiteY24" fmla="*/ 2262232 h 3201244"/>
                    <a:gd name="connsiteX25" fmla="*/ 1869041 w 2827962"/>
                    <a:gd name="connsiteY25" fmla="*/ 2262232 h 3201244"/>
                    <a:gd name="connsiteX26" fmla="*/ 1869041 w 2827962"/>
                    <a:gd name="connsiteY26" fmla="*/ 2262232 h 3201244"/>
                    <a:gd name="connsiteX27" fmla="*/ 1869041 w 2827962"/>
                    <a:gd name="connsiteY27" fmla="*/ 2263089 h 3201244"/>
                    <a:gd name="connsiteX28" fmla="*/ 1869041 w 2827962"/>
                    <a:gd name="connsiteY28" fmla="*/ 2263089 h 3201244"/>
                    <a:gd name="connsiteX29" fmla="*/ 1869041 w 2827962"/>
                    <a:gd name="connsiteY29" fmla="*/ 2263089 h 3201244"/>
                    <a:gd name="connsiteX30" fmla="*/ 1869041 w 2827962"/>
                    <a:gd name="connsiteY30" fmla="*/ 2263089 h 3201244"/>
                    <a:gd name="connsiteX31" fmla="*/ 1254304 w 2827962"/>
                    <a:gd name="connsiteY31" fmla="*/ 1995104 h 3201244"/>
                    <a:gd name="connsiteX32" fmla="*/ 1254304 w 2827962"/>
                    <a:gd name="connsiteY32" fmla="*/ 1995104 h 3201244"/>
                    <a:gd name="connsiteX33" fmla="*/ 1254304 w 2827962"/>
                    <a:gd name="connsiteY33" fmla="*/ 1995104 h 3201244"/>
                    <a:gd name="connsiteX34" fmla="*/ 1254304 w 2827962"/>
                    <a:gd name="connsiteY34" fmla="*/ 1995104 h 3201244"/>
                    <a:gd name="connsiteX35" fmla="*/ 855324 w 2827962"/>
                    <a:gd name="connsiteY35" fmla="*/ 2244253 h 3201244"/>
                    <a:gd name="connsiteX36" fmla="*/ 855324 w 2827962"/>
                    <a:gd name="connsiteY36" fmla="*/ 2245108 h 3201244"/>
                    <a:gd name="connsiteX37" fmla="*/ 855324 w 2827962"/>
                    <a:gd name="connsiteY37" fmla="*/ 2245108 h 3201244"/>
                    <a:gd name="connsiteX38" fmla="*/ 855324 w 2827962"/>
                    <a:gd name="connsiteY38" fmla="*/ 2244253 h 3201244"/>
                    <a:gd name="connsiteX39" fmla="*/ 961490 w 2827962"/>
                    <a:gd name="connsiteY39" fmla="*/ 2306754 h 3201244"/>
                    <a:gd name="connsiteX40" fmla="*/ 961490 w 2827962"/>
                    <a:gd name="connsiteY40" fmla="*/ 2306754 h 3201244"/>
                    <a:gd name="connsiteX41" fmla="*/ 961490 w 2827962"/>
                    <a:gd name="connsiteY41" fmla="*/ 2306754 h 3201244"/>
                    <a:gd name="connsiteX42" fmla="*/ 961490 w 2827962"/>
                    <a:gd name="connsiteY42" fmla="*/ 2307609 h 3201244"/>
                    <a:gd name="connsiteX43" fmla="*/ 960634 w 2827962"/>
                    <a:gd name="connsiteY43" fmla="*/ 2307609 h 3201244"/>
                    <a:gd name="connsiteX44" fmla="*/ 961490 w 2827962"/>
                    <a:gd name="connsiteY44" fmla="*/ 2306754 h 3201244"/>
                    <a:gd name="connsiteX0" fmla="*/ 2794571 w 2827962"/>
                    <a:gd name="connsiteY0" fmla="*/ 364938 h 3201244"/>
                    <a:gd name="connsiteX1" fmla="*/ 1356749 w 2827962"/>
                    <a:gd name="connsiteY1" fmla="*/ 141 h 3201244"/>
                    <a:gd name="connsiteX2" fmla="*/ 0 w 2827962"/>
                    <a:gd name="connsiteY2" fmla="*/ 412028 h 3201244"/>
                    <a:gd name="connsiteX3" fmla="*/ 43665 w 2827962"/>
                    <a:gd name="connsiteY3" fmla="*/ 1407765 h 3201244"/>
                    <a:gd name="connsiteX4" fmla="*/ 278259 w 2827962"/>
                    <a:gd name="connsiteY4" fmla="*/ 2223704 h 3201244"/>
                    <a:gd name="connsiteX5" fmla="*/ 758576 w 2827962"/>
                    <a:gd name="connsiteY5" fmla="*/ 2841010 h 3201244"/>
                    <a:gd name="connsiteX6" fmla="*/ 1221769 w 2827962"/>
                    <a:gd name="connsiteY6" fmla="*/ 3128686 h 3201244"/>
                    <a:gd name="connsiteX7" fmla="*/ 1460643 w 2827962"/>
                    <a:gd name="connsiteY7" fmla="*/ 3192044 h 3201244"/>
                    <a:gd name="connsiteX8" fmla="*/ 1651571 w 2827962"/>
                    <a:gd name="connsiteY8" fmla="*/ 3104713 h 3201244"/>
                    <a:gd name="connsiteX9" fmla="*/ 2380180 w 2827962"/>
                    <a:gd name="connsiteY9" fmla="*/ 2498538 h 3201244"/>
                    <a:gd name="connsiteX10" fmla="*/ 2588232 w 2827962"/>
                    <a:gd name="connsiteY10" fmla="*/ 2127812 h 3201244"/>
                    <a:gd name="connsiteX11" fmla="*/ 2827962 w 2827962"/>
                    <a:gd name="connsiteY11" fmla="*/ 411171 h 3201244"/>
                    <a:gd name="connsiteX12" fmla="*/ 2794571 w 2827962"/>
                    <a:gd name="connsiteY12" fmla="*/ 364938 h 3201244"/>
                    <a:gd name="connsiteX13" fmla="*/ 690937 w 2827962"/>
                    <a:gd name="connsiteY13" fmla="*/ 1036182 h 3201244"/>
                    <a:gd name="connsiteX14" fmla="*/ 690937 w 2827962"/>
                    <a:gd name="connsiteY14" fmla="*/ 1037039 h 3201244"/>
                    <a:gd name="connsiteX15" fmla="*/ 690081 w 2827962"/>
                    <a:gd name="connsiteY15" fmla="*/ 1037039 h 3201244"/>
                    <a:gd name="connsiteX16" fmla="*/ 690937 w 2827962"/>
                    <a:gd name="connsiteY16" fmla="*/ 1036182 h 3201244"/>
                    <a:gd name="connsiteX17" fmla="*/ 690937 w 2827962"/>
                    <a:gd name="connsiteY17" fmla="*/ 1036182 h 3201244"/>
                    <a:gd name="connsiteX18" fmla="*/ 690937 w 2827962"/>
                    <a:gd name="connsiteY18" fmla="*/ 1036182 h 3201244"/>
                    <a:gd name="connsiteX19" fmla="*/ 1166973 w 2827962"/>
                    <a:gd name="connsiteY19" fmla="*/ 1105533 h 3201244"/>
                    <a:gd name="connsiteX20" fmla="*/ 1169542 w 2827962"/>
                    <a:gd name="connsiteY20" fmla="*/ 1110670 h 3201244"/>
                    <a:gd name="connsiteX21" fmla="*/ 1163549 w 2827962"/>
                    <a:gd name="connsiteY21" fmla="*/ 1110670 h 3201244"/>
                    <a:gd name="connsiteX22" fmla="*/ 1166973 w 2827962"/>
                    <a:gd name="connsiteY22" fmla="*/ 1105533 h 3201244"/>
                    <a:gd name="connsiteX23" fmla="*/ 1869041 w 2827962"/>
                    <a:gd name="connsiteY23" fmla="*/ 2262232 h 3201244"/>
                    <a:gd name="connsiteX24" fmla="*/ 1869041 w 2827962"/>
                    <a:gd name="connsiteY24" fmla="*/ 2262232 h 3201244"/>
                    <a:gd name="connsiteX25" fmla="*/ 1869041 w 2827962"/>
                    <a:gd name="connsiteY25" fmla="*/ 2262232 h 3201244"/>
                    <a:gd name="connsiteX26" fmla="*/ 1869041 w 2827962"/>
                    <a:gd name="connsiteY26" fmla="*/ 2262232 h 3201244"/>
                    <a:gd name="connsiteX27" fmla="*/ 1869041 w 2827962"/>
                    <a:gd name="connsiteY27" fmla="*/ 2263089 h 3201244"/>
                    <a:gd name="connsiteX28" fmla="*/ 1869041 w 2827962"/>
                    <a:gd name="connsiteY28" fmla="*/ 2263089 h 3201244"/>
                    <a:gd name="connsiteX29" fmla="*/ 1869041 w 2827962"/>
                    <a:gd name="connsiteY29" fmla="*/ 2263089 h 3201244"/>
                    <a:gd name="connsiteX30" fmla="*/ 1869041 w 2827962"/>
                    <a:gd name="connsiteY30" fmla="*/ 2263089 h 3201244"/>
                    <a:gd name="connsiteX31" fmla="*/ 1254304 w 2827962"/>
                    <a:gd name="connsiteY31" fmla="*/ 1995104 h 3201244"/>
                    <a:gd name="connsiteX32" fmla="*/ 1254304 w 2827962"/>
                    <a:gd name="connsiteY32" fmla="*/ 1995104 h 3201244"/>
                    <a:gd name="connsiteX33" fmla="*/ 1254304 w 2827962"/>
                    <a:gd name="connsiteY33" fmla="*/ 1995104 h 3201244"/>
                    <a:gd name="connsiteX34" fmla="*/ 1254304 w 2827962"/>
                    <a:gd name="connsiteY34" fmla="*/ 1995104 h 3201244"/>
                    <a:gd name="connsiteX35" fmla="*/ 855324 w 2827962"/>
                    <a:gd name="connsiteY35" fmla="*/ 2244253 h 3201244"/>
                    <a:gd name="connsiteX36" fmla="*/ 855324 w 2827962"/>
                    <a:gd name="connsiteY36" fmla="*/ 2245108 h 3201244"/>
                    <a:gd name="connsiteX37" fmla="*/ 855324 w 2827962"/>
                    <a:gd name="connsiteY37" fmla="*/ 2245108 h 3201244"/>
                    <a:gd name="connsiteX38" fmla="*/ 855324 w 2827962"/>
                    <a:gd name="connsiteY38" fmla="*/ 2244253 h 3201244"/>
                    <a:gd name="connsiteX39" fmla="*/ 961490 w 2827962"/>
                    <a:gd name="connsiteY39" fmla="*/ 2306754 h 3201244"/>
                    <a:gd name="connsiteX40" fmla="*/ 961490 w 2827962"/>
                    <a:gd name="connsiteY40" fmla="*/ 2306754 h 3201244"/>
                    <a:gd name="connsiteX41" fmla="*/ 961490 w 2827962"/>
                    <a:gd name="connsiteY41" fmla="*/ 2306754 h 3201244"/>
                    <a:gd name="connsiteX42" fmla="*/ 961490 w 2827962"/>
                    <a:gd name="connsiteY42" fmla="*/ 2307609 h 3201244"/>
                    <a:gd name="connsiteX43" fmla="*/ 960634 w 2827962"/>
                    <a:gd name="connsiteY43" fmla="*/ 2307609 h 3201244"/>
                    <a:gd name="connsiteX44" fmla="*/ 961490 w 2827962"/>
                    <a:gd name="connsiteY44" fmla="*/ 2306754 h 320124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690937 w 2827962"/>
                    <a:gd name="connsiteY18" fmla="*/ 1036122 h 3201184"/>
                    <a:gd name="connsiteX19" fmla="*/ 1166973 w 2827962"/>
                    <a:gd name="connsiteY19" fmla="*/ 1105473 h 3201184"/>
                    <a:gd name="connsiteX20" fmla="*/ 1169542 w 2827962"/>
                    <a:gd name="connsiteY20" fmla="*/ 1110610 h 3201184"/>
                    <a:gd name="connsiteX21" fmla="*/ 1163549 w 2827962"/>
                    <a:gd name="connsiteY21" fmla="*/ 1110610 h 3201184"/>
                    <a:gd name="connsiteX22" fmla="*/ 1166973 w 2827962"/>
                    <a:gd name="connsiteY22" fmla="*/ 1105473 h 3201184"/>
                    <a:gd name="connsiteX23" fmla="*/ 1869041 w 2827962"/>
                    <a:gd name="connsiteY23" fmla="*/ 2262172 h 3201184"/>
                    <a:gd name="connsiteX24" fmla="*/ 1869041 w 2827962"/>
                    <a:gd name="connsiteY24" fmla="*/ 2262172 h 3201184"/>
                    <a:gd name="connsiteX25" fmla="*/ 1869041 w 2827962"/>
                    <a:gd name="connsiteY25" fmla="*/ 2262172 h 3201184"/>
                    <a:gd name="connsiteX26" fmla="*/ 1869041 w 2827962"/>
                    <a:gd name="connsiteY26" fmla="*/ 2262172 h 3201184"/>
                    <a:gd name="connsiteX27" fmla="*/ 1869041 w 2827962"/>
                    <a:gd name="connsiteY27" fmla="*/ 2263029 h 3201184"/>
                    <a:gd name="connsiteX28" fmla="*/ 1869041 w 2827962"/>
                    <a:gd name="connsiteY28" fmla="*/ 2263029 h 3201184"/>
                    <a:gd name="connsiteX29" fmla="*/ 1869041 w 2827962"/>
                    <a:gd name="connsiteY29" fmla="*/ 2263029 h 3201184"/>
                    <a:gd name="connsiteX30" fmla="*/ 1869041 w 2827962"/>
                    <a:gd name="connsiteY30" fmla="*/ 2263029 h 3201184"/>
                    <a:gd name="connsiteX31" fmla="*/ 1254304 w 2827962"/>
                    <a:gd name="connsiteY31" fmla="*/ 1995044 h 3201184"/>
                    <a:gd name="connsiteX32" fmla="*/ 1254304 w 2827962"/>
                    <a:gd name="connsiteY32" fmla="*/ 1995044 h 3201184"/>
                    <a:gd name="connsiteX33" fmla="*/ 1254304 w 2827962"/>
                    <a:gd name="connsiteY33" fmla="*/ 1995044 h 3201184"/>
                    <a:gd name="connsiteX34" fmla="*/ 1254304 w 2827962"/>
                    <a:gd name="connsiteY34" fmla="*/ 1995044 h 3201184"/>
                    <a:gd name="connsiteX35" fmla="*/ 855324 w 2827962"/>
                    <a:gd name="connsiteY35" fmla="*/ 2244193 h 3201184"/>
                    <a:gd name="connsiteX36" fmla="*/ 855324 w 2827962"/>
                    <a:gd name="connsiteY36" fmla="*/ 2245048 h 3201184"/>
                    <a:gd name="connsiteX37" fmla="*/ 855324 w 2827962"/>
                    <a:gd name="connsiteY37" fmla="*/ 2245048 h 3201184"/>
                    <a:gd name="connsiteX38" fmla="*/ 855324 w 2827962"/>
                    <a:gd name="connsiteY38" fmla="*/ 2244193 h 3201184"/>
                    <a:gd name="connsiteX39" fmla="*/ 961490 w 2827962"/>
                    <a:gd name="connsiteY39" fmla="*/ 2306694 h 3201184"/>
                    <a:gd name="connsiteX40" fmla="*/ 961490 w 2827962"/>
                    <a:gd name="connsiteY40" fmla="*/ 2306694 h 3201184"/>
                    <a:gd name="connsiteX41" fmla="*/ 961490 w 2827962"/>
                    <a:gd name="connsiteY41" fmla="*/ 2306694 h 3201184"/>
                    <a:gd name="connsiteX42" fmla="*/ 961490 w 2827962"/>
                    <a:gd name="connsiteY42" fmla="*/ 2307549 h 3201184"/>
                    <a:gd name="connsiteX43" fmla="*/ 960634 w 2827962"/>
                    <a:gd name="connsiteY43" fmla="*/ 2307549 h 3201184"/>
                    <a:gd name="connsiteX44" fmla="*/ 961490 w 2827962"/>
                    <a:gd name="connsiteY44"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690937 w 2827962"/>
                    <a:gd name="connsiteY18" fmla="*/ 1036122 h 3201184"/>
                    <a:gd name="connsiteX19" fmla="*/ 1163549 w 2827962"/>
                    <a:gd name="connsiteY19" fmla="*/ 1110610 h 3201184"/>
                    <a:gd name="connsiteX20" fmla="*/ 1169542 w 2827962"/>
                    <a:gd name="connsiteY20" fmla="*/ 1110610 h 3201184"/>
                    <a:gd name="connsiteX21" fmla="*/ 1163549 w 2827962"/>
                    <a:gd name="connsiteY21" fmla="*/ 1110610 h 3201184"/>
                    <a:gd name="connsiteX22" fmla="*/ 1869041 w 2827962"/>
                    <a:gd name="connsiteY22" fmla="*/ 2262172 h 3201184"/>
                    <a:gd name="connsiteX23" fmla="*/ 1869041 w 2827962"/>
                    <a:gd name="connsiteY23" fmla="*/ 2262172 h 3201184"/>
                    <a:gd name="connsiteX24" fmla="*/ 1869041 w 2827962"/>
                    <a:gd name="connsiteY24" fmla="*/ 2262172 h 3201184"/>
                    <a:gd name="connsiteX25" fmla="*/ 1869041 w 2827962"/>
                    <a:gd name="connsiteY25" fmla="*/ 2262172 h 3201184"/>
                    <a:gd name="connsiteX26" fmla="*/ 1869041 w 2827962"/>
                    <a:gd name="connsiteY26" fmla="*/ 2263029 h 3201184"/>
                    <a:gd name="connsiteX27" fmla="*/ 1869041 w 2827962"/>
                    <a:gd name="connsiteY27" fmla="*/ 2263029 h 3201184"/>
                    <a:gd name="connsiteX28" fmla="*/ 1869041 w 2827962"/>
                    <a:gd name="connsiteY28" fmla="*/ 2263029 h 3201184"/>
                    <a:gd name="connsiteX29" fmla="*/ 1869041 w 2827962"/>
                    <a:gd name="connsiteY29" fmla="*/ 2263029 h 3201184"/>
                    <a:gd name="connsiteX30" fmla="*/ 1254304 w 2827962"/>
                    <a:gd name="connsiteY30" fmla="*/ 1995044 h 3201184"/>
                    <a:gd name="connsiteX31" fmla="*/ 1254304 w 2827962"/>
                    <a:gd name="connsiteY31" fmla="*/ 1995044 h 3201184"/>
                    <a:gd name="connsiteX32" fmla="*/ 1254304 w 2827962"/>
                    <a:gd name="connsiteY32" fmla="*/ 1995044 h 3201184"/>
                    <a:gd name="connsiteX33" fmla="*/ 1254304 w 2827962"/>
                    <a:gd name="connsiteY33" fmla="*/ 1995044 h 3201184"/>
                    <a:gd name="connsiteX34" fmla="*/ 855324 w 2827962"/>
                    <a:gd name="connsiteY34" fmla="*/ 2244193 h 3201184"/>
                    <a:gd name="connsiteX35" fmla="*/ 855324 w 2827962"/>
                    <a:gd name="connsiteY35" fmla="*/ 2245048 h 3201184"/>
                    <a:gd name="connsiteX36" fmla="*/ 855324 w 2827962"/>
                    <a:gd name="connsiteY36" fmla="*/ 2245048 h 3201184"/>
                    <a:gd name="connsiteX37" fmla="*/ 855324 w 2827962"/>
                    <a:gd name="connsiteY37" fmla="*/ 2244193 h 3201184"/>
                    <a:gd name="connsiteX38" fmla="*/ 961490 w 2827962"/>
                    <a:gd name="connsiteY38" fmla="*/ 2306694 h 3201184"/>
                    <a:gd name="connsiteX39" fmla="*/ 961490 w 2827962"/>
                    <a:gd name="connsiteY39" fmla="*/ 2306694 h 3201184"/>
                    <a:gd name="connsiteX40" fmla="*/ 961490 w 2827962"/>
                    <a:gd name="connsiteY40" fmla="*/ 2306694 h 3201184"/>
                    <a:gd name="connsiteX41" fmla="*/ 961490 w 2827962"/>
                    <a:gd name="connsiteY41" fmla="*/ 2307549 h 3201184"/>
                    <a:gd name="connsiteX42" fmla="*/ 960634 w 2827962"/>
                    <a:gd name="connsiteY42" fmla="*/ 2307549 h 3201184"/>
                    <a:gd name="connsiteX43" fmla="*/ 961490 w 2827962"/>
                    <a:gd name="connsiteY43"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1163549 w 2827962"/>
                    <a:gd name="connsiteY18" fmla="*/ 1110610 h 3201184"/>
                    <a:gd name="connsiteX19" fmla="*/ 1169542 w 2827962"/>
                    <a:gd name="connsiteY19" fmla="*/ 1110610 h 3201184"/>
                    <a:gd name="connsiteX20" fmla="*/ 1163549 w 2827962"/>
                    <a:gd name="connsiteY20" fmla="*/ 1110610 h 3201184"/>
                    <a:gd name="connsiteX21" fmla="*/ 1869041 w 2827962"/>
                    <a:gd name="connsiteY21" fmla="*/ 2262172 h 3201184"/>
                    <a:gd name="connsiteX22" fmla="*/ 1869041 w 2827962"/>
                    <a:gd name="connsiteY22" fmla="*/ 2262172 h 3201184"/>
                    <a:gd name="connsiteX23" fmla="*/ 1869041 w 2827962"/>
                    <a:gd name="connsiteY23" fmla="*/ 2262172 h 3201184"/>
                    <a:gd name="connsiteX24" fmla="*/ 1869041 w 2827962"/>
                    <a:gd name="connsiteY24" fmla="*/ 2262172 h 3201184"/>
                    <a:gd name="connsiteX25" fmla="*/ 1869041 w 2827962"/>
                    <a:gd name="connsiteY25" fmla="*/ 2263029 h 3201184"/>
                    <a:gd name="connsiteX26" fmla="*/ 1869041 w 2827962"/>
                    <a:gd name="connsiteY26" fmla="*/ 2263029 h 3201184"/>
                    <a:gd name="connsiteX27" fmla="*/ 1869041 w 2827962"/>
                    <a:gd name="connsiteY27" fmla="*/ 2263029 h 3201184"/>
                    <a:gd name="connsiteX28" fmla="*/ 1869041 w 2827962"/>
                    <a:gd name="connsiteY28" fmla="*/ 2263029 h 3201184"/>
                    <a:gd name="connsiteX29" fmla="*/ 1254304 w 2827962"/>
                    <a:gd name="connsiteY29" fmla="*/ 1995044 h 3201184"/>
                    <a:gd name="connsiteX30" fmla="*/ 1254304 w 2827962"/>
                    <a:gd name="connsiteY30" fmla="*/ 1995044 h 3201184"/>
                    <a:gd name="connsiteX31" fmla="*/ 1254304 w 2827962"/>
                    <a:gd name="connsiteY31" fmla="*/ 1995044 h 3201184"/>
                    <a:gd name="connsiteX32" fmla="*/ 1254304 w 2827962"/>
                    <a:gd name="connsiteY32" fmla="*/ 1995044 h 3201184"/>
                    <a:gd name="connsiteX33" fmla="*/ 855324 w 2827962"/>
                    <a:gd name="connsiteY33" fmla="*/ 2244193 h 3201184"/>
                    <a:gd name="connsiteX34" fmla="*/ 855324 w 2827962"/>
                    <a:gd name="connsiteY34" fmla="*/ 2245048 h 3201184"/>
                    <a:gd name="connsiteX35" fmla="*/ 855324 w 2827962"/>
                    <a:gd name="connsiteY35" fmla="*/ 2245048 h 3201184"/>
                    <a:gd name="connsiteX36" fmla="*/ 855324 w 2827962"/>
                    <a:gd name="connsiteY36" fmla="*/ 2244193 h 3201184"/>
                    <a:gd name="connsiteX37" fmla="*/ 961490 w 2827962"/>
                    <a:gd name="connsiteY37" fmla="*/ 2306694 h 3201184"/>
                    <a:gd name="connsiteX38" fmla="*/ 961490 w 2827962"/>
                    <a:gd name="connsiteY38" fmla="*/ 2306694 h 3201184"/>
                    <a:gd name="connsiteX39" fmla="*/ 961490 w 2827962"/>
                    <a:gd name="connsiteY39" fmla="*/ 2306694 h 3201184"/>
                    <a:gd name="connsiteX40" fmla="*/ 961490 w 2827962"/>
                    <a:gd name="connsiteY40" fmla="*/ 2307549 h 3201184"/>
                    <a:gd name="connsiteX41" fmla="*/ 960634 w 2827962"/>
                    <a:gd name="connsiteY41" fmla="*/ 2307549 h 3201184"/>
                    <a:gd name="connsiteX42" fmla="*/ 961490 w 2827962"/>
                    <a:gd name="connsiteY42"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1869041 w 2827962"/>
                    <a:gd name="connsiteY18" fmla="*/ 2262172 h 3201184"/>
                    <a:gd name="connsiteX19" fmla="*/ 1869041 w 2827962"/>
                    <a:gd name="connsiteY19" fmla="*/ 2262172 h 3201184"/>
                    <a:gd name="connsiteX20" fmla="*/ 1869041 w 2827962"/>
                    <a:gd name="connsiteY20" fmla="*/ 2262172 h 3201184"/>
                    <a:gd name="connsiteX21" fmla="*/ 1869041 w 2827962"/>
                    <a:gd name="connsiteY21" fmla="*/ 2262172 h 3201184"/>
                    <a:gd name="connsiteX22" fmla="*/ 1869041 w 2827962"/>
                    <a:gd name="connsiteY22" fmla="*/ 2263029 h 3201184"/>
                    <a:gd name="connsiteX23" fmla="*/ 1869041 w 2827962"/>
                    <a:gd name="connsiteY23" fmla="*/ 2263029 h 3201184"/>
                    <a:gd name="connsiteX24" fmla="*/ 1869041 w 2827962"/>
                    <a:gd name="connsiteY24" fmla="*/ 2263029 h 3201184"/>
                    <a:gd name="connsiteX25" fmla="*/ 1869041 w 2827962"/>
                    <a:gd name="connsiteY25" fmla="*/ 2263029 h 3201184"/>
                    <a:gd name="connsiteX26" fmla="*/ 1254304 w 2827962"/>
                    <a:gd name="connsiteY26" fmla="*/ 1995044 h 3201184"/>
                    <a:gd name="connsiteX27" fmla="*/ 1254304 w 2827962"/>
                    <a:gd name="connsiteY27" fmla="*/ 1995044 h 3201184"/>
                    <a:gd name="connsiteX28" fmla="*/ 1254304 w 2827962"/>
                    <a:gd name="connsiteY28" fmla="*/ 1995044 h 3201184"/>
                    <a:gd name="connsiteX29" fmla="*/ 1254304 w 2827962"/>
                    <a:gd name="connsiteY29" fmla="*/ 1995044 h 3201184"/>
                    <a:gd name="connsiteX30" fmla="*/ 855324 w 2827962"/>
                    <a:gd name="connsiteY30" fmla="*/ 2244193 h 3201184"/>
                    <a:gd name="connsiteX31" fmla="*/ 855324 w 2827962"/>
                    <a:gd name="connsiteY31" fmla="*/ 2245048 h 3201184"/>
                    <a:gd name="connsiteX32" fmla="*/ 855324 w 2827962"/>
                    <a:gd name="connsiteY32" fmla="*/ 2245048 h 3201184"/>
                    <a:gd name="connsiteX33" fmla="*/ 855324 w 2827962"/>
                    <a:gd name="connsiteY33" fmla="*/ 2244193 h 3201184"/>
                    <a:gd name="connsiteX34" fmla="*/ 961490 w 2827962"/>
                    <a:gd name="connsiteY34" fmla="*/ 2306694 h 3201184"/>
                    <a:gd name="connsiteX35" fmla="*/ 961490 w 2827962"/>
                    <a:gd name="connsiteY35" fmla="*/ 2306694 h 3201184"/>
                    <a:gd name="connsiteX36" fmla="*/ 961490 w 2827962"/>
                    <a:gd name="connsiteY36" fmla="*/ 2306694 h 3201184"/>
                    <a:gd name="connsiteX37" fmla="*/ 961490 w 2827962"/>
                    <a:gd name="connsiteY37" fmla="*/ 2307549 h 3201184"/>
                    <a:gd name="connsiteX38" fmla="*/ 960634 w 2827962"/>
                    <a:gd name="connsiteY38" fmla="*/ 2307549 h 3201184"/>
                    <a:gd name="connsiteX39" fmla="*/ 961490 w 2827962"/>
                    <a:gd name="connsiteY39"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2172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1869041 w 2827962"/>
                    <a:gd name="connsiteY24" fmla="*/ 2263029 h 3201184"/>
                    <a:gd name="connsiteX25" fmla="*/ 1254304 w 2827962"/>
                    <a:gd name="connsiteY25" fmla="*/ 1995044 h 3201184"/>
                    <a:gd name="connsiteX26" fmla="*/ 1254304 w 2827962"/>
                    <a:gd name="connsiteY26" fmla="*/ 1995044 h 3201184"/>
                    <a:gd name="connsiteX27" fmla="*/ 1254304 w 2827962"/>
                    <a:gd name="connsiteY27" fmla="*/ 1995044 h 3201184"/>
                    <a:gd name="connsiteX28" fmla="*/ 1254304 w 2827962"/>
                    <a:gd name="connsiteY28" fmla="*/ 1995044 h 3201184"/>
                    <a:gd name="connsiteX29" fmla="*/ 855324 w 2827962"/>
                    <a:gd name="connsiteY29" fmla="*/ 2244193 h 3201184"/>
                    <a:gd name="connsiteX30" fmla="*/ 855324 w 2827962"/>
                    <a:gd name="connsiteY30" fmla="*/ 2245048 h 3201184"/>
                    <a:gd name="connsiteX31" fmla="*/ 855324 w 2827962"/>
                    <a:gd name="connsiteY31" fmla="*/ 2245048 h 3201184"/>
                    <a:gd name="connsiteX32" fmla="*/ 855324 w 2827962"/>
                    <a:gd name="connsiteY32" fmla="*/ 2244193 h 3201184"/>
                    <a:gd name="connsiteX33" fmla="*/ 961490 w 2827962"/>
                    <a:gd name="connsiteY33" fmla="*/ 2306694 h 3201184"/>
                    <a:gd name="connsiteX34" fmla="*/ 961490 w 2827962"/>
                    <a:gd name="connsiteY34" fmla="*/ 2306694 h 3201184"/>
                    <a:gd name="connsiteX35" fmla="*/ 961490 w 2827962"/>
                    <a:gd name="connsiteY35" fmla="*/ 2306694 h 3201184"/>
                    <a:gd name="connsiteX36" fmla="*/ 961490 w 2827962"/>
                    <a:gd name="connsiteY36" fmla="*/ 2307549 h 3201184"/>
                    <a:gd name="connsiteX37" fmla="*/ 960634 w 2827962"/>
                    <a:gd name="connsiteY37" fmla="*/ 2307549 h 3201184"/>
                    <a:gd name="connsiteX38" fmla="*/ 961490 w 2827962"/>
                    <a:gd name="connsiteY38"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1254304 w 2827962"/>
                    <a:gd name="connsiteY24" fmla="*/ 1995044 h 3201184"/>
                    <a:gd name="connsiteX25" fmla="*/ 1254304 w 2827962"/>
                    <a:gd name="connsiteY25" fmla="*/ 1995044 h 3201184"/>
                    <a:gd name="connsiteX26" fmla="*/ 1254304 w 2827962"/>
                    <a:gd name="connsiteY26" fmla="*/ 1995044 h 3201184"/>
                    <a:gd name="connsiteX27" fmla="*/ 1254304 w 2827962"/>
                    <a:gd name="connsiteY27" fmla="*/ 1995044 h 3201184"/>
                    <a:gd name="connsiteX28" fmla="*/ 855324 w 2827962"/>
                    <a:gd name="connsiteY28" fmla="*/ 2244193 h 3201184"/>
                    <a:gd name="connsiteX29" fmla="*/ 855324 w 2827962"/>
                    <a:gd name="connsiteY29" fmla="*/ 2245048 h 3201184"/>
                    <a:gd name="connsiteX30" fmla="*/ 855324 w 2827962"/>
                    <a:gd name="connsiteY30" fmla="*/ 2245048 h 3201184"/>
                    <a:gd name="connsiteX31" fmla="*/ 855324 w 2827962"/>
                    <a:gd name="connsiteY31" fmla="*/ 2244193 h 3201184"/>
                    <a:gd name="connsiteX32" fmla="*/ 961490 w 2827962"/>
                    <a:gd name="connsiteY32" fmla="*/ 2306694 h 3201184"/>
                    <a:gd name="connsiteX33" fmla="*/ 961490 w 2827962"/>
                    <a:gd name="connsiteY33" fmla="*/ 2306694 h 3201184"/>
                    <a:gd name="connsiteX34" fmla="*/ 961490 w 2827962"/>
                    <a:gd name="connsiteY34" fmla="*/ 2306694 h 3201184"/>
                    <a:gd name="connsiteX35" fmla="*/ 961490 w 2827962"/>
                    <a:gd name="connsiteY35" fmla="*/ 2307549 h 3201184"/>
                    <a:gd name="connsiteX36" fmla="*/ 960634 w 2827962"/>
                    <a:gd name="connsiteY36" fmla="*/ 2307549 h 3201184"/>
                    <a:gd name="connsiteX37" fmla="*/ 961490 w 2827962"/>
                    <a:gd name="connsiteY37"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1254304 w 2827962"/>
                    <a:gd name="connsiteY24" fmla="*/ 1995044 h 3201184"/>
                    <a:gd name="connsiteX25" fmla="*/ 1254304 w 2827962"/>
                    <a:gd name="connsiteY25" fmla="*/ 1995044 h 3201184"/>
                    <a:gd name="connsiteX26" fmla="*/ 1254304 w 2827962"/>
                    <a:gd name="connsiteY26" fmla="*/ 1995044 h 3201184"/>
                    <a:gd name="connsiteX27" fmla="*/ 855324 w 2827962"/>
                    <a:gd name="connsiteY27" fmla="*/ 2244193 h 3201184"/>
                    <a:gd name="connsiteX28" fmla="*/ 855324 w 2827962"/>
                    <a:gd name="connsiteY28" fmla="*/ 2245048 h 3201184"/>
                    <a:gd name="connsiteX29" fmla="*/ 855324 w 2827962"/>
                    <a:gd name="connsiteY29" fmla="*/ 2245048 h 3201184"/>
                    <a:gd name="connsiteX30" fmla="*/ 855324 w 2827962"/>
                    <a:gd name="connsiteY30" fmla="*/ 2244193 h 3201184"/>
                    <a:gd name="connsiteX31" fmla="*/ 961490 w 2827962"/>
                    <a:gd name="connsiteY31" fmla="*/ 2306694 h 3201184"/>
                    <a:gd name="connsiteX32" fmla="*/ 961490 w 2827962"/>
                    <a:gd name="connsiteY32" fmla="*/ 2306694 h 3201184"/>
                    <a:gd name="connsiteX33" fmla="*/ 961490 w 2827962"/>
                    <a:gd name="connsiteY33" fmla="*/ 2306694 h 3201184"/>
                    <a:gd name="connsiteX34" fmla="*/ 961490 w 2827962"/>
                    <a:gd name="connsiteY34" fmla="*/ 2307549 h 3201184"/>
                    <a:gd name="connsiteX35" fmla="*/ 960634 w 2827962"/>
                    <a:gd name="connsiteY35" fmla="*/ 2307549 h 3201184"/>
                    <a:gd name="connsiteX36" fmla="*/ 961490 w 2827962"/>
                    <a:gd name="connsiteY36"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1490 w 2827962"/>
                    <a:gd name="connsiteY28" fmla="*/ 2306694 h 3201184"/>
                    <a:gd name="connsiteX29" fmla="*/ 961490 w 2827962"/>
                    <a:gd name="connsiteY29" fmla="*/ 2306694 h 3201184"/>
                    <a:gd name="connsiteX30" fmla="*/ 961490 w 2827962"/>
                    <a:gd name="connsiteY30" fmla="*/ 2306694 h 3201184"/>
                    <a:gd name="connsiteX31" fmla="*/ 961490 w 2827962"/>
                    <a:gd name="connsiteY31" fmla="*/ 2307549 h 3201184"/>
                    <a:gd name="connsiteX32" fmla="*/ 960634 w 2827962"/>
                    <a:gd name="connsiteY32" fmla="*/ 2307549 h 3201184"/>
                    <a:gd name="connsiteX33" fmla="*/ 961490 w 2827962"/>
                    <a:gd name="connsiteY33"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0634 w 2827962"/>
                    <a:gd name="connsiteY28" fmla="*/ 2307549 h 3201184"/>
                    <a:gd name="connsiteX29" fmla="*/ 961490 w 2827962"/>
                    <a:gd name="connsiteY29" fmla="*/ 2306694 h 3201184"/>
                    <a:gd name="connsiteX30" fmla="*/ 961490 w 2827962"/>
                    <a:gd name="connsiteY30" fmla="*/ 2306694 h 3201184"/>
                    <a:gd name="connsiteX31" fmla="*/ 961490 w 2827962"/>
                    <a:gd name="connsiteY31" fmla="*/ 2307549 h 3201184"/>
                    <a:gd name="connsiteX32" fmla="*/ 960634 w 2827962"/>
                    <a:gd name="connsiteY32" fmla="*/ 230754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1490 w 2827962"/>
                    <a:gd name="connsiteY28" fmla="*/ 2307549 h 3201184"/>
                    <a:gd name="connsiteX29" fmla="*/ 961490 w 2827962"/>
                    <a:gd name="connsiteY29" fmla="*/ 2306694 h 3201184"/>
                    <a:gd name="connsiteX30" fmla="*/ 961490 w 2827962"/>
                    <a:gd name="connsiteY30" fmla="*/ 2306694 h 3201184"/>
                    <a:gd name="connsiteX31" fmla="*/ 961490 w 2827962"/>
                    <a:gd name="connsiteY31" fmla="*/ 230754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1490 w 2827962"/>
                    <a:gd name="connsiteY28" fmla="*/ 2306694 h 3201184"/>
                    <a:gd name="connsiteX29" fmla="*/ 961490 w 2827962"/>
                    <a:gd name="connsiteY29" fmla="*/ 2306694 h 3201184"/>
                    <a:gd name="connsiteX30" fmla="*/ 961490 w 2827962"/>
                    <a:gd name="connsiteY30"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5048 h 3201184"/>
                    <a:gd name="connsiteX25" fmla="*/ 855324 w 2827962"/>
                    <a:gd name="connsiteY25" fmla="*/ 2245048 h 3201184"/>
                    <a:gd name="connsiteX26" fmla="*/ 855324 w 2827962"/>
                    <a:gd name="connsiteY26" fmla="*/ 2245048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7962" h="3201184">
                      <a:moveTo>
                        <a:pt x="2794571" y="364878"/>
                      </a:moveTo>
                      <a:cubicBezTo>
                        <a:pt x="2659580" y="315219"/>
                        <a:pt x="1992105" y="-5816"/>
                        <a:pt x="1356749" y="81"/>
                      </a:cubicBezTo>
                      <a:cubicBezTo>
                        <a:pt x="736799" y="5835"/>
                        <a:pt x="390989" y="213334"/>
                        <a:pt x="0" y="411968"/>
                      </a:cubicBezTo>
                      <a:cubicBezTo>
                        <a:pt x="7706" y="745022"/>
                        <a:pt x="-8562" y="1076363"/>
                        <a:pt x="43665" y="1407705"/>
                      </a:cubicBezTo>
                      <a:cubicBezTo>
                        <a:pt x="88187" y="1687676"/>
                        <a:pt x="166955" y="1962509"/>
                        <a:pt x="278259" y="2223644"/>
                      </a:cubicBezTo>
                      <a:cubicBezTo>
                        <a:pt x="380144" y="2462518"/>
                        <a:pt x="555661" y="2677419"/>
                        <a:pt x="758576" y="2840950"/>
                      </a:cubicBezTo>
                      <a:cubicBezTo>
                        <a:pt x="901558" y="2955678"/>
                        <a:pt x="1054814" y="3051570"/>
                        <a:pt x="1221769" y="3128626"/>
                      </a:cubicBezTo>
                      <a:cubicBezTo>
                        <a:pt x="1289407" y="3159448"/>
                        <a:pt x="1387868" y="3225374"/>
                        <a:pt x="1460643" y="3191984"/>
                      </a:cubicBezTo>
                      <a:cubicBezTo>
                        <a:pt x="1523144" y="3162873"/>
                        <a:pt x="1585645" y="3132051"/>
                        <a:pt x="1651571" y="3104653"/>
                      </a:cubicBezTo>
                      <a:cubicBezTo>
                        <a:pt x="1947809" y="2980507"/>
                        <a:pt x="2196101" y="2759613"/>
                        <a:pt x="2380180" y="2498478"/>
                      </a:cubicBezTo>
                      <a:cubicBezTo>
                        <a:pt x="2462373" y="2382894"/>
                        <a:pt x="2531724" y="2257891"/>
                        <a:pt x="2588232" y="2127752"/>
                      </a:cubicBezTo>
                      <a:cubicBezTo>
                        <a:pt x="2824537" y="1583222"/>
                        <a:pt x="2824537" y="992458"/>
                        <a:pt x="2827962" y="411111"/>
                      </a:cubicBezTo>
                      <a:cubicBezTo>
                        <a:pt x="2827962" y="384570"/>
                        <a:pt x="2819400" y="373440"/>
                        <a:pt x="2794571" y="364878"/>
                      </a:cubicBezTo>
                      <a:close/>
                    </a:path>
                  </a:pathLst>
                </a:custGeom>
                <a:solidFill>
                  <a:schemeClr val="accent3">
                    <a:lumMod val="60000"/>
                    <a:lumOff val="40000"/>
                  </a:schemeClr>
                </a:solidFill>
                <a:ln w="6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49" name="자유형: 도형 47">
                <a:extLst>
                  <a:ext uri="{FF2B5EF4-FFF2-40B4-BE49-F238E27FC236}">
                    <a16:creationId xmlns:a16="http://schemas.microsoft.com/office/drawing/2014/main" id="{47CBD222-D28F-466D-B45F-33461211EA4E}"/>
                  </a:ext>
                </a:extLst>
              </p:cNvPr>
              <p:cNvSpPr/>
              <p:nvPr/>
            </p:nvSpPr>
            <p:spPr>
              <a:xfrm>
                <a:off x="5011484" y="2262497"/>
                <a:ext cx="885730" cy="882524"/>
              </a:xfrm>
              <a:custGeom>
                <a:avLst/>
                <a:gdLst>
                  <a:gd name="connsiteX0" fmla="*/ 441671 w 885730"/>
                  <a:gd name="connsiteY0" fmla="*/ 2 h 882524"/>
                  <a:gd name="connsiteX1" fmla="*/ 885730 w 885730"/>
                  <a:gd name="connsiteY1" fmla="*/ 439761 h 882524"/>
                  <a:gd name="connsiteX2" fmla="*/ 447473 w 885730"/>
                  <a:gd name="connsiteY2" fmla="*/ 882523 h 882524"/>
                  <a:gd name="connsiteX3" fmla="*/ 1 w 885730"/>
                  <a:gd name="connsiteY3" fmla="*/ 442013 h 882524"/>
                  <a:gd name="connsiteX4" fmla="*/ 441671 w 885730"/>
                  <a:gd name="connsiteY4" fmla="*/ 2 h 8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730" h="882524">
                    <a:moveTo>
                      <a:pt x="441671" y="2"/>
                    </a:moveTo>
                    <a:cubicBezTo>
                      <a:pt x="686876" y="-749"/>
                      <a:pt x="885115" y="195648"/>
                      <a:pt x="885730" y="439761"/>
                    </a:cubicBezTo>
                    <a:cubicBezTo>
                      <a:pt x="886276" y="681416"/>
                      <a:pt x="687900" y="881908"/>
                      <a:pt x="447473" y="882523"/>
                    </a:cubicBezTo>
                    <a:cubicBezTo>
                      <a:pt x="200493" y="883205"/>
                      <a:pt x="342" y="686195"/>
                      <a:pt x="1" y="442013"/>
                    </a:cubicBezTo>
                    <a:cubicBezTo>
                      <a:pt x="-409" y="197491"/>
                      <a:pt x="196192" y="753"/>
                      <a:pt x="441671" y="2"/>
                    </a:cubicBezTo>
                    <a:close/>
                  </a:path>
                </a:pathLst>
              </a:custGeom>
              <a:solidFill>
                <a:schemeClr val="accent1"/>
              </a:solidFill>
              <a:ln w="6826" cap="flat">
                <a:noFill/>
                <a:prstDash val="solid"/>
                <a:miter/>
              </a:ln>
            </p:spPr>
            <p:txBody>
              <a:bodyPr rtlCol="0" anchor="ctr"/>
              <a:lstStyle/>
              <a:p>
                <a:endParaRPr lang="ko-KR" altLang="en-US"/>
              </a:p>
            </p:txBody>
          </p:sp>
          <p:sp>
            <p:nvSpPr>
              <p:cNvPr id="50" name="더하기 기호 48">
                <a:extLst>
                  <a:ext uri="{FF2B5EF4-FFF2-40B4-BE49-F238E27FC236}">
                    <a16:creationId xmlns:a16="http://schemas.microsoft.com/office/drawing/2014/main" id="{9A66D529-DE3C-4D91-96D3-2B5B4F88DB47}"/>
                  </a:ext>
                </a:extLst>
              </p:cNvPr>
              <p:cNvSpPr/>
              <p:nvPr/>
            </p:nvSpPr>
            <p:spPr>
              <a:xfrm>
                <a:off x="5120553" y="2369963"/>
                <a:ext cx="667592" cy="667592"/>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75834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85091" y="1028294"/>
            <a:ext cx="3648364"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Agendas</a:t>
            </a:r>
            <a:endParaRPr lang="ko-KR" altLang="en-US" sz="5400" dirty="0">
              <a:solidFill>
                <a:schemeClr val="tx1">
                  <a:lumMod val="75000"/>
                  <a:lumOff val="25000"/>
                </a:schemeClr>
              </a:solidFill>
              <a:cs typeface="Arial" pitchFamily="34" charset="0"/>
            </a:endParaRPr>
          </a:p>
        </p:txBody>
      </p:sp>
      <p:grpSp>
        <p:nvGrpSpPr>
          <p:cNvPr id="5" name="Group 23">
            <a:extLst>
              <a:ext uri="{FF2B5EF4-FFF2-40B4-BE49-F238E27FC236}">
                <a16:creationId xmlns:a16="http://schemas.microsoft.com/office/drawing/2014/main" id="{C55C1879-B1D4-421D-B921-7DE913288FC3}"/>
              </a:ext>
            </a:extLst>
          </p:cNvPr>
          <p:cNvGrpSpPr/>
          <p:nvPr/>
        </p:nvGrpSpPr>
        <p:grpSpPr>
          <a:xfrm>
            <a:off x="5488828" y="738390"/>
            <a:ext cx="824885" cy="824884"/>
            <a:chOff x="5580109" y="1852963"/>
            <a:chExt cx="1152128" cy="1152128"/>
          </a:xfrm>
        </p:grpSpPr>
        <p:sp>
          <p:nvSpPr>
            <p:cNvPr id="6" name="Rectangle 10">
              <a:extLst>
                <a:ext uri="{FF2B5EF4-FFF2-40B4-BE49-F238E27FC236}">
                  <a16:creationId xmlns:a16="http://schemas.microsoft.com/office/drawing/2014/main" id="{1FB0FDEE-6716-4F4F-BD9A-AD828D3F4EDE}"/>
                </a:ext>
              </a:extLst>
            </p:cNvPr>
            <p:cNvSpPr/>
            <p:nvPr/>
          </p:nvSpPr>
          <p:spPr>
            <a:xfrm>
              <a:off x="5580109" y="1852963"/>
              <a:ext cx="1152128" cy="1152128"/>
            </a:xfrm>
            <a:custGeom>
              <a:avLst/>
              <a:gdLst/>
              <a:ahLst/>
              <a:cxnLst/>
              <a:rect l="l" t="t" r="r" b="b"/>
              <a:pathLst>
                <a:path w="1152128" h="1152128">
                  <a:moveTo>
                    <a:pt x="99671" y="0"/>
                  </a:moveTo>
                  <a:lnTo>
                    <a:pt x="1152128" y="0"/>
                  </a:lnTo>
                  <a:lnTo>
                    <a:pt x="1152128" y="1152128"/>
                  </a:lnTo>
                  <a:lnTo>
                    <a:pt x="0" y="1152128"/>
                  </a:lnTo>
                  <a:lnTo>
                    <a:pt x="0" y="103999"/>
                  </a:lnTo>
                  <a:lnTo>
                    <a:pt x="125263" y="229261"/>
                  </a:lnTo>
                  <a:lnTo>
                    <a:pt x="74346" y="280179"/>
                  </a:lnTo>
                  <a:lnTo>
                    <a:pt x="278015" y="280179"/>
                  </a:lnTo>
                  <a:lnTo>
                    <a:pt x="278015" y="76509"/>
                  </a:lnTo>
                  <a:lnTo>
                    <a:pt x="227098" y="12742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7" name="Text Placeholder 12">
              <a:extLst>
                <a:ext uri="{FF2B5EF4-FFF2-40B4-BE49-F238E27FC236}">
                  <a16:creationId xmlns:a16="http://schemas.microsoft.com/office/drawing/2014/main" id="{EE6D40DF-62F2-4A51-9227-10571ABE4A68}"/>
                </a:ext>
              </a:extLst>
            </p:cNvPr>
            <p:cNvSpPr txBox="1">
              <a:spLocks/>
            </p:cNvSpPr>
            <p:nvPr/>
          </p:nvSpPr>
          <p:spPr>
            <a:xfrm>
              <a:off x="5907079" y="2429027"/>
              <a:ext cx="784025" cy="523705"/>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400" dirty="0">
                  <a:solidFill>
                    <a:schemeClr val="bg1"/>
                  </a:solidFill>
                  <a:cs typeface="Arial" pitchFamily="34" charset="0"/>
                </a:rPr>
                <a:t>01</a:t>
              </a:r>
            </a:p>
          </p:txBody>
        </p:sp>
      </p:grpSp>
      <p:grpSp>
        <p:nvGrpSpPr>
          <p:cNvPr id="8" name="Group 26">
            <a:extLst>
              <a:ext uri="{FF2B5EF4-FFF2-40B4-BE49-F238E27FC236}">
                <a16:creationId xmlns:a16="http://schemas.microsoft.com/office/drawing/2014/main" id="{B06DC8F9-2D62-4BBB-AE50-2FCFB12F46FA}"/>
              </a:ext>
            </a:extLst>
          </p:cNvPr>
          <p:cNvGrpSpPr/>
          <p:nvPr/>
        </p:nvGrpSpPr>
        <p:grpSpPr>
          <a:xfrm>
            <a:off x="5488828" y="2691808"/>
            <a:ext cx="824885" cy="824884"/>
            <a:chOff x="5580109" y="1852963"/>
            <a:chExt cx="1152128" cy="1152128"/>
          </a:xfrm>
          <a:solidFill>
            <a:schemeClr val="bg1">
              <a:lumMod val="75000"/>
            </a:schemeClr>
          </a:solidFill>
        </p:grpSpPr>
        <p:sp>
          <p:nvSpPr>
            <p:cNvPr id="9" name="Rectangle 10">
              <a:extLst>
                <a:ext uri="{FF2B5EF4-FFF2-40B4-BE49-F238E27FC236}">
                  <a16:creationId xmlns:a16="http://schemas.microsoft.com/office/drawing/2014/main" id="{E7599EBF-0410-4CE3-B01B-B14991CC29CE}"/>
                </a:ext>
              </a:extLst>
            </p:cNvPr>
            <p:cNvSpPr/>
            <p:nvPr/>
          </p:nvSpPr>
          <p:spPr>
            <a:xfrm>
              <a:off x="5580109" y="1852963"/>
              <a:ext cx="1152128" cy="1152128"/>
            </a:xfrm>
            <a:custGeom>
              <a:avLst/>
              <a:gdLst/>
              <a:ahLst/>
              <a:cxnLst/>
              <a:rect l="l" t="t" r="r" b="b"/>
              <a:pathLst>
                <a:path w="1152128" h="1152128">
                  <a:moveTo>
                    <a:pt x="99671" y="0"/>
                  </a:moveTo>
                  <a:lnTo>
                    <a:pt x="1152128" y="0"/>
                  </a:lnTo>
                  <a:lnTo>
                    <a:pt x="1152128" y="1152128"/>
                  </a:lnTo>
                  <a:lnTo>
                    <a:pt x="0" y="1152128"/>
                  </a:lnTo>
                  <a:lnTo>
                    <a:pt x="0" y="103999"/>
                  </a:lnTo>
                  <a:lnTo>
                    <a:pt x="125263" y="229261"/>
                  </a:lnTo>
                  <a:lnTo>
                    <a:pt x="74346" y="280179"/>
                  </a:lnTo>
                  <a:lnTo>
                    <a:pt x="278015" y="280179"/>
                  </a:lnTo>
                  <a:lnTo>
                    <a:pt x="278015" y="76509"/>
                  </a:lnTo>
                  <a:lnTo>
                    <a:pt x="227098" y="12742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10" name="Text Placeholder 12">
              <a:extLst>
                <a:ext uri="{FF2B5EF4-FFF2-40B4-BE49-F238E27FC236}">
                  <a16:creationId xmlns:a16="http://schemas.microsoft.com/office/drawing/2014/main" id="{492819BC-524D-452F-B71D-71E2784E2683}"/>
                </a:ext>
              </a:extLst>
            </p:cNvPr>
            <p:cNvSpPr txBox="1">
              <a:spLocks/>
            </p:cNvSpPr>
            <p:nvPr/>
          </p:nvSpPr>
          <p:spPr>
            <a:xfrm>
              <a:off x="5907079" y="2429027"/>
              <a:ext cx="784025" cy="523705"/>
            </a:xfrm>
            <a:prstGeom prst="rect">
              <a:avLst/>
            </a:prstGeom>
            <a:noFill/>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400" dirty="0">
                  <a:solidFill>
                    <a:schemeClr val="bg1"/>
                  </a:solidFill>
                  <a:cs typeface="Arial" pitchFamily="34" charset="0"/>
                </a:rPr>
                <a:t>02</a:t>
              </a:r>
            </a:p>
          </p:txBody>
        </p:sp>
      </p:grpSp>
      <p:grpSp>
        <p:nvGrpSpPr>
          <p:cNvPr id="11" name="Group 29">
            <a:extLst>
              <a:ext uri="{FF2B5EF4-FFF2-40B4-BE49-F238E27FC236}">
                <a16:creationId xmlns:a16="http://schemas.microsoft.com/office/drawing/2014/main" id="{F35FFA4B-7C8E-4E66-82EE-72E4567592F9}"/>
              </a:ext>
            </a:extLst>
          </p:cNvPr>
          <p:cNvGrpSpPr/>
          <p:nvPr/>
        </p:nvGrpSpPr>
        <p:grpSpPr>
          <a:xfrm>
            <a:off x="5488828" y="4632388"/>
            <a:ext cx="824885" cy="824884"/>
            <a:chOff x="5580109" y="1852963"/>
            <a:chExt cx="1152128" cy="1152128"/>
          </a:xfrm>
        </p:grpSpPr>
        <p:sp>
          <p:nvSpPr>
            <p:cNvPr id="12" name="Rectangle 10">
              <a:extLst>
                <a:ext uri="{FF2B5EF4-FFF2-40B4-BE49-F238E27FC236}">
                  <a16:creationId xmlns:a16="http://schemas.microsoft.com/office/drawing/2014/main" id="{E704710B-1067-4EFA-88E9-E59827A7310D}"/>
                </a:ext>
              </a:extLst>
            </p:cNvPr>
            <p:cNvSpPr/>
            <p:nvPr/>
          </p:nvSpPr>
          <p:spPr>
            <a:xfrm>
              <a:off x="5580109" y="1852963"/>
              <a:ext cx="1152128" cy="1152128"/>
            </a:xfrm>
            <a:custGeom>
              <a:avLst/>
              <a:gdLst/>
              <a:ahLst/>
              <a:cxnLst/>
              <a:rect l="l" t="t" r="r" b="b"/>
              <a:pathLst>
                <a:path w="1152128" h="1152128">
                  <a:moveTo>
                    <a:pt x="99671" y="0"/>
                  </a:moveTo>
                  <a:lnTo>
                    <a:pt x="1152128" y="0"/>
                  </a:lnTo>
                  <a:lnTo>
                    <a:pt x="1152128" y="1152128"/>
                  </a:lnTo>
                  <a:lnTo>
                    <a:pt x="0" y="1152128"/>
                  </a:lnTo>
                  <a:lnTo>
                    <a:pt x="0" y="103999"/>
                  </a:lnTo>
                  <a:lnTo>
                    <a:pt x="125263" y="229261"/>
                  </a:lnTo>
                  <a:lnTo>
                    <a:pt x="74346" y="280179"/>
                  </a:lnTo>
                  <a:lnTo>
                    <a:pt x="278015" y="280179"/>
                  </a:lnTo>
                  <a:lnTo>
                    <a:pt x="278015" y="76509"/>
                  </a:lnTo>
                  <a:lnTo>
                    <a:pt x="227098" y="1274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13" name="Text Placeholder 12">
              <a:extLst>
                <a:ext uri="{FF2B5EF4-FFF2-40B4-BE49-F238E27FC236}">
                  <a16:creationId xmlns:a16="http://schemas.microsoft.com/office/drawing/2014/main" id="{C9B00D49-C88C-480A-89F8-795A1AB0EC78}"/>
                </a:ext>
              </a:extLst>
            </p:cNvPr>
            <p:cNvSpPr txBox="1">
              <a:spLocks/>
            </p:cNvSpPr>
            <p:nvPr/>
          </p:nvSpPr>
          <p:spPr>
            <a:xfrm>
              <a:off x="5907079" y="2429027"/>
              <a:ext cx="784025" cy="523705"/>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400" dirty="0">
                  <a:solidFill>
                    <a:schemeClr val="bg1"/>
                  </a:solidFill>
                  <a:cs typeface="Arial" pitchFamily="34" charset="0"/>
                </a:rPr>
                <a:t>03</a:t>
              </a:r>
            </a:p>
          </p:txBody>
        </p:sp>
      </p:grpSp>
      <p:grpSp>
        <p:nvGrpSpPr>
          <p:cNvPr id="25" name="그룹 24">
            <a:extLst>
              <a:ext uri="{FF2B5EF4-FFF2-40B4-BE49-F238E27FC236}">
                <a16:creationId xmlns:a16="http://schemas.microsoft.com/office/drawing/2014/main" id="{05E080D8-8D6C-4BFB-B826-B25D93139108}"/>
              </a:ext>
            </a:extLst>
          </p:cNvPr>
          <p:cNvGrpSpPr/>
          <p:nvPr/>
        </p:nvGrpSpPr>
        <p:grpSpPr>
          <a:xfrm>
            <a:off x="6426300" y="655970"/>
            <a:ext cx="4980609" cy="1455436"/>
            <a:chOff x="6426300" y="774709"/>
            <a:chExt cx="4980609" cy="1455436"/>
          </a:xfrm>
        </p:grpSpPr>
        <p:sp>
          <p:nvSpPr>
            <p:cNvPr id="23" name="TextBox 22">
              <a:extLst>
                <a:ext uri="{FF2B5EF4-FFF2-40B4-BE49-F238E27FC236}">
                  <a16:creationId xmlns:a16="http://schemas.microsoft.com/office/drawing/2014/main" id="{309CBC75-C653-4C36-9289-D2C164C8BCAC}"/>
                </a:ext>
              </a:extLst>
            </p:cNvPr>
            <p:cNvSpPr txBox="1"/>
            <p:nvPr/>
          </p:nvSpPr>
          <p:spPr>
            <a:xfrm>
              <a:off x="6426300" y="1399148"/>
              <a:ext cx="4980609" cy="830997"/>
            </a:xfrm>
            <a:prstGeom prst="rect">
              <a:avLst/>
            </a:prstGeom>
            <a:noFill/>
          </p:spPr>
          <p:txBody>
            <a:bodyPr wrap="square" rtlCol="0" anchor="ctr">
              <a:spAutoFit/>
            </a:bodyPr>
            <a:lstStyle/>
            <a:p>
              <a:pPr marL="171450" indent="-171450">
                <a:buFont typeface="Wingdings" panose="05000000000000000000" pitchFamily="2" charset="2"/>
                <a:buChar char="ü"/>
              </a:pPr>
              <a:r>
                <a:rPr lang="en-US" altLang="ko-KR" sz="1600" dirty="0">
                  <a:solidFill>
                    <a:schemeClr val="tx1">
                      <a:lumMod val="75000"/>
                      <a:lumOff val="25000"/>
                    </a:schemeClr>
                  </a:solidFill>
                  <a:cs typeface="Arial" pitchFamily="34" charset="0"/>
                </a:rPr>
                <a:t>Overview &amp; Problem Statement</a:t>
              </a:r>
            </a:p>
            <a:p>
              <a:pPr marL="171450" indent="-171450">
                <a:buFont typeface="Wingdings" panose="05000000000000000000" pitchFamily="2" charset="2"/>
                <a:buChar char="ü"/>
              </a:pPr>
              <a:r>
                <a:rPr lang="en-US" altLang="ko-KR" sz="1600" dirty="0">
                  <a:solidFill>
                    <a:schemeClr val="tx1">
                      <a:lumMod val="75000"/>
                      <a:lumOff val="25000"/>
                    </a:schemeClr>
                  </a:solidFill>
                  <a:cs typeface="Arial" pitchFamily="34" charset="0"/>
                </a:rPr>
                <a:t>Importance</a:t>
              </a:r>
            </a:p>
            <a:p>
              <a:pPr marL="171450" indent="-171450">
                <a:buFont typeface="Wingdings" panose="05000000000000000000" pitchFamily="2" charset="2"/>
                <a:buChar char="ü"/>
              </a:pPr>
              <a:r>
                <a:rPr lang="en-US" altLang="ko-KR" sz="1600" dirty="0">
                  <a:solidFill>
                    <a:schemeClr val="tx1">
                      <a:lumMod val="75000"/>
                      <a:lumOff val="25000"/>
                    </a:schemeClr>
                  </a:solidFill>
                  <a:cs typeface="Arial" pitchFamily="34" charset="0"/>
                </a:rPr>
                <a:t>Dataset Overview</a:t>
              </a:r>
            </a:p>
          </p:txBody>
        </p:sp>
        <p:sp>
          <p:nvSpPr>
            <p:cNvPr id="24" name="TextBox 23">
              <a:extLst>
                <a:ext uri="{FF2B5EF4-FFF2-40B4-BE49-F238E27FC236}">
                  <a16:creationId xmlns:a16="http://schemas.microsoft.com/office/drawing/2014/main" id="{A817E4E0-5F54-43D1-BF81-0446FFD9FC6F}"/>
                </a:ext>
              </a:extLst>
            </p:cNvPr>
            <p:cNvSpPr txBox="1"/>
            <p:nvPr/>
          </p:nvSpPr>
          <p:spPr>
            <a:xfrm>
              <a:off x="6427375" y="774709"/>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Introduction</a:t>
              </a:r>
              <a:endParaRPr lang="ko-KR" altLang="en-US" sz="2700" b="1" dirty="0">
                <a:solidFill>
                  <a:schemeClr val="tx1">
                    <a:lumMod val="75000"/>
                    <a:lumOff val="25000"/>
                  </a:schemeClr>
                </a:solidFill>
                <a:cs typeface="Arial" pitchFamily="34" charset="0"/>
              </a:endParaRPr>
            </a:p>
          </p:txBody>
        </p:sp>
      </p:grpSp>
      <p:grpSp>
        <p:nvGrpSpPr>
          <p:cNvPr id="26" name="그룹 25">
            <a:extLst>
              <a:ext uri="{FF2B5EF4-FFF2-40B4-BE49-F238E27FC236}">
                <a16:creationId xmlns:a16="http://schemas.microsoft.com/office/drawing/2014/main" id="{8728CBD9-D92D-4960-9135-1768E75E4948}"/>
              </a:ext>
            </a:extLst>
          </p:cNvPr>
          <p:cNvGrpSpPr/>
          <p:nvPr/>
        </p:nvGrpSpPr>
        <p:grpSpPr>
          <a:xfrm>
            <a:off x="6426300" y="2606268"/>
            <a:ext cx="4980609" cy="1575200"/>
            <a:chOff x="6426300" y="774709"/>
            <a:chExt cx="4980609" cy="1575200"/>
          </a:xfrm>
        </p:grpSpPr>
        <p:sp>
          <p:nvSpPr>
            <p:cNvPr id="27" name="TextBox 26">
              <a:extLst>
                <a:ext uri="{FF2B5EF4-FFF2-40B4-BE49-F238E27FC236}">
                  <a16:creationId xmlns:a16="http://schemas.microsoft.com/office/drawing/2014/main" id="{4E904B0E-81CE-41C4-945F-C66EFB1C1F9D}"/>
                </a:ext>
              </a:extLst>
            </p:cNvPr>
            <p:cNvSpPr txBox="1"/>
            <p:nvPr/>
          </p:nvSpPr>
          <p:spPr>
            <a:xfrm>
              <a:off x="6426300" y="1272691"/>
              <a:ext cx="4980609" cy="1077218"/>
            </a:xfrm>
            <a:prstGeom prst="rect">
              <a:avLst/>
            </a:prstGeom>
            <a:noFill/>
          </p:spPr>
          <p:txBody>
            <a:bodyPr wrap="square" rtlCol="0" anchor="ctr">
              <a:spAutoFit/>
            </a:bodyPr>
            <a:lstStyle/>
            <a:p>
              <a:pPr marL="171450" indent="-171450">
                <a:buFont typeface="Wingdings" panose="05000000000000000000" pitchFamily="2" charset="2"/>
                <a:buChar char="ü"/>
              </a:pPr>
              <a:r>
                <a:rPr lang="en-US" altLang="ko-KR" sz="1600" dirty="0">
                  <a:solidFill>
                    <a:schemeClr val="tx1">
                      <a:lumMod val="75000"/>
                      <a:lumOff val="25000"/>
                    </a:schemeClr>
                  </a:solidFill>
                </a:rPr>
                <a:t>Data Management</a:t>
              </a:r>
            </a:p>
            <a:p>
              <a:pPr marL="171450" indent="-171450">
                <a:buFont typeface="Wingdings" panose="05000000000000000000" pitchFamily="2" charset="2"/>
                <a:buChar char="ü"/>
              </a:pPr>
              <a:r>
                <a:rPr lang="en-US" altLang="ko-KR" sz="1600" dirty="0">
                  <a:solidFill>
                    <a:schemeClr val="tx1">
                      <a:lumMod val="75000"/>
                      <a:lumOff val="25000"/>
                    </a:schemeClr>
                  </a:solidFill>
                </a:rPr>
                <a:t>Preprocessing</a:t>
              </a:r>
            </a:p>
            <a:p>
              <a:pPr marL="171450" indent="-171450">
                <a:buFont typeface="Wingdings" panose="05000000000000000000" pitchFamily="2" charset="2"/>
                <a:buChar char="ü"/>
              </a:pPr>
              <a:r>
                <a:rPr lang="en-US" altLang="ko-KR" sz="1600" dirty="0">
                  <a:solidFill>
                    <a:schemeClr val="tx1">
                      <a:lumMod val="75000"/>
                      <a:lumOff val="25000"/>
                    </a:schemeClr>
                  </a:solidFill>
                </a:rPr>
                <a:t>Model Development</a:t>
              </a:r>
            </a:p>
            <a:p>
              <a:pPr marL="171450" indent="-171450">
                <a:buFont typeface="Wingdings" panose="05000000000000000000" pitchFamily="2" charset="2"/>
                <a:buChar char="ü"/>
              </a:pPr>
              <a:r>
                <a:rPr lang="en-US" altLang="ko-KR" sz="1600" dirty="0">
                  <a:solidFill>
                    <a:schemeClr val="tx1">
                      <a:lumMod val="75000"/>
                      <a:lumOff val="25000"/>
                    </a:schemeClr>
                  </a:solidFill>
                </a:rPr>
                <a:t>Evaluation Metrics </a:t>
              </a:r>
            </a:p>
          </p:txBody>
        </p:sp>
        <p:sp>
          <p:nvSpPr>
            <p:cNvPr id="28" name="TextBox 27">
              <a:extLst>
                <a:ext uri="{FF2B5EF4-FFF2-40B4-BE49-F238E27FC236}">
                  <a16:creationId xmlns:a16="http://schemas.microsoft.com/office/drawing/2014/main" id="{C629159F-A65C-49FE-84C3-819EC953A74A}"/>
                </a:ext>
              </a:extLst>
            </p:cNvPr>
            <p:cNvSpPr txBox="1"/>
            <p:nvPr/>
          </p:nvSpPr>
          <p:spPr>
            <a:xfrm>
              <a:off x="6427375" y="774709"/>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Methodology</a:t>
              </a:r>
              <a:endParaRPr lang="ko-KR" altLang="en-US" sz="2700" b="1" dirty="0">
                <a:solidFill>
                  <a:schemeClr val="tx1">
                    <a:lumMod val="75000"/>
                    <a:lumOff val="25000"/>
                  </a:schemeClr>
                </a:solidFill>
                <a:cs typeface="Arial" pitchFamily="34" charset="0"/>
              </a:endParaRPr>
            </a:p>
          </p:txBody>
        </p:sp>
      </p:grpSp>
      <p:grpSp>
        <p:nvGrpSpPr>
          <p:cNvPr id="29" name="그룹 28">
            <a:extLst>
              <a:ext uri="{FF2B5EF4-FFF2-40B4-BE49-F238E27FC236}">
                <a16:creationId xmlns:a16="http://schemas.microsoft.com/office/drawing/2014/main" id="{667FA673-8147-41ED-870C-47AF01F9307F}"/>
              </a:ext>
            </a:extLst>
          </p:cNvPr>
          <p:cNvGrpSpPr/>
          <p:nvPr/>
        </p:nvGrpSpPr>
        <p:grpSpPr>
          <a:xfrm>
            <a:off x="6426300" y="4543728"/>
            <a:ext cx="4980609" cy="1476922"/>
            <a:chOff x="6426300" y="774709"/>
            <a:chExt cx="4980609" cy="1476922"/>
          </a:xfrm>
        </p:grpSpPr>
        <p:sp>
          <p:nvSpPr>
            <p:cNvPr id="30" name="TextBox 29">
              <a:extLst>
                <a:ext uri="{FF2B5EF4-FFF2-40B4-BE49-F238E27FC236}">
                  <a16:creationId xmlns:a16="http://schemas.microsoft.com/office/drawing/2014/main" id="{D8384D26-EC62-47E8-9935-1D888C4BA3F1}"/>
                </a:ext>
              </a:extLst>
            </p:cNvPr>
            <p:cNvSpPr txBox="1"/>
            <p:nvPr/>
          </p:nvSpPr>
          <p:spPr>
            <a:xfrm>
              <a:off x="6426300" y="1343177"/>
              <a:ext cx="4980609" cy="908454"/>
            </a:xfrm>
            <a:prstGeom prst="rect">
              <a:avLst/>
            </a:prstGeom>
            <a:noFill/>
          </p:spPr>
          <p:txBody>
            <a:bodyPr wrap="square" rtlCol="0" anchor="ctr">
              <a:spAutoFit/>
            </a:bodyPr>
            <a:lstStyle/>
            <a:p>
              <a:pPr marL="171450" indent="-171450">
                <a:buFont typeface="Wingdings" panose="05000000000000000000" pitchFamily="2" charset="2"/>
                <a:buChar char="ü"/>
              </a:pPr>
              <a:r>
                <a:rPr lang="en-US" altLang="ko-KR" sz="1600" dirty="0">
                  <a:solidFill>
                    <a:schemeClr val="tx1">
                      <a:lumMod val="75000"/>
                      <a:lumOff val="25000"/>
                    </a:schemeClr>
                  </a:solidFill>
                </a:rPr>
                <a:t>Key Insights</a:t>
              </a:r>
            </a:p>
            <a:p>
              <a:pPr marL="171450" indent="-171450">
                <a:buFont typeface="Wingdings" panose="05000000000000000000" pitchFamily="2" charset="2"/>
                <a:buChar char="ü"/>
              </a:pPr>
              <a:r>
                <a:rPr lang="en-US" altLang="ko-KR" sz="1600" dirty="0">
                  <a:solidFill>
                    <a:schemeClr val="tx1">
                      <a:lumMod val="75000"/>
                      <a:lumOff val="25000"/>
                    </a:schemeClr>
                  </a:solidFill>
                </a:rPr>
                <a:t>Challenges</a:t>
              </a:r>
              <a:endParaRPr lang="ko-KR" altLang="en-US" sz="1600" dirty="0">
                <a:solidFill>
                  <a:schemeClr val="tx1">
                    <a:lumMod val="75000"/>
                    <a:lumOff val="25000"/>
                  </a:schemeClr>
                </a:solidFill>
              </a:endParaRPr>
            </a:p>
            <a:p>
              <a:pPr marL="171450" indent="-171450">
                <a:lnSpc>
                  <a:spcPct val="150000"/>
                </a:lnSpc>
                <a:buFont typeface="Wingdings" panose="05000000000000000000" pitchFamily="2" charset="2"/>
                <a:buChar char="ü"/>
              </a:pPr>
              <a:r>
                <a:rPr lang="en-US" altLang="ko-KR" sz="1600" dirty="0">
                  <a:solidFill>
                    <a:schemeClr val="tx1">
                      <a:lumMod val="75000"/>
                      <a:lumOff val="25000"/>
                    </a:schemeClr>
                  </a:solidFill>
                  <a:cs typeface="Arial" pitchFamily="34" charset="0"/>
                </a:rPr>
                <a:t>Future Directions</a:t>
              </a:r>
              <a:endParaRPr lang="ko-KR" altLang="en-US" sz="1600"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17536EDF-D7CD-4321-9DDF-FF0A8FDA345D}"/>
                </a:ext>
              </a:extLst>
            </p:cNvPr>
            <p:cNvSpPr txBox="1"/>
            <p:nvPr/>
          </p:nvSpPr>
          <p:spPr>
            <a:xfrm>
              <a:off x="6427375" y="774709"/>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Results &amp; Conclusion </a:t>
              </a:r>
              <a:endParaRPr lang="ko-KR" altLang="en-US" sz="27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9FFE77-F52E-4AC1-BA28-92E03BB5EA09}"/>
              </a:ext>
            </a:extLst>
          </p:cNvPr>
          <p:cNvSpPr>
            <a:spLocks noGrp="1"/>
          </p:cNvSpPr>
          <p:nvPr>
            <p:ph type="body" sz="quarter" idx="10"/>
          </p:nvPr>
        </p:nvSpPr>
        <p:spPr>
          <a:xfrm>
            <a:off x="380090" y="179254"/>
            <a:ext cx="11573197" cy="724247"/>
          </a:xfrm>
        </p:spPr>
        <p:txBody>
          <a:bodyPr/>
          <a:lstStyle/>
          <a:p>
            <a:r>
              <a:rPr lang="en-US" dirty="0"/>
              <a:t>Conclusion – Models Evaluation</a:t>
            </a:r>
          </a:p>
        </p:txBody>
      </p:sp>
      <p:sp>
        <p:nvSpPr>
          <p:cNvPr id="39" name="TextBox 38">
            <a:extLst>
              <a:ext uri="{FF2B5EF4-FFF2-40B4-BE49-F238E27FC236}">
                <a16:creationId xmlns:a16="http://schemas.microsoft.com/office/drawing/2014/main" id="{F85DCD33-162B-46BD-ADB0-C786B1460D2E}"/>
              </a:ext>
            </a:extLst>
          </p:cNvPr>
          <p:cNvSpPr txBox="1"/>
          <p:nvPr/>
        </p:nvSpPr>
        <p:spPr>
          <a:xfrm>
            <a:off x="309448" y="1416482"/>
            <a:ext cx="7574200" cy="4801314"/>
          </a:xfrm>
          <a:prstGeom prst="rect">
            <a:avLst/>
          </a:prstGeom>
          <a:noFill/>
        </p:spPr>
        <p:txBody>
          <a:bodyPr wrap="square">
            <a:spAutoFit/>
          </a:bodyPr>
          <a:lstStyle/>
          <a:p>
            <a:pPr marL="285750" indent="-285750">
              <a:buFont typeface="Arial" panose="020B0604020202020204" pitchFamily="34" charset="0"/>
              <a:buChar char="•"/>
            </a:pPr>
            <a:r>
              <a:rPr lang="en-US" dirty="0"/>
              <a:t>The use of linear regression and its derivatives involving regularization has always led to drift, due to the complex nature of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Transformations of the target variable lead to large differences, especially in linear regression models, but ensemble tree’s based models wont be affected by transformations at best scenario.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ensemble model did not lead to any additional improvements ,so relying on a single complex model is the best solution at present.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a:t>
            </a:r>
            <a:r>
              <a:rPr lang="ar-SA" dirty="0"/>
              <a:t> </a:t>
            </a:r>
            <a:r>
              <a:rPr lang="en-US" dirty="0" err="1"/>
              <a:t>XGBoost</a:t>
            </a:r>
            <a:r>
              <a:rPr lang="en-US" dirty="0"/>
              <a:t> model has slightly better performance and way higher training speed compared to random forests and KNN (about 10x – 20x faster), so it was adopted as the base model for the project.</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grpSp>
        <p:nvGrpSpPr>
          <p:cNvPr id="90" name="Group 82">
            <a:extLst>
              <a:ext uri="{FF2B5EF4-FFF2-40B4-BE49-F238E27FC236}">
                <a16:creationId xmlns:a16="http://schemas.microsoft.com/office/drawing/2014/main" id="{1B001167-F5AE-41DC-BBF6-50C6BCC91736}"/>
              </a:ext>
            </a:extLst>
          </p:cNvPr>
          <p:cNvGrpSpPr/>
          <p:nvPr/>
        </p:nvGrpSpPr>
        <p:grpSpPr>
          <a:xfrm>
            <a:off x="8316188" y="1658796"/>
            <a:ext cx="3771037" cy="4187406"/>
            <a:chOff x="200912" y="1435563"/>
            <a:chExt cx="4923748" cy="5442533"/>
          </a:xfrm>
        </p:grpSpPr>
        <p:grpSp>
          <p:nvGrpSpPr>
            <p:cNvPr id="91" name="Group 83">
              <a:extLst>
                <a:ext uri="{FF2B5EF4-FFF2-40B4-BE49-F238E27FC236}">
                  <a16:creationId xmlns:a16="http://schemas.microsoft.com/office/drawing/2014/main" id="{29250BCC-9C6E-41BA-8382-1BD9044792FC}"/>
                </a:ext>
              </a:extLst>
            </p:cNvPr>
            <p:cNvGrpSpPr/>
            <p:nvPr/>
          </p:nvGrpSpPr>
          <p:grpSpPr>
            <a:xfrm>
              <a:off x="200912" y="1945518"/>
              <a:ext cx="4643328" cy="4932578"/>
              <a:chOff x="180815" y="2395328"/>
              <a:chExt cx="3940573" cy="4186046"/>
            </a:xfrm>
          </p:grpSpPr>
          <p:sp>
            <p:nvSpPr>
              <p:cNvPr id="97" name="Freeform: Shape 89">
                <a:extLst>
                  <a:ext uri="{FF2B5EF4-FFF2-40B4-BE49-F238E27FC236}">
                    <a16:creationId xmlns:a16="http://schemas.microsoft.com/office/drawing/2014/main" id="{74E0BB6C-DD02-455F-803C-A6E1A8D1BA6D}"/>
                  </a:ext>
                </a:extLst>
              </p:cNvPr>
              <p:cNvSpPr/>
              <p:nvPr/>
            </p:nvSpPr>
            <p:spPr>
              <a:xfrm>
                <a:off x="182622" y="3659179"/>
                <a:ext cx="3658332" cy="2916483"/>
              </a:xfrm>
              <a:custGeom>
                <a:avLst/>
                <a:gdLst>
                  <a:gd name="connsiteX0" fmla="*/ 5260684 w 5434479"/>
                  <a:gd name="connsiteY0" fmla="*/ 796526 h 4332456"/>
                  <a:gd name="connsiteX1" fmla="*/ 5260238 w 5434479"/>
                  <a:gd name="connsiteY1" fmla="*/ 793622 h 4332456"/>
                  <a:gd name="connsiteX2" fmla="*/ 5230825 w 5434479"/>
                  <a:gd name="connsiteY2" fmla="*/ 765922 h 4332456"/>
                  <a:gd name="connsiteX3" fmla="*/ 4877426 w 5434479"/>
                  <a:gd name="connsiteY3" fmla="*/ 610221 h 4332456"/>
                  <a:gd name="connsiteX4" fmla="*/ 4828728 w 5434479"/>
                  <a:gd name="connsiteY4" fmla="*/ 601955 h 4332456"/>
                  <a:gd name="connsiteX5" fmla="*/ 4807655 w 5434479"/>
                  <a:gd name="connsiteY5" fmla="*/ 626975 h 4332456"/>
                  <a:gd name="connsiteX6" fmla="*/ 4625594 w 5434479"/>
                  <a:gd name="connsiteY6" fmla="*/ 1633187 h 4332456"/>
                  <a:gd name="connsiteX7" fmla="*/ 3775604 w 5434479"/>
                  <a:gd name="connsiteY7" fmla="*/ 453179 h 4332456"/>
                  <a:gd name="connsiteX8" fmla="*/ 3573289 w 5434479"/>
                  <a:gd name="connsiteY8" fmla="*/ 343124 h 4332456"/>
                  <a:gd name="connsiteX9" fmla="*/ 3561375 w 5434479"/>
                  <a:gd name="connsiteY9" fmla="*/ 319817 h 4332456"/>
                  <a:gd name="connsiteX10" fmla="*/ 3519750 w 5434479"/>
                  <a:gd name="connsiteY10" fmla="*/ 268140 h 4332456"/>
                  <a:gd name="connsiteX11" fmla="*/ 3391451 w 5434479"/>
                  <a:gd name="connsiteY11" fmla="*/ 218622 h 4332456"/>
                  <a:gd name="connsiteX12" fmla="*/ 3125769 w 5434479"/>
                  <a:gd name="connsiteY12" fmla="*/ 149670 h 4332456"/>
                  <a:gd name="connsiteX13" fmla="*/ 3110355 w 5434479"/>
                  <a:gd name="connsiteY13" fmla="*/ 135820 h 4332456"/>
                  <a:gd name="connsiteX14" fmla="*/ 2909306 w 5434479"/>
                  <a:gd name="connsiteY14" fmla="*/ 35295 h 4332456"/>
                  <a:gd name="connsiteX15" fmla="*/ 2912508 w 5434479"/>
                  <a:gd name="connsiteY15" fmla="*/ 169328 h 4332456"/>
                  <a:gd name="connsiteX16" fmla="*/ 2915710 w 5434479"/>
                  <a:gd name="connsiteY16" fmla="*/ 324061 h 4332456"/>
                  <a:gd name="connsiteX17" fmla="*/ 2922784 w 5434479"/>
                  <a:gd name="connsiteY17" fmla="*/ 505377 h 4332456"/>
                  <a:gd name="connsiteX18" fmla="*/ 2820994 w 5434479"/>
                  <a:gd name="connsiteY18" fmla="*/ 754976 h 4332456"/>
                  <a:gd name="connsiteX19" fmla="*/ 2407950 w 5434479"/>
                  <a:gd name="connsiteY19" fmla="*/ 853713 h 4332456"/>
                  <a:gd name="connsiteX20" fmla="*/ 2133109 w 5434479"/>
                  <a:gd name="connsiteY20" fmla="*/ 517515 h 4332456"/>
                  <a:gd name="connsiteX21" fmla="*/ 2152544 w 5434479"/>
                  <a:gd name="connsiteY21" fmla="*/ 308945 h 4332456"/>
                  <a:gd name="connsiteX22" fmla="*/ 2152544 w 5434479"/>
                  <a:gd name="connsiteY22" fmla="*/ 308945 h 4332456"/>
                  <a:gd name="connsiteX23" fmla="*/ 2152544 w 5434479"/>
                  <a:gd name="connsiteY23" fmla="*/ 308945 h 4332456"/>
                  <a:gd name="connsiteX24" fmla="*/ 2163192 w 5434479"/>
                  <a:gd name="connsiteY24" fmla="*/ 235302 h 4332456"/>
                  <a:gd name="connsiteX25" fmla="*/ 2175180 w 5434479"/>
                  <a:gd name="connsiteY25" fmla="*/ 117428 h 4332456"/>
                  <a:gd name="connsiteX26" fmla="*/ 2175180 w 5434479"/>
                  <a:gd name="connsiteY26" fmla="*/ 117428 h 4332456"/>
                  <a:gd name="connsiteX27" fmla="*/ 2194466 w 5434479"/>
                  <a:gd name="connsiteY27" fmla="*/ 0 h 4332456"/>
                  <a:gd name="connsiteX28" fmla="*/ 1912327 w 5434479"/>
                  <a:gd name="connsiteY28" fmla="*/ 191816 h 4332456"/>
                  <a:gd name="connsiteX29" fmla="*/ 1895126 w 5434479"/>
                  <a:gd name="connsiteY29" fmla="*/ 195985 h 4332456"/>
                  <a:gd name="connsiteX30" fmla="*/ 1690578 w 5434479"/>
                  <a:gd name="connsiteY30" fmla="*/ 266204 h 4332456"/>
                  <a:gd name="connsiteX31" fmla="*/ 1567268 w 5434479"/>
                  <a:gd name="connsiteY31" fmla="*/ 312445 h 4332456"/>
                  <a:gd name="connsiteX32" fmla="*/ 1539270 w 5434479"/>
                  <a:gd name="connsiteY32" fmla="*/ 336124 h 4332456"/>
                  <a:gd name="connsiteX33" fmla="*/ 1539270 w 5434479"/>
                  <a:gd name="connsiteY33" fmla="*/ 336124 h 4332456"/>
                  <a:gd name="connsiteX34" fmla="*/ 1525867 w 5434479"/>
                  <a:gd name="connsiteY34" fmla="*/ 341783 h 4332456"/>
                  <a:gd name="connsiteX35" fmla="*/ 1525867 w 5434479"/>
                  <a:gd name="connsiteY35" fmla="*/ 341783 h 4332456"/>
                  <a:gd name="connsiteX36" fmla="*/ 1511347 w 5434479"/>
                  <a:gd name="connsiteY36" fmla="*/ 344836 h 4332456"/>
                  <a:gd name="connsiteX37" fmla="*/ 1284087 w 5434479"/>
                  <a:gd name="connsiteY37" fmla="*/ 444169 h 4332456"/>
                  <a:gd name="connsiteX38" fmla="*/ 1028308 w 5434479"/>
                  <a:gd name="connsiteY38" fmla="*/ 641197 h 4332456"/>
                  <a:gd name="connsiteX39" fmla="*/ 900530 w 5434479"/>
                  <a:gd name="connsiteY39" fmla="*/ 864138 h 4332456"/>
                  <a:gd name="connsiteX40" fmla="*/ 260748 w 5434479"/>
                  <a:gd name="connsiteY40" fmla="*/ 2209750 h 4332456"/>
                  <a:gd name="connsiteX41" fmla="*/ 106238 w 5434479"/>
                  <a:gd name="connsiteY41" fmla="*/ 2647888 h 4332456"/>
                  <a:gd name="connsiteX42" fmla="*/ 36244 w 5434479"/>
                  <a:gd name="connsiteY42" fmla="*/ 2956014 h 4332456"/>
                  <a:gd name="connsiteX43" fmla="*/ 23287 w 5434479"/>
                  <a:gd name="connsiteY43" fmla="*/ 3087962 h 4332456"/>
                  <a:gd name="connsiteX44" fmla="*/ 1470 w 5434479"/>
                  <a:gd name="connsiteY44" fmla="*/ 4308701 h 4332456"/>
                  <a:gd name="connsiteX45" fmla="*/ 209816 w 5434479"/>
                  <a:gd name="connsiteY45" fmla="*/ 4308328 h 4332456"/>
                  <a:gd name="connsiteX46" fmla="*/ 209816 w 5434479"/>
                  <a:gd name="connsiteY46" fmla="*/ 4308328 h 4332456"/>
                  <a:gd name="connsiteX47" fmla="*/ 745425 w 5434479"/>
                  <a:gd name="connsiteY47" fmla="*/ 4308477 h 4332456"/>
                  <a:gd name="connsiteX48" fmla="*/ 746616 w 5434479"/>
                  <a:gd name="connsiteY48" fmla="*/ 3648665 h 4332456"/>
                  <a:gd name="connsiteX49" fmla="*/ 782135 w 5434479"/>
                  <a:gd name="connsiteY49" fmla="*/ 3239493 h 4332456"/>
                  <a:gd name="connsiteX50" fmla="*/ 862778 w 5434479"/>
                  <a:gd name="connsiteY50" fmla="*/ 2975523 h 4332456"/>
                  <a:gd name="connsiteX51" fmla="*/ 1081921 w 5434479"/>
                  <a:gd name="connsiteY51" fmla="*/ 2579829 h 4332456"/>
                  <a:gd name="connsiteX52" fmla="*/ 1103366 w 5434479"/>
                  <a:gd name="connsiteY52" fmla="*/ 2815578 h 4332456"/>
                  <a:gd name="connsiteX53" fmla="*/ 1107089 w 5434479"/>
                  <a:gd name="connsiteY53" fmla="*/ 3168903 h 4332456"/>
                  <a:gd name="connsiteX54" fmla="*/ 993757 w 5434479"/>
                  <a:gd name="connsiteY54" fmla="*/ 4299170 h 4332456"/>
                  <a:gd name="connsiteX55" fmla="*/ 1019372 w 5434479"/>
                  <a:gd name="connsiteY55" fmla="*/ 4332454 h 4332456"/>
                  <a:gd name="connsiteX56" fmla="*/ 1461233 w 5434479"/>
                  <a:gd name="connsiteY56" fmla="*/ 4332156 h 4332456"/>
                  <a:gd name="connsiteX57" fmla="*/ 1461233 w 5434479"/>
                  <a:gd name="connsiteY57" fmla="*/ 4332156 h 4332456"/>
                  <a:gd name="connsiteX58" fmla="*/ 1713587 w 5434479"/>
                  <a:gd name="connsiteY58" fmla="*/ 4332306 h 4332456"/>
                  <a:gd name="connsiteX59" fmla="*/ 2281140 w 5434479"/>
                  <a:gd name="connsiteY59" fmla="*/ 4331784 h 4332456"/>
                  <a:gd name="connsiteX60" fmla="*/ 2281140 w 5434479"/>
                  <a:gd name="connsiteY60" fmla="*/ 4331784 h 4332456"/>
                  <a:gd name="connsiteX61" fmla="*/ 2281140 w 5434479"/>
                  <a:gd name="connsiteY61" fmla="*/ 4331784 h 4332456"/>
                  <a:gd name="connsiteX62" fmla="*/ 2320159 w 5434479"/>
                  <a:gd name="connsiteY62" fmla="*/ 4331263 h 4332456"/>
                  <a:gd name="connsiteX63" fmla="*/ 3915221 w 5434479"/>
                  <a:gd name="connsiteY63" fmla="*/ 4332306 h 4332456"/>
                  <a:gd name="connsiteX64" fmla="*/ 3970844 w 5434479"/>
                  <a:gd name="connsiteY64" fmla="*/ 4280629 h 4332456"/>
                  <a:gd name="connsiteX65" fmla="*/ 3949399 w 5434479"/>
                  <a:gd name="connsiteY65" fmla="*/ 2754668 h 4332456"/>
                  <a:gd name="connsiteX66" fmla="*/ 3943517 w 5434479"/>
                  <a:gd name="connsiteY66" fmla="*/ 2420777 h 4332456"/>
                  <a:gd name="connsiteX67" fmla="*/ 4610925 w 5434479"/>
                  <a:gd name="connsiteY67" fmla="*/ 2895402 h 4332456"/>
                  <a:gd name="connsiteX68" fmla="*/ 4932975 w 5434479"/>
                  <a:gd name="connsiteY68" fmla="*/ 2984980 h 4332456"/>
                  <a:gd name="connsiteX69" fmla="*/ 5072146 w 5434479"/>
                  <a:gd name="connsiteY69" fmla="*/ 2851618 h 4332456"/>
                  <a:gd name="connsiteX70" fmla="*/ 5380048 w 5434479"/>
                  <a:gd name="connsiteY70" fmla="*/ 1473391 h 4332456"/>
                  <a:gd name="connsiteX71" fmla="*/ 5434480 w 5434479"/>
                  <a:gd name="connsiteY71" fmla="*/ 896827 h 4332456"/>
                  <a:gd name="connsiteX72" fmla="*/ 5260684 w 5434479"/>
                  <a:gd name="connsiteY72" fmla="*/ 796526 h 433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434479" h="4332456">
                    <a:moveTo>
                      <a:pt x="5260684" y="796526"/>
                    </a:moveTo>
                    <a:cubicBezTo>
                      <a:pt x="5260536" y="795558"/>
                      <a:pt x="5260387" y="794590"/>
                      <a:pt x="5260238" y="793622"/>
                    </a:cubicBezTo>
                    <a:cubicBezTo>
                      <a:pt x="5256217" y="778208"/>
                      <a:pt x="5243633" y="771432"/>
                      <a:pt x="5230825" y="765922"/>
                    </a:cubicBezTo>
                    <a:cubicBezTo>
                      <a:pt x="5112579" y="715064"/>
                      <a:pt x="4995077" y="662419"/>
                      <a:pt x="4877426" y="610221"/>
                    </a:cubicBezTo>
                    <a:cubicBezTo>
                      <a:pt x="4862310" y="603519"/>
                      <a:pt x="4846673" y="594583"/>
                      <a:pt x="4828728" y="601955"/>
                    </a:cubicBezTo>
                    <a:cubicBezTo>
                      <a:pt x="4807729" y="598381"/>
                      <a:pt x="4809665" y="615954"/>
                      <a:pt x="4807655" y="626975"/>
                    </a:cubicBezTo>
                    <a:cubicBezTo>
                      <a:pt x="4754563" y="920953"/>
                      <a:pt x="4634306" y="1587690"/>
                      <a:pt x="4625594" y="1633187"/>
                    </a:cubicBezTo>
                    <a:cubicBezTo>
                      <a:pt x="4578161" y="1568107"/>
                      <a:pt x="4005916" y="791686"/>
                      <a:pt x="3775604" y="453179"/>
                    </a:cubicBezTo>
                    <a:cubicBezTo>
                      <a:pt x="3727277" y="382142"/>
                      <a:pt x="3659591" y="345134"/>
                      <a:pt x="3573289" y="343124"/>
                    </a:cubicBezTo>
                    <a:cubicBezTo>
                      <a:pt x="3565694" y="337166"/>
                      <a:pt x="3562045" y="329199"/>
                      <a:pt x="3561375" y="319817"/>
                    </a:cubicBezTo>
                    <a:cubicBezTo>
                      <a:pt x="3559364" y="292936"/>
                      <a:pt x="3544248" y="278490"/>
                      <a:pt x="3519750" y="268140"/>
                    </a:cubicBezTo>
                    <a:cubicBezTo>
                      <a:pt x="3477456" y="250194"/>
                      <a:pt x="3435161" y="232621"/>
                      <a:pt x="3391451" y="218622"/>
                    </a:cubicBezTo>
                    <a:cubicBezTo>
                      <a:pt x="3304181" y="190699"/>
                      <a:pt x="3217060" y="162179"/>
                      <a:pt x="3125769" y="149670"/>
                    </a:cubicBezTo>
                    <a:cubicBezTo>
                      <a:pt x="3120631" y="145053"/>
                      <a:pt x="3115642" y="140287"/>
                      <a:pt x="3110355" y="135820"/>
                    </a:cubicBezTo>
                    <a:cubicBezTo>
                      <a:pt x="3052126" y="86302"/>
                      <a:pt x="2986301" y="47805"/>
                      <a:pt x="2909306" y="35295"/>
                    </a:cubicBezTo>
                    <a:cubicBezTo>
                      <a:pt x="2910796" y="83696"/>
                      <a:pt x="2912508" y="169328"/>
                      <a:pt x="2912508" y="169328"/>
                    </a:cubicBezTo>
                    <a:cubicBezTo>
                      <a:pt x="2915710" y="232174"/>
                      <a:pt x="2915710" y="324061"/>
                      <a:pt x="2915710" y="324061"/>
                    </a:cubicBezTo>
                    <a:cubicBezTo>
                      <a:pt x="2917423" y="386088"/>
                      <a:pt x="2924869" y="443499"/>
                      <a:pt x="2922784" y="505377"/>
                    </a:cubicBezTo>
                    <a:cubicBezTo>
                      <a:pt x="2919657" y="600317"/>
                      <a:pt x="2889425" y="686992"/>
                      <a:pt x="2820994" y="754976"/>
                    </a:cubicBezTo>
                    <a:cubicBezTo>
                      <a:pt x="2704088" y="870988"/>
                      <a:pt x="2562534" y="896455"/>
                      <a:pt x="2407950" y="853713"/>
                    </a:cubicBezTo>
                    <a:cubicBezTo>
                      <a:pt x="2245622" y="808738"/>
                      <a:pt x="2147182" y="685130"/>
                      <a:pt x="2133109" y="517515"/>
                    </a:cubicBezTo>
                    <a:cubicBezTo>
                      <a:pt x="2127152" y="446775"/>
                      <a:pt x="2145470" y="378419"/>
                      <a:pt x="2152544" y="308945"/>
                    </a:cubicBezTo>
                    <a:lnTo>
                      <a:pt x="2152544" y="308945"/>
                    </a:lnTo>
                    <a:lnTo>
                      <a:pt x="2152544" y="308945"/>
                    </a:lnTo>
                    <a:cubicBezTo>
                      <a:pt x="2156192" y="284447"/>
                      <a:pt x="2161330" y="260023"/>
                      <a:pt x="2163192" y="235302"/>
                    </a:cubicBezTo>
                    <a:cubicBezTo>
                      <a:pt x="2166170" y="195911"/>
                      <a:pt x="2180095" y="157637"/>
                      <a:pt x="2175180" y="117428"/>
                    </a:cubicBezTo>
                    <a:cubicBezTo>
                      <a:pt x="2175180" y="117428"/>
                      <a:pt x="2175180" y="117428"/>
                      <a:pt x="2175180" y="117428"/>
                    </a:cubicBezTo>
                    <a:cubicBezTo>
                      <a:pt x="2189254" y="79526"/>
                      <a:pt x="2190147" y="39465"/>
                      <a:pt x="2194466" y="0"/>
                    </a:cubicBezTo>
                    <a:cubicBezTo>
                      <a:pt x="2085080" y="41327"/>
                      <a:pt x="1994087" y="109758"/>
                      <a:pt x="1912327" y="191816"/>
                    </a:cubicBezTo>
                    <a:cubicBezTo>
                      <a:pt x="1906594" y="193230"/>
                      <a:pt x="1900711" y="194124"/>
                      <a:pt x="1895126" y="195985"/>
                    </a:cubicBezTo>
                    <a:cubicBezTo>
                      <a:pt x="1826919" y="219292"/>
                      <a:pt x="1758786" y="242748"/>
                      <a:pt x="1690578" y="266204"/>
                    </a:cubicBezTo>
                    <a:cubicBezTo>
                      <a:pt x="1649475" y="281692"/>
                      <a:pt x="1608595" y="297701"/>
                      <a:pt x="1567268" y="312445"/>
                    </a:cubicBezTo>
                    <a:cubicBezTo>
                      <a:pt x="1554386" y="317062"/>
                      <a:pt x="1544185" y="323019"/>
                      <a:pt x="1539270" y="336124"/>
                    </a:cubicBezTo>
                    <a:lnTo>
                      <a:pt x="1539270" y="336124"/>
                    </a:lnTo>
                    <a:cubicBezTo>
                      <a:pt x="1534802" y="337986"/>
                      <a:pt x="1530335" y="339847"/>
                      <a:pt x="1525867" y="341783"/>
                    </a:cubicBezTo>
                    <a:cubicBezTo>
                      <a:pt x="1525867" y="341783"/>
                      <a:pt x="1525867" y="341783"/>
                      <a:pt x="1525867" y="341783"/>
                    </a:cubicBezTo>
                    <a:cubicBezTo>
                      <a:pt x="1521027" y="342751"/>
                      <a:pt x="1515740" y="342900"/>
                      <a:pt x="1511347" y="344836"/>
                    </a:cubicBezTo>
                    <a:cubicBezTo>
                      <a:pt x="1435469" y="377674"/>
                      <a:pt x="1359145" y="409544"/>
                      <a:pt x="1284087" y="444169"/>
                    </a:cubicBezTo>
                    <a:cubicBezTo>
                      <a:pt x="1184084" y="490336"/>
                      <a:pt x="1094282" y="551246"/>
                      <a:pt x="1028308" y="641197"/>
                    </a:cubicBezTo>
                    <a:cubicBezTo>
                      <a:pt x="977525" y="710522"/>
                      <a:pt x="940814" y="788558"/>
                      <a:pt x="900530" y="864138"/>
                    </a:cubicBezTo>
                    <a:cubicBezTo>
                      <a:pt x="709981" y="1221782"/>
                      <a:pt x="283980" y="2151223"/>
                      <a:pt x="260748" y="2209750"/>
                    </a:cubicBezTo>
                    <a:cubicBezTo>
                      <a:pt x="203635" y="2353761"/>
                      <a:pt x="149427" y="2498814"/>
                      <a:pt x="106238" y="2647888"/>
                    </a:cubicBezTo>
                    <a:cubicBezTo>
                      <a:pt x="76826" y="2749306"/>
                      <a:pt x="49349" y="2851171"/>
                      <a:pt x="36244" y="2956014"/>
                    </a:cubicBezTo>
                    <a:cubicBezTo>
                      <a:pt x="30808" y="2999724"/>
                      <a:pt x="27085" y="3044103"/>
                      <a:pt x="23287" y="3087962"/>
                    </a:cubicBezTo>
                    <a:cubicBezTo>
                      <a:pt x="20904" y="3115438"/>
                      <a:pt x="-6572" y="4241759"/>
                      <a:pt x="1470" y="4308701"/>
                    </a:cubicBezTo>
                    <a:cubicBezTo>
                      <a:pt x="84868" y="4306988"/>
                      <a:pt x="137587" y="4308701"/>
                      <a:pt x="209816" y="4308328"/>
                    </a:cubicBezTo>
                    <a:cubicBezTo>
                      <a:pt x="209816" y="4308328"/>
                      <a:pt x="209816" y="4308328"/>
                      <a:pt x="209816" y="4308328"/>
                    </a:cubicBezTo>
                    <a:cubicBezTo>
                      <a:pt x="312127" y="4308328"/>
                      <a:pt x="615115" y="4308701"/>
                      <a:pt x="745425" y="4308477"/>
                    </a:cubicBezTo>
                    <a:cubicBezTo>
                      <a:pt x="745425" y="4197528"/>
                      <a:pt x="754286" y="3769592"/>
                      <a:pt x="746616" y="3648665"/>
                    </a:cubicBezTo>
                    <a:cubicBezTo>
                      <a:pt x="744755" y="3618880"/>
                      <a:pt x="776103" y="3278660"/>
                      <a:pt x="782135" y="3239493"/>
                    </a:cubicBezTo>
                    <a:cubicBezTo>
                      <a:pt x="796134" y="3147755"/>
                      <a:pt x="826515" y="3060411"/>
                      <a:pt x="862778" y="2975523"/>
                    </a:cubicBezTo>
                    <a:cubicBezTo>
                      <a:pt x="876479" y="2943504"/>
                      <a:pt x="1022649" y="2690779"/>
                      <a:pt x="1081921" y="2579829"/>
                    </a:cubicBezTo>
                    <a:cubicBezTo>
                      <a:pt x="1082368" y="2658983"/>
                      <a:pt x="1096590" y="2737020"/>
                      <a:pt x="1103366" y="2815578"/>
                    </a:cubicBezTo>
                    <a:cubicBezTo>
                      <a:pt x="1107387" y="2862192"/>
                      <a:pt x="1119227" y="3116779"/>
                      <a:pt x="1107089" y="3168903"/>
                    </a:cubicBezTo>
                    <a:cubicBezTo>
                      <a:pt x="1101579" y="3192656"/>
                      <a:pt x="1000980" y="4283235"/>
                      <a:pt x="993757" y="4299170"/>
                    </a:cubicBezTo>
                    <a:cubicBezTo>
                      <a:pt x="979163" y="4331412"/>
                      <a:pt x="995247" y="4332529"/>
                      <a:pt x="1019372" y="4332454"/>
                    </a:cubicBezTo>
                    <a:cubicBezTo>
                      <a:pt x="1166659" y="4332156"/>
                      <a:pt x="1313946" y="4332231"/>
                      <a:pt x="1461233" y="4332156"/>
                    </a:cubicBezTo>
                    <a:cubicBezTo>
                      <a:pt x="1461233" y="4332156"/>
                      <a:pt x="1461233" y="4332156"/>
                      <a:pt x="1461233" y="4332156"/>
                    </a:cubicBezTo>
                    <a:cubicBezTo>
                      <a:pt x="1545376" y="4332231"/>
                      <a:pt x="1629444" y="4332380"/>
                      <a:pt x="1713587" y="4332306"/>
                    </a:cubicBezTo>
                    <a:cubicBezTo>
                      <a:pt x="1902796" y="4332156"/>
                      <a:pt x="2091931" y="4332007"/>
                      <a:pt x="2281140" y="4331784"/>
                    </a:cubicBezTo>
                    <a:lnTo>
                      <a:pt x="2281140" y="4331784"/>
                    </a:lnTo>
                    <a:lnTo>
                      <a:pt x="2281140" y="4331784"/>
                    </a:lnTo>
                    <a:cubicBezTo>
                      <a:pt x="2294171" y="4331561"/>
                      <a:pt x="2307128" y="4331263"/>
                      <a:pt x="2320159" y="4331263"/>
                    </a:cubicBezTo>
                    <a:cubicBezTo>
                      <a:pt x="2673483" y="4331486"/>
                      <a:pt x="3736883" y="4332231"/>
                      <a:pt x="3915221" y="4332306"/>
                    </a:cubicBezTo>
                    <a:cubicBezTo>
                      <a:pt x="3966079" y="4332306"/>
                      <a:pt x="3966153" y="4332306"/>
                      <a:pt x="3970844" y="4280629"/>
                    </a:cubicBezTo>
                    <a:cubicBezTo>
                      <a:pt x="3971812" y="4269757"/>
                      <a:pt x="3949697" y="2815354"/>
                      <a:pt x="3949399" y="2754668"/>
                    </a:cubicBezTo>
                    <a:cubicBezTo>
                      <a:pt x="3949176" y="2703735"/>
                      <a:pt x="3946867" y="2563150"/>
                      <a:pt x="3943517" y="2420777"/>
                    </a:cubicBezTo>
                    <a:cubicBezTo>
                      <a:pt x="4043594" y="2502910"/>
                      <a:pt x="4471754" y="2821982"/>
                      <a:pt x="4610925" y="2895402"/>
                    </a:cubicBezTo>
                    <a:cubicBezTo>
                      <a:pt x="4680919" y="2932335"/>
                      <a:pt x="4820164" y="2985352"/>
                      <a:pt x="4932975" y="2984980"/>
                    </a:cubicBezTo>
                    <a:cubicBezTo>
                      <a:pt x="4997757" y="2986767"/>
                      <a:pt x="5050254" y="2887658"/>
                      <a:pt x="5072146" y="2851618"/>
                    </a:cubicBezTo>
                    <a:cubicBezTo>
                      <a:pt x="5157926" y="2710288"/>
                      <a:pt x="5348923" y="1753667"/>
                      <a:pt x="5380048" y="1473391"/>
                    </a:cubicBezTo>
                    <a:cubicBezTo>
                      <a:pt x="5401344" y="1281500"/>
                      <a:pt x="5420034" y="1089387"/>
                      <a:pt x="5434480" y="896827"/>
                    </a:cubicBezTo>
                    <a:cubicBezTo>
                      <a:pt x="5399929" y="866148"/>
                      <a:pt x="5321818" y="822811"/>
                      <a:pt x="5260684" y="796526"/>
                    </a:cubicBezTo>
                    <a:close/>
                  </a:path>
                </a:pathLst>
              </a:custGeom>
              <a:solidFill>
                <a:schemeClr val="accent2">
                  <a:lumMod val="40000"/>
                  <a:lumOff val="60000"/>
                </a:schemeClr>
              </a:solidFill>
              <a:ln w="7435" cap="flat">
                <a:noFill/>
                <a:prstDash val="solid"/>
                <a:miter/>
              </a:ln>
            </p:spPr>
            <p:txBody>
              <a:bodyPr rtlCol="0" anchor="ctr"/>
              <a:lstStyle/>
              <a:p>
                <a:endParaRPr lang="en-US"/>
              </a:p>
            </p:txBody>
          </p:sp>
          <p:sp>
            <p:nvSpPr>
              <p:cNvPr id="98" name="Freeform: Shape 90">
                <a:extLst>
                  <a:ext uri="{FF2B5EF4-FFF2-40B4-BE49-F238E27FC236}">
                    <a16:creationId xmlns:a16="http://schemas.microsoft.com/office/drawing/2014/main" id="{42F76BDE-2C66-4A1C-8223-3D9811E833F4}"/>
                  </a:ext>
                </a:extLst>
              </p:cNvPr>
              <p:cNvSpPr/>
              <p:nvPr/>
            </p:nvSpPr>
            <p:spPr>
              <a:xfrm>
                <a:off x="1454373" y="2691897"/>
                <a:ext cx="973033" cy="1565667"/>
              </a:xfrm>
              <a:custGeom>
                <a:avLst/>
                <a:gdLst>
                  <a:gd name="connsiteX0" fmla="*/ 1429877 w 1445447"/>
                  <a:gd name="connsiteY0" fmla="*/ 765996 h 2325810"/>
                  <a:gd name="connsiteX1" fmla="*/ 1428388 w 1445447"/>
                  <a:gd name="connsiteY1" fmla="*/ 764432 h 2325810"/>
                  <a:gd name="connsiteX2" fmla="*/ 1428612 w 1445447"/>
                  <a:gd name="connsiteY2" fmla="*/ 759295 h 2325810"/>
                  <a:gd name="connsiteX3" fmla="*/ 1426750 w 1445447"/>
                  <a:gd name="connsiteY3" fmla="*/ 734722 h 2325810"/>
                  <a:gd name="connsiteX4" fmla="*/ 1428612 w 1445447"/>
                  <a:gd name="connsiteY4" fmla="*/ 734424 h 2325810"/>
                  <a:gd name="connsiteX5" fmla="*/ 1410815 w 1445447"/>
                  <a:gd name="connsiteY5" fmla="*/ 563979 h 2325810"/>
                  <a:gd name="connsiteX6" fmla="*/ 1404635 w 1445447"/>
                  <a:gd name="connsiteY6" fmla="*/ 526003 h 2325810"/>
                  <a:gd name="connsiteX7" fmla="*/ 1394210 w 1445447"/>
                  <a:gd name="connsiteY7" fmla="*/ 446403 h 2325810"/>
                  <a:gd name="connsiteX8" fmla="*/ 1394433 w 1445447"/>
                  <a:gd name="connsiteY8" fmla="*/ 436872 h 2325810"/>
                  <a:gd name="connsiteX9" fmla="*/ 1361670 w 1445447"/>
                  <a:gd name="connsiteY9" fmla="*/ 196507 h 2325810"/>
                  <a:gd name="connsiteX10" fmla="*/ 1277378 w 1445447"/>
                  <a:gd name="connsiteY10" fmla="*/ 0 h 2325810"/>
                  <a:gd name="connsiteX11" fmla="*/ 964710 w 1445447"/>
                  <a:gd name="connsiteY11" fmla="*/ 175657 h 2325810"/>
                  <a:gd name="connsiteX12" fmla="*/ 432675 w 1445447"/>
                  <a:gd name="connsiteY12" fmla="*/ 270820 h 2325810"/>
                  <a:gd name="connsiteX13" fmla="*/ 413240 w 1445447"/>
                  <a:gd name="connsiteY13" fmla="*/ 295765 h 2325810"/>
                  <a:gd name="connsiteX14" fmla="*/ 423665 w 1445447"/>
                  <a:gd name="connsiteY14" fmla="*/ 385046 h 2325810"/>
                  <a:gd name="connsiteX15" fmla="*/ 385689 w 1445447"/>
                  <a:gd name="connsiteY15" fmla="*/ 691683 h 2325810"/>
                  <a:gd name="connsiteX16" fmla="*/ 363499 w 1445447"/>
                  <a:gd name="connsiteY16" fmla="*/ 728616 h 2325810"/>
                  <a:gd name="connsiteX17" fmla="*/ 350394 w 1445447"/>
                  <a:gd name="connsiteY17" fmla="*/ 738147 h 2325810"/>
                  <a:gd name="connsiteX18" fmla="*/ 319417 w 1445447"/>
                  <a:gd name="connsiteY18" fmla="*/ 771209 h 2325810"/>
                  <a:gd name="connsiteX19" fmla="*/ 285909 w 1445447"/>
                  <a:gd name="connsiteY19" fmla="*/ 734871 h 2325810"/>
                  <a:gd name="connsiteX20" fmla="*/ 284122 w 1445447"/>
                  <a:gd name="connsiteY20" fmla="*/ 732414 h 2325810"/>
                  <a:gd name="connsiteX21" fmla="*/ 102657 w 1445447"/>
                  <a:gd name="connsiteY21" fmla="*/ 682896 h 2325810"/>
                  <a:gd name="connsiteX22" fmla="*/ 2356 w 1445447"/>
                  <a:gd name="connsiteY22" fmla="*/ 861308 h 2325810"/>
                  <a:gd name="connsiteX23" fmla="*/ 8983 w 1445447"/>
                  <a:gd name="connsiteY23" fmla="*/ 926761 h 2325810"/>
                  <a:gd name="connsiteX24" fmla="*/ 181215 w 1445447"/>
                  <a:gd name="connsiteY24" fmla="*/ 1102120 h 2325810"/>
                  <a:gd name="connsiteX25" fmla="*/ 198416 w 1445447"/>
                  <a:gd name="connsiteY25" fmla="*/ 1111502 h 2325810"/>
                  <a:gd name="connsiteX26" fmla="*/ 319492 w 1445447"/>
                  <a:gd name="connsiteY26" fmla="*/ 1231089 h 2325810"/>
                  <a:gd name="connsiteX27" fmla="*/ 330661 w 1445447"/>
                  <a:gd name="connsiteY27" fmla="*/ 1253056 h 2325810"/>
                  <a:gd name="connsiteX28" fmla="*/ 302663 w 1445447"/>
                  <a:gd name="connsiteY28" fmla="*/ 1439212 h 2325810"/>
                  <a:gd name="connsiteX29" fmla="*/ 229318 w 1445447"/>
                  <a:gd name="connsiteY29" fmla="*/ 1974598 h 2325810"/>
                  <a:gd name="connsiteX30" fmla="*/ 367148 w 1445447"/>
                  <a:gd name="connsiteY30" fmla="*/ 2231642 h 2325810"/>
                  <a:gd name="connsiteX31" fmla="*/ 729408 w 1445447"/>
                  <a:gd name="connsiteY31" fmla="*/ 2316679 h 2325810"/>
                  <a:gd name="connsiteX32" fmla="*/ 974092 w 1445447"/>
                  <a:gd name="connsiteY32" fmla="*/ 2161499 h 2325810"/>
                  <a:gd name="connsiteX33" fmla="*/ 1030684 w 1445447"/>
                  <a:gd name="connsiteY33" fmla="*/ 1869159 h 2325810"/>
                  <a:gd name="connsiteX34" fmla="*/ 1025322 w 1445447"/>
                  <a:gd name="connsiteY34" fmla="*/ 1605785 h 2325810"/>
                  <a:gd name="connsiteX35" fmla="*/ 1019291 w 1445447"/>
                  <a:gd name="connsiteY35" fmla="*/ 1429383 h 2325810"/>
                  <a:gd name="connsiteX36" fmla="*/ 1017057 w 1445447"/>
                  <a:gd name="connsiteY36" fmla="*/ 1429457 h 2325810"/>
                  <a:gd name="connsiteX37" fmla="*/ 1019291 w 1445447"/>
                  <a:gd name="connsiteY37" fmla="*/ 1426926 h 2325810"/>
                  <a:gd name="connsiteX38" fmla="*/ 1039545 w 1445447"/>
                  <a:gd name="connsiteY38" fmla="*/ 1421490 h 2325810"/>
                  <a:gd name="connsiteX39" fmla="*/ 1400018 w 1445447"/>
                  <a:gd name="connsiteY39" fmla="*/ 1140692 h 2325810"/>
                  <a:gd name="connsiteX40" fmla="*/ 1429877 w 1445447"/>
                  <a:gd name="connsiteY40" fmla="*/ 765996 h 232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45447" h="2325810">
                    <a:moveTo>
                      <a:pt x="1429877" y="765996"/>
                    </a:moveTo>
                    <a:cubicBezTo>
                      <a:pt x="1429356" y="765400"/>
                      <a:pt x="1428909" y="764954"/>
                      <a:pt x="1428388" y="764432"/>
                    </a:cubicBezTo>
                    <a:cubicBezTo>
                      <a:pt x="1428463" y="762720"/>
                      <a:pt x="1428612" y="761007"/>
                      <a:pt x="1428612" y="759295"/>
                    </a:cubicBezTo>
                    <a:cubicBezTo>
                      <a:pt x="1428612" y="751029"/>
                      <a:pt x="1427867" y="742838"/>
                      <a:pt x="1426750" y="734722"/>
                    </a:cubicBezTo>
                    <a:cubicBezTo>
                      <a:pt x="1427346" y="734647"/>
                      <a:pt x="1427941" y="734499"/>
                      <a:pt x="1428612" y="734424"/>
                    </a:cubicBezTo>
                    <a:cubicBezTo>
                      <a:pt x="1422580" y="692651"/>
                      <a:pt x="1420644" y="644175"/>
                      <a:pt x="1410815" y="563979"/>
                    </a:cubicBezTo>
                    <a:cubicBezTo>
                      <a:pt x="1405975" y="551693"/>
                      <a:pt x="1405305" y="538885"/>
                      <a:pt x="1404635" y="526003"/>
                    </a:cubicBezTo>
                    <a:cubicBezTo>
                      <a:pt x="1405901" y="498154"/>
                      <a:pt x="1402624" y="471348"/>
                      <a:pt x="1394210" y="446403"/>
                    </a:cubicBezTo>
                    <a:cubicBezTo>
                      <a:pt x="1394806" y="443946"/>
                      <a:pt x="1394955" y="440818"/>
                      <a:pt x="1394433" y="436872"/>
                    </a:cubicBezTo>
                    <a:cubicBezTo>
                      <a:pt x="1384232" y="356676"/>
                      <a:pt x="1380956" y="275437"/>
                      <a:pt x="1361670" y="196507"/>
                    </a:cubicBezTo>
                    <a:cubicBezTo>
                      <a:pt x="1344618" y="126735"/>
                      <a:pt x="1318035" y="60761"/>
                      <a:pt x="1277378" y="0"/>
                    </a:cubicBezTo>
                    <a:cubicBezTo>
                      <a:pt x="1187576" y="87791"/>
                      <a:pt x="1079084" y="137160"/>
                      <a:pt x="964710" y="175657"/>
                    </a:cubicBezTo>
                    <a:cubicBezTo>
                      <a:pt x="792106" y="233663"/>
                      <a:pt x="613172" y="257417"/>
                      <a:pt x="432675" y="270820"/>
                    </a:cubicBezTo>
                    <a:cubicBezTo>
                      <a:pt x="412272" y="272309"/>
                      <a:pt x="410485" y="278713"/>
                      <a:pt x="413240" y="295765"/>
                    </a:cubicBezTo>
                    <a:cubicBezTo>
                      <a:pt x="417932" y="325327"/>
                      <a:pt x="422250" y="355186"/>
                      <a:pt x="423665" y="385046"/>
                    </a:cubicBezTo>
                    <a:cubicBezTo>
                      <a:pt x="428728" y="489368"/>
                      <a:pt x="424410" y="592647"/>
                      <a:pt x="385689" y="691683"/>
                    </a:cubicBezTo>
                    <a:cubicBezTo>
                      <a:pt x="377647" y="703969"/>
                      <a:pt x="370201" y="716255"/>
                      <a:pt x="363499" y="728616"/>
                    </a:cubicBezTo>
                    <a:cubicBezTo>
                      <a:pt x="358957" y="731073"/>
                      <a:pt x="354564" y="734126"/>
                      <a:pt x="350394" y="738147"/>
                    </a:cubicBezTo>
                    <a:cubicBezTo>
                      <a:pt x="339075" y="748944"/>
                      <a:pt x="337735" y="773293"/>
                      <a:pt x="319417" y="771209"/>
                    </a:cubicBezTo>
                    <a:cubicBezTo>
                      <a:pt x="302291" y="769347"/>
                      <a:pt x="297823" y="746710"/>
                      <a:pt x="285909" y="734871"/>
                    </a:cubicBezTo>
                    <a:cubicBezTo>
                      <a:pt x="283080" y="732041"/>
                      <a:pt x="286728" y="735466"/>
                      <a:pt x="284122" y="732414"/>
                    </a:cubicBezTo>
                    <a:cubicBezTo>
                      <a:pt x="235052" y="675301"/>
                      <a:pt x="168259" y="657653"/>
                      <a:pt x="102657" y="682896"/>
                    </a:cubicBezTo>
                    <a:cubicBezTo>
                      <a:pt x="31396" y="710373"/>
                      <a:pt x="-10675" y="790420"/>
                      <a:pt x="2356" y="861308"/>
                    </a:cubicBezTo>
                    <a:cubicBezTo>
                      <a:pt x="4515" y="883126"/>
                      <a:pt x="5409" y="905167"/>
                      <a:pt x="8983" y="926761"/>
                    </a:cubicBezTo>
                    <a:cubicBezTo>
                      <a:pt x="23205" y="1012542"/>
                      <a:pt x="85382" y="1099737"/>
                      <a:pt x="181215" y="1102120"/>
                    </a:cubicBezTo>
                    <a:cubicBezTo>
                      <a:pt x="188959" y="1102343"/>
                      <a:pt x="193874" y="1105099"/>
                      <a:pt x="198416" y="1111502"/>
                    </a:cubicBezTo>
                    <a:cubicBezTo>
                      <a:pt x="231701" y="1158488"/>
                      <a:pt x="272804" y="1197655"/>
                      <a:pt x="319492" y="1231089"/>
                    </a:cubicBezTo>
                    <a:cubicBezTo>
                      <a:pt x="327013" y="1236451"/>
                      <a:pt x="332523" y="1241589"/>
                      <a:pt x="330661" y="1253056"/>
                    </a:cubicBezTo>
                    <a:cubicBezTo>
                      <a:pt x="320758" y="1315008"/>
                      <a:pt x="311897" y="1377110"/>
                      <a:pt x="302663" y="1439212"/>
                    </a:cubicBezTo>
                    <a:cubicBezTo>
                      <a:pt x="293504" y="1556639"/>
                      <a:pt x="221499" y="1898646"/>
                      <a:pt x="229318" y="1974598"/>
                    </a:cubicBezTo>
                    <a:cubicBezTo>
                      <a:pt x="240189" y="2079962"/>
                      <a:pt x="284867" y="2166637"/>
                      <a:pt x="367148" y="2231642"/>
                    </a:cubicBezTo>
                    <a:cubicBezTo>
                      <a:pt x="473853" y="2315934"/>
                      <a:pt x="596939" y="2341698"/>
                      <a:pt x="729408" y="2316679"/>
                    </a:cubicBezTo>
                    <a:cubicBezTo>
                      <a:pt x="830603" y="2297616"/>
                      <a:pt x="913926" y="2246833"/>
                      <a:pt x="974092" y="2161499"/>
                    </a:cubicBezTo>
                    <a:cubicBezTo>
                      <a:pt x="1044757" y="2061272"/>
                      <a:pt x="1041704" y="1986214"/>
                      <a:pt x="1030684" y="1869159"/>
                    </a:cubicBezTo>
                    <a:cubicBezTo>
                      <a:pt x="1028226" y="1843320"/>
                      <a:pt x="1026216" y="1606678"/>
                      <a:pt x="1025322" y="1605785"/>
                    </a:cubicBezTo>
                    <a:cubicBezTo>
                      <a:pt x="1025844" y="1604966"/>
                      <a:pt x="1019365" y="1445095"/>
                      <a:pt x="1019291" y="1429383"/>
                    </a:cubicBezTo>
                    <a:cubicBezTo>
                      <a:pt x="1018546" y="1429383"/>
                      <a:pt x="1017802" y="1429383"/>
                      <a:pt x="1017057" y="1429457"/>
                    </a:cubicBezTo>
                    <a:cubicBezTo>
                      <a:pt x="1017802" y="1428638"/>
                      <a:pt x="1018621" y="1427894"/>
                      <a:pt x="1019291" y="1426926"/>
                    </a:cubicBezTo>
                    <a:cubicBezTo>
                      <a:pt x="1026067" y="1425064"/>
                      <a:pt x="1032694" y="1422830"/>
                      <a:pt x="1039545" y="1421490"/>
                    </a:cubicBezTo>
                    <a:cubicBezTo>
                      <a:pt x="1206788" y="1388354"/>
                      <a:pt x="1325630" y="1293340"/>
                      <a:pt x="1400018" y="1140692"/>
                    </a:cubicBezTo>
                    <a:cubicBezTo>
                      <a:pt x="1458992" y="1019616"/>
                      <a:pt x="1450727" y="893402"/>
                      <a:pt x="1429877" y="765996"/>
                    </a:cubicBezTo>
                    <a:close/>
                  </a:path>
                </a:pathLst>
              </a:custGeom>
              <a:solidFill>
                <a:srgbClr val="F4B8B1"/>
              </a:solidFill>
              <a:ln w="7435" cap="flat">
                <a:noFill/>
                <a:prstDash val="solid"/>
                <a:miter/>
              </a:ln>
            </p:spPr>
            <p:txBody>
              <a:bodyPr rtlCol="0" anchor="ctr"/>
              <a:lstStyle/>
              <a:p>
                <a:endParaRPr lang="en-US"/>
              </a:p>
            </p:txBody>
          </p:sp>
          <p:sp>
            <p:nvSpPr>
              <p:cNvPr id="99" name="Freeform: Shape 91">
                <a:extLst>
                  <a:ext uri="{FF2B5EF4-FFF2-40B4-BE49-F238E27FC236}">
                    <a16:creationId xmlns:a16="http://schemas.microsoft.com/office/drawing/2014/main" id="{5C478D78-36F8-4FF0-8228-2B9BFA6CE9E0}"/>
                  </a:ext>
                </a:extLst>
              </p:cNvPr>
              <p:cNvSpPr/>
              <p:nvPr/>
            </p:nvSpPr>
            <p:spPr>
              <a:xfrm>
                <a:off x="633993" y="6571770"/>
                <a:ext cx="24311" cy="9604"/>
              </a:xfrm>
              <a:custGeom>
                <a:avLst/>
                <a:gdLst>
                  <a:gd name="connsiteX0" fmla="*/ 0 w 36114"/>
                  <a:gd name="connsiteY0" fmla="*/ 14268 h 14267"/>
                  <a:gd name="connsiteX1" fmla="*/ 36114 w 36114"/>
                  <a:gd name="connsiteY1" fmla="*/ 14268 h 14267"/>
                  <a:gd name="connsiteX2" fmla="*/ 0 w 36114"/>
                  <a:gd name="connsiteY2" fmla="*/ 14268 h 14267"/>
                </a:gdLst>
                <a:ahLst/>
                <a:cxnLst>
                  <a:cxn ang="0">
                    <a:pos x="connsiteX0" y="connsiteY0"/>
                  </a:cxn>
                  <a:cxn ang="0">
                    <a:pos x="connsiteX1" y="connsiteY1"/>
                  </a:cxn>
                  <a:cxn ang="0">
                    <a:pos x="connsiteX2" y="connsiteY2"/>
                  </a:cxn>
                </a:cxnLst>
                <a:rect l="l" t="t" r="r" b="b"/>
                <a:pathLst>
                  <a:path w="36114" h="14267">
                    <a:moveTo>
                      <a:pt x="0" y="14268"/>
                    </a:moveTo>
                    <a:cubicBezTo>
                      <a:pt x="12063" y="6226"/>
                      <a:pt x="24051" y="-13358"/>
                      <a:pt x="36114" y="14268"/>
                    </a:cubicBezTo>
                    <a:cubicBezTo>
                      <a:pt x="24051" y="14268"/>
                      <a:pt x="11988" y="14268"/>
                      <a:pt x="0" y="14268"/>
                    </a:cubicBezTo>
                    <a:close/>
                  </a:path>
                </a:pathLst>
              </a:custGeom>
              <a:solidFill>
                <a:srgbClr val="FFFFFF"/>
              </a:solidFill>
              <a:ln w="7435" cap="flat">
                <a:noFill/>
                <a:prstDash val="solid"/>
                <a:miter/>
              </a:ln>
            </p:spPr>
            <p:txBody>
              <a:bodyPr rtlCol="0" anchor="ctr"/>
              <a:lstStyle/>
              <a:p>
                <a:endParaRPr lang="en-US"/>
              </a:p>
            </p:txBody>
          </p:sp>
          <p:sp>
            <p:nvSpPr>
              <p:cNvPr id="100" name="Freeform: Shape 92">
                <a:extLst>
                  <a:ext uri="{FF2B5EF4-FFF2-40B4-BE49-F238E27FC236}">
                    <a16:creationId xmlns:a16="http://schemas.microsoft.com/office/drawing/2014/main" id="{639A704F-883B-41E4-82E6-C83551A774B8}"/>
                  </a:ext>
                </a:extLst>
              </p:cNvPr>
              <p:cNvSpPr/>
              <p:nvPr/>
            </p:nvSpPr>
            <p:spPr>
              <a:xfrm>
                <a:off x="2818304" y="4194724"/>
                <a:ext cx="1020846" cy="1475675"/>
              </a:xfrm>
              <a:custGeom>
                <a:avLst/>
                <a:gdLst>
                  <a:gd name="connsiteX0" fmla="*/ 4364 w 1516474"/>
                  <a:gd name="connsiteY0" fmla="*/ 1608689 h 2192126"/>
                  <a:gd name="connsiteX1" fmla="*/ 45 w 1516474"/>
                  <a:gd name="connsiteY1" fmla="*/ 1217612 h 2192126"/>
                  <a:gd name="connsiteX2" fmla="*/ 739235 w 1516474"/>
                  <a:gd name="connsiteY2" fmla="*/ 1677567 h 2192126"/>
                  <a:gd name="connsiteX3" fmla="*/ 961505 w 1516474"/>
                  <a:gd name="connsiteY3" fmla="*/ 1605264 h 2192126"/>
                  <a:gd name="connsiteX4" fmla="*/ 1153172 w 1516474"/>
                  <a:gd name="connsiteY4" fmla="*/ 1187231 h 2192126"/>
                  <a:gd name="connsiteX5" fmla="*/ 1262557 w 1516474"/>
                  <a:gd name="connsiteY5" fmla="*/ 597860 h 2192126"/>
                  <a:gd name="connsiteX6" fmla="*/ 1314607 w 1516474"/>
                  <a:gd name="connsiteY6" fmla="*/ 202762 h 2192126"/>
                  <a:gd name="connsiteX7" fmla="*/ 1334414 w 1516474"/>
                  <a:gd name="connsiteY7" fmla="*/ 0 h 2192126"/>
                  <a:gd name="connsiteX8" fmla="*/ 1516475 w 1516474"/>
                  <a:gd name="connsiteY8" fmla="*/ 103950 h 2192126"/>
                  <a:gd name="connsiteX9" fmla="*/ 1462043 w 1516474"/>
                  <a:gd name="connsiteY9" fmla="*/ 680513 h 2192126"/>
                  <a:gd name="connsiteX10" fmla="*/ 1154140 w 1516474"/>
                  <a:gd name="connsiteY10" fmla="*/ 2058741 h 2192126"/>
                  <a:gd name="connsiteX11" fmla="*/ 1014969 w 1516474"/>
                  <a:gd name="connsiteY11" fmla="*/ 2192103 h 2192126"/>
                  <a:gd name="connsiteX12" fmla="*/ 692919 w 1516474"/>
                  <a:gd name="connsiteY12" fmla="*/ 2102524 h 2192126"/>
                  <a:gd name="connsiteX13" fmla="*/ 4364 w 1516474"/>
                  <a:gd name="connsiteY13" fmla="*/ 1608689 h 219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6474" h="2192126">
                    <a:moveTo>
                      <a:pt x="4364" y="1608689"/>
                    </a:moveTo>
                    <a:cubicBezTo>
                      <a:pt x="9949" y="1526854"/>
                      <a:pt x="-774" y="1233323"/>
                      <a:pt x="45" y="1217612"/>
                    </a:cubicBezTo>
                    <a:cubicBezTo>
                      <a:pt x="47924" y="1256109"/>
                      <a:pt x="513836" y="1600945"/>
                      <a:pt x="739235" y="1677567"/>
                    </a:cubicBezTo>
                    <a:cubicBezTo>
                      <a:pt x="844972" y="1713532"/>
                      <a:pt x="887117" y="1700203"/>
                      <a:pt x="961505" y="1605264"/>
                    </a:cubicBezTo>
                    <a:cubicBezTo>
                      <a:pt x="1058232" y="1481805"/>
                      <a:pt x="1117728" y="1336975"/>
                      <a:pt x="1153172" y="1187231"/>
                    </a:cubicBezTo>
                    <a:cubicBezTo>
                      <a:pt x="1199190" y="993107"/>
                      <a:pt x="1238059" y="796526"/>
                      <a:pt x="1262557" y="597860"/>
                    </a:cubicBezTo>
                    <a:cubicBezTo>
                      <a:pt x="1278790" y="465987"/>
                      <a:pt x="1298151" y="334560"/>
                      <a:pt x="1314607" y="202762"/>
                    </a:cubicBezTo>
                    <a:cubicBezTo>
                      <a:pt x="1323021" y="135373"/>
                      <a:pt x="1327936" y="67612"/>
                      <a:pt x="1334414" y="0"/>
                    </a:cubicBezTo>
                    <a:cubicBezTo>
                      <a:pt x="1396590" y="25764"/>
                      <a:pt x="1480360" y="71707"/>
                      <a:pt x="1516475" y="103950"/>
                    </a:cubicBezTo>
                    <a:cubicBezTo>
                      <a:pt x="1502029" y="296510"/>
                      <a:pt x="1483339" y="488623"/>
                      <a:pt x="1462043" y="680513"/>
                    </a:cubicBezTo>
                    <a:cubicBezTo>
                      <a:pt x="1430917" y="960790"/>
                      <a:pt x="1239921" y="1917336"/>
                      <a:pt x="1154140" y="2058741"/>
                    </a:cubicBezTo>
                    <a:cubicBezTo>
                      <a:pt x="1132248" y="2094780"/>
                      <a:pt x="1079826" y="2193890"/>
                      <a:pt x="1014969" y="2192103"/>
                    </a:cubicBezTo>
                    <a:cubicBezTo>
                      <a:pt x="902159" y="2192475"/>
                      <a:pt x="762914" y="2139458"/>
                      <a:pt x="692919" y="2102524"/>
                    </a:cubicBezTo>
                    <a:cubicBezTo>
                      <a:pt x="534835" y="2019127"/>
                      <a:pt x="3694" y="1618592"/>
                      <a:pt x="4364" y="1608689"/>
                    </a:cubicBezTo>
                    <a:close/>
                  </a:path>
                </a:pathLst>
              </a:custGeom>
              <a:solidFill>
                <a:schemeClr val="accent2">
                  <a:lumMod val="60000"/>
                  <a:lumOff val="40000"/>
                </a:schemeClr>
              </a:solidFill>
              <a:ln w="7435" cap="flat">
                <a:noFill/>
                <a:prstDash val="solid"/>
                <a:miter/>
              </a:ln>
            </p:spPr>
            <p:txBody>
              <a:bodyPr rtlCol="0" anchor="ctr"/>
              <a:lstStyle/>
              <a:p>
                <a:endParaRPr lang="en-US"/>
              </a:p>
            </p:txBody>
          </p:sp>
          <p:sp>
            <p:nvSpPr>
              <p:cNvPr id="101" name="Freeform: Shape 93">
                <a:extLst>
                  <a:ext uri="{FF2B5EF4-FFF2-40B4-BE49-F238E27FC236}">
                    <a16:creationId xmlns:a16="http://schemas.microsoft.com/office/drawing/2014/main" id="{60AA0B3E-C917-4351-B197-D35ADCCD7F1E}"/>
                  </a:ext>
                </a:extLst>
              </p:cNvPr>
              <p:cNvSpPr/>
              <p:nvPr/>
            </p:nvSpPr>
            <p:spPr>
              <a:xfrm>
                <a:off x="3431325" y="3578676"/>
                <a:ext cx="690063" cy="616094"/>
              </a:xfrm>
              <a:custGeom>
                <a:avLst/>
                <a:gdLst>
                  <a:gd name="connsiteX0" fmla="*/ 423767 w 1025093"/>
                  <a:gd name="connsiteY0" fmla="*/ 915070 h 915212"/>
                  <a:gd name="connsiteX1" fmla="*/ 0 w 1025093"/>
                  <a:gd name="connsiteY1" fmla="*/ 723925 h 915212"/>
                  <a:gd name="connsiteX2" fmla="*/ 27998 w 1025093"/>
                  <a:gd name="connsiteY2" fmla="*/ 561820 h 915212"/>
                  <a:gd name="connsiteX3" fmla="*/ 26062 w 1025093"/>
                  <a:gd name="connsiteY3" fmla="*/ 506271 h 915212"/>
                  <a:gd name="connsiteX4" fmla="*/ 49220 w 1025093"/>
                  <a:gd name="connsiteY4" fmla="*/ 368590 h 915212"/>
                  <a:gd name="connsiteX5" fmla="*/ 74612 w 1025093"/>
                  <a:gd name="connsiteY5" fmla="*/ 327933 h 915212"/>
                  <a:gd name="connsiteX6" fmla="*/ 258609 w 1025093"/>
                  <a:gd name="connsiteY6" fmla="*/ 382812 h 915212"/>
                  <a:gd name="connsiteX7" fmla="*/ 367920 w 1025093"/>
                  <a:gd name="connsiteY7" fmla="*/ 377302 h 915212"/>
                  <a:gd name="connsiteX8" fmla="*/ 969801 w 1025093"/>
                  <a:gd name="connsiteY8" fmla="*/ 23456 h 915212"/>
                  <a:gd name="connsiteX9" fmla="*/ 993107 w 1025093"/>
                  <a:gd name="connsiteY9" fmla="*/ 0 h 915212"/>
                  <a:gd name="connsiteX10" fmla="*/ 981863 w 1025093"/>
                  <a:gd name="connsiteY10" fmla="*/ 204251 h 915212"/>
                  <a:gd name="connsiteX11" fmla="*/ 834130 w 1025093"/>
                  <a:gd name="connsiteY11" fmla="*/ 330539 h 915212"/>
                  <a:gd name="connsiteX12" fmla="*/ 499942 w 1025093"/>
                  <a:gd name="connsiteY12" fmla="*/ 548342 h 915212"/>
                  <a:gd name="connsiteX13" fmla="*/ 476337 w 1025093"/>
                  <a:gd name="connsiteY13" fmla="*/ 591679 h 915212"/>
                  <a:gd name="connsiteX14" fmla="*/ 423767 w 1025093"/>
                  <a:gd name="connsiteY14" fmla="*/ 915070 h 91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5093" h="915212">
                    <a:moveTo>
                      <a:pt x="423767" y="915070"/>
                    </a:moveTo>
                    <a:cubicBezTo>
                      <a:pt x="312370" y="865329"/>
                      <a:pt x="29860" y="737849"/>
                      <a:pt x="0" y="723925"/>
                    </a:cubicBezTo>
                    <a:cubicBezTo>
                      <a:pt x="9085" y="669865"/>
                      <a:pt x="17052" y="615507"/>
                      <a:pt x="27998" y="561820"/>
                    </a:cubicBezTo>
                    <a:cubicBezTo>
                      <a:pt x="32019" y="542311"/>
                      <a:pt x="32019" y="524887"/>
                      <a:pt x="26062" y="506271"/>
                    </a:cubicBezTo>
                    <a:cubicBezTo>
                      <a:pt x="10202" y="456604"/>
                      <a:pt x="25764" y="411703"/>
                      <a:pt x="49220" y="368590"/>
                    </a:cubicBezTo>
                    <a:cubicBezTo>
                      <a:pt x="56815" y="354591"/>
                      <a:pt x="66123" y="341485"/>
                      <a:pt x="74612" y="327933"/>
                    </a:cubicBezTo>
                    <a:cubicBezTo>
                      <a:pt x="135075" y="349229"/>
                      <a:pt x="196209" y="367622"/>
                      <a:pt x="258609" y="382812"/>
                    </a:cubicBezTo>
                    <a:cubicBezTo>
                      <a:pt x="296883" y="392120"/>
                      <a:pt x="332029" y="385493"/>
                      <a:pt x="367920" y="377302"/>
                    </a:cubicBezTo>
                    <a:cubicBezTo>
                      <a:pt x="605679" y="322646"/>
                      <a:pt x="804940" y="202240"/>
                      <a:pt x="969801" y="23456"/>
                    </a:cubicBezTo>
                    <a:cubicBezTo>
                      <a:pt x="977247" y="15339"/>
                      <a:pt x="985363" y="7819"/>
                      <a:pt x="993107" y="0"/>
                    </a:cubicBezTo>
                    <a:cubicBezTo>
                      <a:pt x="1039348" y="71186"/>
                      <a:pt x="1035328" y="138054"/>
                      <a:pt x="981863" y="204251"/>
                    </a:cubicBezTo>
                    <a:cubicBezTo>
                      <a:pt x="940388" y="255630"/>
                      <a:pt x="888487" y="294648"/>
                      <a:pt x="834130" y="330539"/>
                    </a:cubicBezTo>
                    <a:cubicBezTo>
                      <a:pt x="723106" y="403736"/>
                      <a:pt x="611785" y="476337"/>
                      <a:pt x="499942" y="548342"/>
                    </a:cubicBezTo>
                    <a:cubicBezTo>
                      <a:pt x="482815" y="559363"/>
                      <a:pt x="475816" y="568894"/>
                      <a:pt x="476337" y="591679"/>
                    </a:cubicBezTo>
                    <a:cubicBezTo>
                      <a:pt x="479018" y="705905"/>
                      <a:pt x="441861" y="921549"/>
                      <a:pt x="423767" y="915070"/>
                    </a:cubicBezTo>
                    <a:close/>
                  </a:path>
                </a:pathLst>
              </a:custGeom>
              <a:solidFill>
                <a:srgbClr val="F4B8B1"/>
              </a:solidFill>
              <a:ln w="7435" cap="flat">
                <a:noFill/>
                <a:prstDash val="solid"/>
                <a:miter/>
              </a:ln>
            </p:spPr>
            <p:txBody>
              <a:bodyPr rtlCol="0" anchor="ctr"/>
              <a:lstStyle/>
              <a:p>
                <a:endParaRPr lang="en-US"/>
              </a:p>
            </p:txBody>
          </p:sp>
          <p:sp>
            <p:nvSpPr>
              <p:cNvPr id="102" name="Freeform: Shape 94">
                <a:extLst>
                  <a:ext uri="{FF2B5EF4-FFF2-40B4-BE49-F238E27FC236}">
                    <a16:creationId xmlns:a16="http://schemas.microsoft.com/office/drawing/2014/main" id="{761E06FD-1BAB-4F92-809D-FFEACD46C27E}"/>
                  </a:ext>
                </a:extLst>
              </p:cNvPr>
              <p:cNvSpPr/>
              <p:nvPr/>
            </p:nvSpPr>
            <p:spPr>
              <a:xfrm>
                <a:off x="1728244" y="3541834"/>
                <a:ext cx="413816" cy="234578"/>
              </a:xfrm>
              <a:custGeom>
                <a:avLst/>
                <a:gdLst>
                  <a:gd name="connsiteX0" fmla="*/ 613720 w 614727"/>
                  <a:gd name="connsiteY0" fmla="*/ 346027 h 348467"/>
                  <a:gd name="connsiteX1" fmla="*/ 416767 w 614727"/>
                  <a:gd name="connsiteY1" fmla="*/ 321157 h 348467"/>
                  <a:gd name="connsiteX2" fmla="*/ 185486 w 614727"/>
                  <a:gd name="connsiteY2" fmla="*/ 184146 h 348467"/>
                  <a:gd name="connsiteX3" fmla="*/ 0 w 614727"/>
                  <a:gd name="connsiteY3" fmla="*/ 0 h 348467"/>
                  <a:gd name="connsiteX4" fmla="*/ 612454 w 614727"/>
                  <a:gd name="connsiteY4" fmla="*/ 164413 h 348467"/>
                  <a:gd name="connsiteX5" fmla="*/ 613720 w 614727"/>
                  <a:gd name="connsiteY5" fmla="*/ 346027 h 34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727" h="348467">
                    <a:moveTo>
                      <a:pt x="613720" y="346027"/>
                    </a:moveTo>
                    <a:cubicBezTo>
                      <a:pt x="546108" y="353176"/>
                      <a:pt x="480730" y="344538"/>
                      <a:pt x="416767" y="321157"/>
                    </a:cubicBezTo>
                    <a:cubicBezTo>
                      <a:pt x="330986" y="289883"/>
                      <a:pt x="255853" y="240886"/>
                      <a:pt x="185486" y="184146"/>
                    </a:cubicBezTo>
                    <a:cubicBezTo>
                      <a:pt x="117725" y="129565"/>
                      <a:pt x="53315" y="71335"/>
                      <a:pt x="0" y="0"/>
                    </a:cubicBezTo>
                    <a:cubicBezTo>
                      <a:pt x="186976" y="119513"/>
                      <a:pt x="391301" y="173870"/>
                      <a:pt x="612454" y="164413"/>
                    </a:cubicBezTo>
                    <a:cubicBezTo>
                      <a:pt x="612529" y="180199"/>
                      <a:pt x="616550" y="344092"/>
                      <a:pt x="613720" y="346027"/>
                    </a:cubicBezTo>
                    <a:close/>
                  </a:path>
                </a:pathLst>
              </a:custGeom>
              <a:solidFill>
                <a:srgbClr val="E1A099"/>
              </a:solidFill>
              <a:ln w="7435" cap="flat">
                <a:noFill/>
                <a:prstDash val="solid"/>
                <a:miter/>
              </a:ln>
            </p:spPr>
            <p:txBody>
              <a:bodyPr rtlCol="0" anchor="ctr"/>
              <a:lstStyle/>
              <a:p>
                <a:endParaRPr lang="en-US"/>
              </a:p>
            </p:txBody>
          </p:sp>
          <p:sp>
            <p:nvSpPr>
              <p:cNvPr id="103" name="Freeform: Shape 95">
                <a:extLst>
                  <a:ext uri="{FF2B5EF4-FFF2-40B4-BE49-F238E27FC236}">
                    <a16:creationId xmlns:a16="http://schemas.microsoft.com/office/drawing/2014/main" id="{F2D80EF6-0923-4208-B24D-349F574E1DC0}"/>
                  </a:ext>
                </a:extLst>
              </p:cNvPr>
              <p:cNvSpPr/>
              <p:nvPr/>
            </p:nvSpPr>
            <p:spPr>
              <a:xfrm>
                <a:off x="1515510" y="3865543"/>
                <a:ext cx="940563" cy="2711446"/>
              </a:xfrm>
              <a:custGeom>
                <a:avLst/>
                <a:gdLst>
                  <a:gd name="connsiteX0" fmla="*/ 99092 w 940563"/>
                  <a:gd name="connsiteY0" fmla="*/ 0 h 2711446"/>
                  <a:gd name="connsiteX1" fmla="*/ 114286 w 940563"/>
                  <a:gd name="connsiteY1" fmla="*/ 3212 h 2711446"/>
                  <a:gd name="connsiteX2" fmla="*/ 101203 w 940563"/>
                  <a:gd name="connsiteY2" fmla="*/ 143616 h 2711446"/>
                  <a:gd name="connsiteX3" fmla="*/ 286218 w 940563"/>
                  <a:gd name="connsiteY3" fmla="*/ 369935 h 2711446"/>
                  <a:gd name="connsiteX4" fmla="*/ 564268 w 940563"/>
                  <a:gd name="connsiteY4" fmla="*/ 303468 h 2711446"/>
                  <a:gd name="connsiteX5" fmla="*/ 632790 w 940563"/>
                  <a:gd name="connsiteY5" fmla="*/ 135445 h 2711446"/>
                  <a:gd name="connsiteX6" fmla="*/ 629783 w 940563"/>
                  <a:gd name="connsiteY6" fmla="*/ 10180 h 2711446"/>
                  <a:gd name="connsiteX7" fmla="*/ 664620 w 940563"/>
                  <a:gd name="connsiteY7" fmla="*/ 12386 h 2711446"/>
                  <a:gd name="connsiteX8" fmla="*/ 664690 w 940563"/>
                  <a:gd name="connsiteY8" fmla="*/ 12782 h 2711446"/>
                  <a:gd name="connsiteX9" fmla="*/ 695284 w 940563"/>
                  <a:gd name="connsiteY9" fmla="*/ 8137 h 2711446"/>
                  <a:gd name="connsiteX10" fmla="*/ 727928 w 940563"/>
                  <a:gd name="connsiteY10" fmla="*/ 8626 h 2711446"/>
                  <a:gd name="connsiteX11" fmla="*/ 809433 w 940563"/>
                  <a:gd name="connsiteY11" fmla="*/ 250784 h 2711446"/>
                  <a:gd name="connsiteX12" fmla="*/ 820461 w 940563"/>
                  <a:gd name="connsiteY12" fmla="*/ 408230 h 2711446"/>
                  <a:gd name="connsiteX13" fmla="*/ 820461 w 940563"/>
                  <a:gd name="connsiteY13" fmla="*/ 697558 h 2711446"/>
                  <a:gd name="connsiteX14" fmla="*/ 847880 w 940563"/>
                  <a:gd name="connsiteY14" fmla="*/ 1399271 h 2711446"/>
                  <a:gd name="connsiteX15" fmla="*/ 910688 w 940563"/>
                  <a:gd name="connsiteY15" fmla="*/ 2284346 h 2711446"/>
                  <a:gd name="connsiteX16" fmla="*/ 940563 w 940563"/>
                  <a:gd name="connsiteY16" fmla="*/ 2707660 h 2711446"/>
                  <a:gd name="connsiteX17" fmla="*/ 869736 w 940563"/>
                  <a:gd name="connsiteY17" fmla="*/ 2707760 h 2711446"/>
                  <a:gd name="connsiteX18" fmla="*/ 869736 w 940563"/>
                  <a:gd name="connsiteY18" fmla="*/ 2707762 h 2711446"/>
                  <a:gd name="connsiteX19" fmla="*/ 200854 w 940563"/>
                  <a:gd name="connsiteY19" fmla="*/ 2711421 h 2711446"/>
                  <a:gd name="connsiteX20" fmla="*/ 190879 w 940563"/>
                  <a:gd name="connsiteY20" fmla="*/ 2685806 h 2711446"/>
                  <a:gd name="connsiteX21" fmla="*/ 197696 w 940563"/>
                  <a:gd name="connsiteY21" fmla="*/ 2471668 h 2711446"/>
                  <a:gd name="connsiteX22" fmla="*/ 227020 w 940563"/>
                  <a:gd name="connsiteY22" fmla="*/ 1461278 h 2711446"/>
                  <a:gd name="connsiteX23" fmla="*/ 226118 w 940563"/>
                  <a:gd name="connsiteY23" fmla="*/ 1430951 h 2711446"/>
                  <a:gd name="connsiteX24" fmla="*/ 236894 w 940563"/>
                  <a:gd name="connsiteY24" fmla="*/ 1330699 h 2711446"/>
                  <a:gd name="connsiteX25" fmla="*/ 236794 w 940563"/>
                  <a:gd name="connsiteY25" fmla="*/ 1154958 h 2711446"/>
                  <a:gd name="connsiteX26" fmla="*/ 219100 w 940563"/>
                  <a:gd name="connsiteY26" fmla="*/ 971948 h 2711446"/>
                  <a:gd name="connsiteX27" fmla="*/ 101654 w 940563"/>
                  <a:gd name="connsiteY27" fmla="*/ 506127 h 2711446"/>
                  <a:gd name="connsiteX28" fmla="*/ 33834 w 940563"/>
                  <a:gd name="connsiteY28" fmla="*/ 343768 h 2711446"/>
                  <a:gd name="connsiteX29" fmla="*/ 6666 w 940563"/>
                  <a:gd name="connsiteY29" fmla="*/ 18250 h 2711446"/>
                  <a:gd name="connsiteX30" fmla="*/ 99092 w 940563"/>
                  <a:gd name="connsiteY30" fmla="*/ 0 h 271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40563" h="2711446">
                    <a:moveTo>
                      <a:pt x="99092" y="0"/>
                    </a:moveTo>
                    <a:cubicBezTo>
                      <a:pt x="107294" y="-21"/>
                      <a:pt x="112970" y="944"/>
                      <a:pt x="114286" y="3212"/>
                    </a:cubicBezTo>
                    <a:cubicBezTo>
                      <a:pt x="109524" y="49980"/>
                      <a:pt x="97193" y="95946"/>
                      <a:pt x="101203" y="143616"/>
                    </a:cubicBezTo>
                    <a:cubicBezTo>
                      <a:pt x="110677" y="256499"/>
                      <a:pt x="176944" y="339708"/>
                      <a:pt x="286218" y="369935"/>
                    </a:cubicBezTo>
                    <a:cubicBezTo>
                      <a:pt x="390330" y="398757"/>
                      <a:pt x="485570" y="381614"/>
                      <a:pt x="564268" y="303468"/>
                    </a:cubicBezTo>
                    <a:cubicBezTo>
                      <a:pt x="610333" y="257753"/>
                      <a:pt x="630685" y="199356"/>
                      <a:pt x="632790" y="135445"/>
                    </a:cubicBezTo>
                    <a:cubicBezTo>
                      <a:pt x="634143" y="93740"/>
                      <a:pt x="630935" y="51935"/>
                      <a:pt x="629783" y="10180"/>
                    </a:cubicBezTo>
                    <a:cubicBezTo>
                      <a:pt x="641361" y="14390"/>
                      <a:pt x="649081" y="14741"/>
                      <a:pt x="664620" y="12386"/>
                    </a:cubicBezTo>
                    <a:lnTo>
                      <a:pt x="664690" y="12782"/>
                    </a:lnTo>
                    <a:lnTo>
                      <a:pt x="695284" y="8137"/>
                    </a:lnTo>
                    <a:cubicBezTo>
                      <a:pt x="705760" y="7786"/>
                      <a:pt x="716024" y="8375"/>
                      <a:pt x="727928" y="8626"/>
                    </a:cubicBezTo>
                    <a:cubicBezTo>
                      <a:pt x="753242" y="67573"/>
                      <a:pt x="801062" y="186473"/>
                      <a:pt x="809433" y="250784"/>
                    </a:cubicBezTo>
                    <a:cubicBezTo>
                      <a:pt x="817103" y="309582"/>
                      <a:pt x="819760" y="349032"/>
                      <a:pt x="820461" y="408230"/>
                    </a:cubicBezTo>
                    <a:cubicBezTo>
                      <a:pt x="821664" y="504673"/>
                      <a:pt x="821815" y="601115"/>
                      <a:pt x="820461" y="697558"/>
                    </a:cubicBezTo>
                    <a:cubicBezTo>
                      <a:pt x="819258" y="781167"/>
                      <a:pt x="846677" y="1384334"/>
                      <a:pt x="847880" y="1399271"/>
                    </a:cubicBezTo>
                    <a:cubicBezTo>
                      <a:pt x="852592" y="1471202"/>
                      <a:pt x="903370" y="2183543"/>
                      <a:pt x="910688" y="2284346"/>
                    </a:cubicBezTo>
                    <a:cubicBezTo>
                      <a:pt x="916904" y="2369660"/>
                      <a:pt x="936754" y="2651920"/>
                      <a:pt x="940563" y="2707660"/>
                    </a:cubicBezTo>
                    <a:lnTo>
                      <a:pt x="869736" y="2707760"/>
                    </a:lnTo>
                    <a:lnTo>
                      <a:pt x="869736" y="2707762"/>
                    </a:lnTo>
                    <a:cubicBezTo>
                      <a:pt x="798907" y="2706208"/>
                      <a:pt x="296795" y="2711872"/>
                      <a:pt x="200854" y="2711421"/>
                    </a:cubicBezTo>
                    <a:cubicBezTo>
                      <a:pt x="193836" y="2704353"/>
                      <a:pt x="190779" y="2695781"/>
                      <a:pt x="190879" y="2685806"/>
                    </a:cubicBezTo>
                    <a:cubicBezTo>
                      <a:pt x="191480" y="2614377"/>
                      <a:pt x="194087" y="2542997"/>
                      <a:pt x="197696" y="2471668"/>
                    </a:cubicBezTo>
                    <a:cubicBezTo>
                      <a:pt x="197947" y="2466957"/>
                      <a:pt x="225667" y="1544136"/>
                      <a:pt x="227020" y="1461278"/>
                    </a:cubicBezTo>
                    <a:cubicBezTo>
                      <a:pt x="227170" y="1451153"/>
                      <a:pt x="227220" y="1441027"/>
                      <a:pt x="226118" y="1430951"/>
                    </a:cubicBezTo>
                    <a:cubicBezTo>
                      <a:pt x="230177" y="1397618"/>
                      <a:pt x="234890" y="1364384"/>
                      <a:pt x="236894" y="1330699"/>
                    </a:cubicBezTo>
                    <a:cubicBezTo>
                      <a:pt x="240353" y="1272053"/>
                      <a:pt x="240153" y="1213605"/>
                      <a:pt x="236794" y="1154958"/>
                    </a:cubicBezTo>
                    <a:cubicBezTo>
                      <a:pt x="233285" y="1093704"/>
                      <a:pt x="228072" y="1032601"/>
                      <a:pt x="219100" y="971948"/>
                    </a:cubicBezTo>
                    <a:cubicBezTo>
                      <a:pt x="195591" y="812748"/>
                      <a:pt x="163159" y="655652"/>
                      <a:pt x="101654" y="506127"/>
                    </a:cubicBezTo>
                    <a:cubicBezTo>
                      <a:pt x="79348" y="451890"/>
                      <a:pt x="53183" y="399308"/>
                      <a:pt x="33834" y="343768"/>
                    </a:cubicBezTo>
                    <a:cubicBezTo>
                      <a:pt x="2605" y="254143"/>
                      <a:pt x="-8372" y="31734"/>
                      <a:pt x="6666" y="18250"/>
                    </a:cubicBezTo>
                    <a:cubicBezTo>
                      <a:pt x="27155" y="9002"/>
                      <a:pt x="74486" y="64"/>
                      <a:pt x="99092" y="0"/>
                    </a:cubicBezTo>
                    <a:close/>
                  </a:path>
                </a:pathLst>
              </a:custGeom>
              <a:solidFill>
                <a:schemeClr val="accent3">
                  <a:lumMod val="75000"/>
                </a:schemeClr>
              </a:solidFill>
              <a:ln w="7435" cap="flat">
                <a:noFill/>
                <a:prstDash val="solid"/>
                <a:miter/>
              </a:ln>
            </p:spPr>
            <p:txBody>
              <a:bodyPr wrap="square" rtlCol="0" anchor="ctr">
                <a:noAutofit/>
              </a:bodyPr>
              <a:lstStyle/>
              <a:p>
                <a:endParaRPr lang="en-US"/>
              </a:p>
            </p:txBody>
          </p:sp>
          <p:sp>
            <p:nvSpPr>
              <p:cNvPr id="104" name="Freeform: Shape 96">
                <a:extLst>
                  <a:ext uri="{FF2B5EF4-FFF2-40B4-BE49-F238E27FC236}">
                    <a16:creationId xmlns:a16="http://schemas.microsoft.com/office/drawing/2014/main" id="{E9E7DEB5-B777-4225-B398-785D5688EE57}"/>
                  </a:ext>
                </a:extLst>
              </p:cNvPr>
              <p:cNvSpPr/>
              <p:nvPr/>
            </p:nvSpPr>
            <p:spPr>
              <a:xfrm>
                <a:off x="846042" y="5309377"/>
                <a:ext cx="318434" cy="1268040"/>
              </a:xfrm>
              <a:custGeom>
                <a:avLst/>
                <a:gdLst>
                  <a:gd name="connsiteX0" fmla="*/ 278019 w 473036"/>
                  <a:gd name="connsiteY0" fmla="*/ 68803 h 1883682"/>
                  <a:gd name="connsiteX1" fmla="*/ 473037 w 473036"/>
                  <a:gd name="connsiteY1" fmla="*/ 1883381 h 1883682"/>
                  <a:gd name="connsiteX2" fmla="*/ 31176 w 473036"/>
                  <a:gd name="connsiteY2" fmla="*/ 1883679 h 1883682"/>
                  <a:gd name="connsiteX3" fmla="*/ 5561 w 473036"/>
                  <a:gd name="connsiteY3" fmla="*/ 1850394 h 1883682"/>
                  <a:gd name="connsiteX4" fmla="*/ 118893 w 473036"/>
                  <a:gd name="connsiteY4" fmla="*/ 720127 h 1883682"/>
                  <a:gd name="connsiteX5" fmla="*/ 115170 w 473036"/>
                  <a:gd name="connsiteY5" fmla="*/ 366803 h 1883682"/>
                  <a:gd name="connsiteX6" fmla="*/ 94171 w 473036"/>
                  <a:gd name="connsiteY6" fmla="*/ 102088 h 1883682"/>
                  <a:gd name="connsiteX7" fmla="*/ 144731 w 473036"/>
                  <a:gd name="connsiteY7" fmla="*/ 18914 h 1883682"/>
                  <a:gd name="connsiteX8" fmla="*/ 165730 w 473036"/>
                  <a:gd name="connsiteY8" fmla="*/ 0 h 1883682"/>
                  <a:gd name="connsiteX9" fmla="*/ 175187 w 473036"/>
                  <a:gd name="connsiteY9" fmla="*/ 6627 h 1883682"/>
                  <a:gd name="connsiteX10" fmla="*/ 278019 w 473036"/>
                  <a:gd name="connsiteY10" fmla="*/ 68803 h 188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3036" h="1883682">
                    <a:moveTo>
                      <a:pt x="278019" y="68803"/>
                    </a:moveTo>
                    <a:cubicBezTo>
                      <a:pt x="292167" y="211771"/>
                      <a:pt x="472739" y="1868340"/>
                      <a:pt x="473037" y="1883381"/>
                    </a:cubicBezTo>
                    <a:cubicBezTo>
                      <a:pt x="325750" y="1883456"/>
                      <a:pt x="178463" y="1883307"/>
                      <a:pt x="31176" y="1883679"/>
                    </a:cubicBezTo>
                    <a:cubicBezTo>
                      <a:pt x="7050" y="1883754"/>
                      <a:pt x="-9034" y="1882637"/>
                      <a:pt x="5561" y="1850394"/>
                    </a:cubicBezTo>
                    <a:cubicBezTo>
                      <a:pt x="12784" y="1834460"/>
                      <a:pt x="113383" y="743806"/>
                      <a:pt x="118893" y="720127"/>
                    </a:cubicBezTo>
                    <a:cubicBezTo>
                      <a:pt x="130956" y="668004"/>
                      <a:pt x="119191" y="413416"/>
                      <a:pt x="115170" y="366803"/>
                    </a:cubicBezTo>
                    <a:cubicBezTo>
                      <a:pt x="107575" y="278639"/>
                      <a:pt x="90523" y="191146"/>
                      <a:pt x="94171" y="102088"/>
                    </a:cubicBezTo>
                    <a:cubicBezTo>
                      <a:pt x="111074" y="74388"/>
                      <a:pt x="128201" y="46837"/>
                      <a:pt x="144731" y="18914"/>
                    </a:cubicBezTo>
                    <a:cubicBezTo>
                      <a:pt x="149869" y="10276"/>
                      <a:pt x="154486" y="1638"/>
                      <a:pt x="165730" y="0"/>
                    </a:cubicBezTo>
                    <a:cubicBezTo>
                      <a:pt x="169676" y="1117"/>
                      <a:pt x="173846" y="2830"/>
                      <a:pt x="175187" y="6627"/>
                    </a:cubicBezTo>
                    <a:cubicBezTo>
                      <a:pt x="186505" y="38125"/>
                      <a:pt x="236544" y="58155"/>
                      <a:pt x="278019" y="68803"/>
                    </a:cubicBezTo>
                    <a:close/>
                  </a:path>
                </a:pathLst>
              </a:custGeom>
              <a:solidFill>
                <a:schemeClr val="accent2">
                  <a:lumMod val="60000"/>
                  <a:lumOff val="40000"/>
                </a:schemeClr>
              </a:solidFill>
              <a:ln w="7435" cap="flat">
                <a:noFill/>
                <a:prstDash val="solid"/>
                <a:miter/>
              </a:ln>
            </p:spPr>
            <p:txBody>
              <a:bodyPr rtlCol="0" anchor="ctr"/>
              <a:lstStyle/>
              <a:p>
                <a:endParaRPr lang="en-US"/>
              </a:p>
            </p:txBody>
          </p:sp>
          <p:sp>
            <p:nvSpPr>
              <p:cNvPr id="105" name="Freeform: Shape 97">
                <a:extLst>
                  <a:ext uri="{FF2B5EF4-FFF2-40B4-BE49-F238E27FC236}">
                    <a16:creationId xmlns:a16="http://schemas.microsoft.com/office/drawing/2014/main" id="{D9207F20-8D2C-4B96-9431-D8C8468E4EA8}"/>
                  </a:ext>
                </a:extLst>
              </p:cNvPr>
              <p:cNvSpPr/>
              <p:nvPr/>
            </p:nvSpPr>
            <p:spPr>
              <a:xfrm>
                <a:off x="2176871" y="3873571"/>
                <a:ext cx="279202" cy="2699736"/>
              </a:xfrm>
              <a:custGeom>
                <a:avLst/>
                <a:gdLst>
                  <a:gd name="connsiteX0" fmla="*/ 414756 w 414756"/>
                  <a:gd name="connsiteY0" fmla="*/ 4010323 h 4010478"/>
                  <a:gd name="connsiteX1" fmla="*/ 309541 w 414756"/>
                  <a:gd name="connsiteY1" fmla="*/ 4010472 h 4010478"/>
                  <a:gd name="connsiteX2" fmla="*/ 282883 w 414756"/>
                  <a:gd name="connsiteY2" fmla="*/ 3986868 h 4010478"/>
                  <a:gd name="connsiteX3" fmla="*/ 236195 w 414756"/>
                  <a:gd name="connsiteY3" fmla="*/ 3380668 h 4010478"/>
                  <a:gd name="connsiteX4" fmla="*/ 95014 w 414756"/>
                  <a:gd name="connsiteY4" fmla="*/ 1216116 h 4010478"/>
                  <a:gd name="connsiteX5" fmla="*/ 90696 w 414756"/>
                  <a:gd name="connsiteY5" fmla="*/ 591227 h 4010478"/>
                  <a:gd name="connsiteX6" fmla="*/ 24424 w 414756"/>
                  <a:gd name="connsiteY6" fmla="*/ 136037 h 4010478"/>
                  <a:gd name="connsiteX7" fmla="*/ 0 w 414756"/>
                  <a:gd name="connsiteY7" fmla="*/ 7813 h 4010478"/>
                  <a:gd name="connsiteX8" fmla="*/ 98886 w 414756"/>
                  <a:gd name="connsiteY8" fmla="*/ 888 h 4010478"/>
                  <a:gd name="connsiteX9" fmla="*/ 219962 w 414756"/>
                  <a:gd name="connsiteY9" fmla="*/ 360616 h 4010478"/>
                  <a:gd name="connsiteX10" fmla="*/ 236344 w 414756"/>
                  <a:gd name="connsiteY10" fmla="*/ 594503 h 4010478"/>
                  <a:gd name="connsiteX11" fmla="*/ 236344 w 414756"/>
                  <a:gd name="connsiteY11" fmla="*/ 1024301 h 4010478"/>
                  <a:gd name="connsiteX12" fmla="*/ 277075 w 414756"/>
                  <a:gd name="connsiteY12" fmla="*/ 2066702 h 4010478"/>
                  <a:gd name="connsiteX13" fmla="*/ 370377 w 414756"/>
                  <a:gd name="connsiteY13" fmla="*/ 3381487 h 4010478"/>
                  <a:gd name="connsiteX14" fmla="*/ 414756 w 414756"/>
                  <a:gd name="connsiteY14" fmla="*/ 4010323 h 4010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4756" h="4010478">
                    <a:moveTo>
                      <a:pt x="414756" y="4010323"/>
                    </a:moveTo>
                    <a:cubicBezTo>
                      <a:pt x="379685" y="4010323"/>
                      <a:pt x="344613" y="4009951"/>
                      <a:pt x="309541" y="4010472"/>
                    </a:cubicBezTo>
                    <a:cubicBezTo>
                      <a:pt x="292787" y="4010695"/>
                      <a:pt x="284522" y="4005632"/>
                      <a:pt x="282883" y="3986868"/>
                    </a:cubicBezTo>
                    <a:cubicBezTo>
                      <a:pt x="273426" y="3876440"/>
                      <a:pt x="243269" y="3472257"/>
                      <a:pt x="236195" y="3380668"/>
                    </a:cubicBezTo>
                    <a:cubicBezTo>
                      <a:pt x="231132" y="3314917"/>
                      <a:pt x="100152" y="1394082"/>
                      <a:pt x="95014" y="1216116"/>
                    </a:cubicBezTo>
                    <a:cubicBezTo>
                      <a:pt x="88983" y="1007696"/>
                      <a:pt x="94568" y="799498"/>
                      <a:pt x="90696" y="591227"/>
                    </a:cubicBezTo>
                    <a:cubicBezTo>
                      <a:pt x="87717" y="433366"/>
                      <a:pt x="78707" y="285558"/>
                      <a:pt x="24424" y="136037"/>
                    </a:cubicBezTo>
                    <a:cubicBezTo>
                      <a:pt x="11467" y="100295"/>
                      <a:pt x="5585" y="68574"/>
                      <a:pt x="0" y="7813"/>
                    </a:cubicBezTo>
                    <a:cubicBezTo>
                      <a:pt x="37901" y="-2612"/>
                      <a:pt x="63517" y="143"/>
                      <a:pt x="98886" y="888"/>
                    </a:cubicBezTo>
                    <a:cubicBezTo>
                      <a:pt x="136490" y="88455"/>
                      <a:pt x="207527" y="265081"/>
                      <a:pt x="219962" y="360616"/>
                    </a:cubicBezTo>
                    <a:cubicBezTo>
                      <a:pt x="231355" y="447961"/>
                      <a:pt x="235302" y="506563"/>
                      <a:pt x="236344" y="594503"/>
                    </a:cubicBezTo>
                    <a:cubicBezTo>
                      <a:pt x="238131" y="737769"/>
                      <a:pt x="238355" y="881035"/>
                      <a:pt x="236344" y="1024301"/>
                    </a:cubicBezTo>
                    <a:cubicBezTo>
                      <a:pt x="234557" y="1148504"/>
                      <a:pt x="275288" y="2044512"/>
                      <a:pt x="277075" y="2066702"/>
                    </a:cubicBezTo>
                    <a:cubicBezTo>
                      <a:pt x="284075" y="2173556"/>
                      <a:pt x="359505" y="3231743"/>
                      <a:pt x="370377" y="3381487"/>
                    </a:cubicBezTo>
                    <a:cubicBezTo>
                      <a:pt x="379610" y="3508222"/>
                      <a:pt x="409097" y="3927521"/>
                      <a:pt x="414756" y="4010323"/>
                    </a:cubicBezTo>
                    <a:close/>
                  </a:path>
                </a:pathLst>
              </a:custGeom>
              <a:solidFill>
                <a:schemeClr val="accent3">
                  <a:lumMod val="50000"/>
                </a:schemeClr>
              </a:solidFill>
              <a:ln w="7435" cap="flat">
                <a:noFill/>
                <a:prstDash val="solid"/>
                <a:miter/>
              </a:ln>
            </p:spPr>
            <p:txBody>
              <a:bodyPr rtlCol="0" anchor="ctr"/>
              <a:lstStyle/>
              <a:p>
                <a:endParaRPr lang="en-US"/>
              </a:p>
            </p:txBody>
          </p:sp>
          <p:sp>
            <p:nvSpPr>
              <p:cNvPr id="106" name="Freeform: Shape 98">
                <a:extLst>
                  <a:ext uri="{FF2B5EF4-FFF2-40B4-BE49-F238E27FC236}">
                    <a16:creationId xmlns:a16="http://schemas.microsoft.com/office/drawing/2014/main" id="{229ED387-6552-4690-8BA6-F854FA14864C}"/>
                  </a:ext>
                </a:extLst>
              </p:cNvPr>
              <p:cNvSpPr/>
              <p:nvPr/>
            </p:nvSpPr>
            <p:spPr>
              <a:xfrm>
                <a:off x="180815" y="3887151"/>
                <a:ext cx="1036294" cy="2674172"/>
              </a:xfrm>
              <a:custGeom>
                <a:avLst/>
                <a:gdLst>
                  <a:gd name="connsiteX0" fmla="*/ 1525870 w 1539422"/>
                  <a:gd name="connsiteY0" fmla="*/ 5585 h 3972502"/>
                  <a:gd name="connsiteX1" fmla="*/ 1525870 w 1539422"/>
                  <a:gd name="connsiteY1" fmla="*/ 5585 h 3972502"/>
                  <a:gd name="connsiteX2" fmla="*/ 1511350 w 1539422"/>
                  <a:gd name="connsiteY2" fmla="*/ 8638 h 3972502"/>
                  <a:gd name="connsiteX3" fmla="*/ 1284090 w 1539422"/>
                  <a:gd name="connsiteY3" fmla="*/ 107971 h 3972502"/>
                  <a:gd name="connsiteX4" fmla="*/ 1028311 w 1539422"/>
                  <a:gd name="connsiteY4" fmla="*/ 304999 h 3972502"/>
                  <a:gd name="connsiteX5" fmla="*/ 900533 w 1539422"/>
                  <a:gd name="connsiteY5" fmla="*/ 527939 h 3972502"/>
                  <a:gd name="connsiteX6" fmla="*/ 260751 w 1539422"/>
                  <a:gd name="connsiteY6" fmla="*/ 1873552 h 3972502"/>
                  <a:gd name="connsiteX7" fmla="*/ 106241 w 1539422"/>
                  <a:gd name="connsiteY7" fmla="*/ 2311690 h 3972502"/>
                  <a:gd name="connsiteX8" fmla="*/ 36247 w 1539422"/>
                  <a:gd name="connsiteY8" fmla="*/ 2619816 h 3972502"/>
                  <a:gd name="connsiteX9" fmla="*/ 23290 w 1539422"/>
                  <a:gd name="connsiteY9" fmla="*/ 2751763 h 3972502"/>
                  <a:gd name="connsiteX10" fmla="*/ 1473 w 1539422"/>
                  <a:gd name="connsiteY10" fmla="*/ 3972502 h 3972502"/>
                  <a:gd name="connsiteX11" fmla="*/ 209819 w 1539422"/>
                  <a:gd name="connsiteY11" fmla="*/ 3972130 h 3972502"/>
                  <a:gd name="connsiteX12" fmla="*/ 251294 w 1539422"/>
                  <a:gd name="connsiteY12" fmla="*/ 3690587 h 3972502"/>
                  <a:gd name="connsiteX13" fmla="*/ 219499 w 1539422"/>
                  <a:gd name="connsiteY13" fmla="*/ 3263470 h 3972502"/>
                  <a:gd name="connsiteX14" fmla="*/ 168418 w 1539422"/>
                  <a:gd name="connsiteY14" fmla="*/ 2934569 h 3972502"/>
                  <a:gd name="connsiteX15" fmla="*/ 233945 w 1539422"/>
                  <a:gd name="connsiteY15" fmla="*/ 2482954 h 3972502"/>
                  <a:gd name="connsiteX16" fmla="*/ 541028 w 1539422"/>
                  <a:gd name="connsiteY16" fmla="*/ 1844660 h 3972502"/>
                  <a:gd name="connsiteX17" fmla="*/ 715941 w 1539422"/>
                  <a:gd name="connsiteY17" fmla="*/ 1499005 h 3972502"/>
                  <a:gd name="connsiteX18" fmla="*/ 1036725 w 1539422"/>
                  <a:gd name="connsiteY18" fmla="*/ 691906 h 3972502"/>
                  <a:gd name="connsiteX19" fmla="*/ 1091604 w 1539422"/>
                  <a:gd name="connsiteY19" fmla="*/ 521536 h 3972502"/>
                  <a:gd name="connsiteX20" fmla="*/ 1130176 w 1539422"/>
                  <a:gd name="connsiteY20" fmla="*/ 459508 h 3972502"/>
                  <a:gd name="connsiteX21" fmla="*/ 1214542 w 1539422"/>
                  <a:gd name="connsiteY21" fmla="*/ 422054 h 3972502"/>
                  <a:gd name="connsiteX22" fmla="*/ 1503457 w 1539422"/>
                  <a:gd name="connsiteY22" fmla="*/ 343496 h 3972502"/>
                  <a:gd name="connsiteX23" fmla="*/ 1509265 w 1539422"/>
                  <a:gd name="connsiteY23" fmla="*/ 325550 h 3972502"/>
                  <a:gd name="connsiteX24" fmla="*/ 1518796 w 1539422"/>
                  <a:gd name="connsiteY24" fmla="*/ 233887 h 3972502"/>
                  <a:gd name="connsiteX25" fmla="*/ 1539422 w 1539422"/>
                  <a:gd name="connsiteY25" fmla="*/ 0 h 3972502"/>
                  <a:gd name="connsiteX26" fmla="*/ 1525870 w 1539422"/>
                  <a:gd name="connsiteY26" fmla="*/ 5585 h 397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39422" h="3972502">
                    <a:moveTo>
                      <a:pt x="1525870" y="5585"/>
                    </a:moveTo>
                    <a:cubicBezTo>
                      <a:pt x="1525870" y="5585"/>
                      <a:pt x="1525870" y="5585"/>
                      <a:pt x="1525870" y="5585"/>
                    </a:cubicBezTo>
                    <a:cubicBezTo>
                      <a:pt x="1521030" y="6553"/>
                      <a:pt x="1515743" y="6702"/>
                      <a:pt x="1511350" y="8638"/>
                    </a:cubicBezTo>
                    <a:cubicBezTo>
                      <a:pt x="1435472" y="41476"/>
                      <a:pt x="1359148" y="73346"/>
                      <a:pt x="1284090" y="107971"/>
                    </a:cubicBezTo>
                    <a:cubicBezTo>
                      <a:pt x="1184087" y="154138"/>
                      <a:pt x="1094285" y="215048"/>
                      <a:pt x="1028311" y="304999"/>
                    </a:cubicBezTo>
                    <a:cubicBezTo>
                      <a:pt x="977528" y="374323"/>
                      <a:pt x="940818" y="452360"/>
                      <a:pt x="900533" y="527939"/>
                    </a:cubicBezTo>
                    <a:cubicBezTo>
                      <a:pt x="709984" y="885583"/>
                      <a:pt x="283984" y="1815024"/>
                      <a:pt x="260751" y="1873552"/>
                    </a:cubicBezTo>
                    <a:cubicBezTo>
                      <a:pt x="203638" y="2017563"/>
                      <a:pt x="149430" y="2162616"/>
                      <a:pt x="106241" y="2311690"/>
                    </a:cubicBezTo>
                    <a:cubicBezTo>
                      <a:pt x="76829" y="2413108"/>
                      <a:pt x="49352" y="2514972"/>
                      <a:pt x="36247" y="2619816"/>
                    </a:cubicBezTo>
                    <a:cubicBezTo>
                      <a:pt x="30811" y="2663525"/>
                      <a:pt x="27088" y="2707831"/>
                      <a:pt x="23290" y="2751763"/>
                    </a:cubicBezTo>
                    <a:cubicBezTo>
                      <a:pt x="20833" y="2779314"/>
                      <a:pt x="-6569" y="3905560"/>
                      <a:pt x="1473" y="3972502"/>
                    </a:cubicBezTo>
                    <a:cubicBezTo>
                      <a:pt x="84871" y="3970790"/>
                      <a:pt x="137590" y="3972502"/>
                      <a:pt x="209819" y="3972130"/>
                    </a:cubicBezTo>
                    <a:cubicBezTo>
                      <a:pt x="232530" y="3879573"/>
                      <a:pt x="246454" y="3785452"/>
                      <a:pt x="251294" y="3690587"/>
                    </a:cubicBezTo>
                    <a:cubicBezTo>
                      <a:pt x="258592" y="3547172"/>
                      <a:pt x="244742" y="3404800"/>
                      <a:pt x="219499" y="3263470"/>
                    </a:cubicBezTo>
                    <a:cubicBezTo>
                      <a:pt x="199990" y="3154233"/>
                      <a:pt x="177130" y="3045294"/>
                      <a:pt x="168418" y="2934569"/>
                    </a:cubicBezTo>
                    <a:cubicBezTo>
                      <a:pt x="156131" y="2779464"/>
                      <a:pt x="182640" y="2629272"/>
                      <a:pt x="233945" y="2482954"/>
                    </a:cubicBezTo>
                    <a:cubicBezTo>
                      <a:pt x="312503" y="2258747"/>
                      <a:pt x="427249" y="2051964"/>
                      <a:pt x="541028" y="1844660"/>
                    </a:cubicBezTo>
                    <a:cubicBezTo>
                      <a:pt x="603205" y="1731403"/>
                      <a:pt x="667540" y="1619039"/>
                      <a:pt x="715941" y="1499005"/>
                    </a:cubicBezTo>
                    <a:cubicBezTo>
                      <a:pt x="824060" y="1230494"/>
                      <a:pt x="930840" y="961311"/>
                      <a:pt x="1036725" y="691906"/>
                    </a:cubicBezTo>
                    <a:cubicBezTo>
                      <a:pt x="1058468" y="636506"/>
                      <a:pt x="1088849" y="583861"/>
                      <a:pt x="1091604" y="521536"/>
                    </a:cubicBezTo>
                    <a:cubicBezTo>
                      <a:pt x="1092721" y="496665"/>
                      <a:pt x="1109475" y="476188"/>
                      <a:pt x="1130176" y="459508"/>
                    </a:cubicBezTo>
                    <a:cubicBezTo>
                      <a:pt x="1155344" y="439180"/>
                      <a:pt x="1184459" y="429649"/>
                      <a:pt x="1214542" y="422054"/>
                    </a:cubicBezTo>
                    <a:cubicBezTo>
                      <a:pt x="1311343" y="397555"/>
                      <a:pt x="1412389" y="388992"/>
                      <a:pt x="1503457" y="343496"/>
                    </a:cubicBezTo>
                    <a:cubicBezTo>
                      <a:pt x="1505393" y="337539"/>
                      <a:pt x="1507329" y="331507"/>
                      <a:pt x="1509265" y="325550"/>
                    </a:cubicBezTo>
                    <a:cubicBezTo>
                      <a:pt x="1512467" y="295021"/>
                      <a:pt x="1516413" y="264491"/>
                      <a:pt x="1518796" y="233887"/>
                    </a:cubicBezTo>
                    <a:cubicBezTo>
                      <a:pt x="1524827" y="155850"/>
                      <a:pt x="1538231" y="78409"/>
                      <a:pt x="1539422" y="0"/>
                    </a:cubicBezTo>
                    <a:cubicBezTo>
                      <a:pt x="1534805" y="1787"/>
                      <a:pt x="1530338" y="3723"/>
                      <a:pt x="1525870" y="5585"/>
                    </a:cubicBezTo>
                    <a:close/>
                  </a:path>
                </a:pathLst>
              </a:custGeom>
              <a:solidFill>
                <a:schemeClr val="accent2">
                  <a:lumMod val="60000"/>
                  <a:lumOff val="40000"/>
                </a:schemeClr>
              </a:solidFill>
              <a:ln w="7435" cap="flat">
                <a:noFill/>
                <a:prstDash val="solid"/>
                <a:miter/>
              </a:ln>
            </p:spPr>
            <p:txBody>
              <a:bodyPr rtlCol="0" anchor="ctr"/>
              <a:lstStyle/>
              <a:p>
                <a:endParaRPr lang="en-US"/>
              </a:p>
            </p:txBody>
          </p:sp>
          <p:sp>
            <p:nvSpPr>
              <p:cNvPr id="107" name="Freeform: Shape 99">
                <a:extLst>
                  <a:ext uri="{FF2B5EF4-FFF2-40B4-BE49-F238E27FC236}">
                    <a16:creationId xmlns:a16="http://schemas.microsoft.com/office/drawing/2014/main" id="{BBF8FE75-7737-4F90-9C2C-9CE736717A07}"/>
                  </a:ext>
                </a:extLst>
              </p:cNvPr>
              <p:cNvSpPr/>
              <p:nvPr/>
            </p:nvSpPr>
            <p:spPr>
              <a:xfrm>
                <a:off x="1874370" y="3064543"/>
                <a:ext cx="274893" cy="187211"/>
              </a:xfrm>
              <a:custGeom>
                <a:avLst/>
                <a:gdLst>
                  <a:gd name="connsiteX0" fmla="*/ 148092 w 408356"/>
                  <a:gd name="connsiteY0" fmla="*/ 278103 h 278103"/>
                  <a:gd name="connsiteX1" fmla="*/ 358 w 408356"/>
                  <a:gd name="connsiteY1" fmla="*/ 145784 h 278103"/>
                  <a:gd name="connsiteX2" fmla="*/ 110042 w 408356"/>
                  <a:gd name="connsiteY2" fmla="*/ 25378 h 278103"/>
                  <a:gd name="connsiteX3" fmla="*/ 242734 w 408356"/>
                  <a:gd name="connsiteY3" fmla="*/ 2667 h 278103"/>
                  <a:gd name="connsiteX4" fmla="*/ 401786 w 408356"/>
                  <a:gd name="connsiteY4" fmla="*/ 172143 h 278103"/>
                  <a:gd name="connsiteX5" fmla="*/ 328515 w 408356"/>
                  <a:gd name="connsiteY5" fmla="*/ 244968 h 278103"/>
                  <a:gd name="connsiteX6" fmla="*/ 148092 w 408356"/>
                  <a:gd name="connsiteY6" fmla="*/ 278103 h 278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356" h="278103">
                    <a:moveTo>
                      <a:pt x="148092" y="278103"/>
                    </a:moveTo>
                    <a:cubicBezTo>
                      <a:pt x="58141" y="278029"/>
                      <a:pt x="6985" y="226129"/>
                      <a:pt x="358" y="145784"/>
                    </a:cubicBezTo>
                    <a:cubicBezTo>
                      <a:pt x="-4556" y="85916"/>
                      <a:pt x="41536" y="35877"/>
                      <a:pt x="110042" y="25378"/>
                    </a:cubicBezTo>
                    <a:cubicBezTo>
                      <a:pt x="154347" y="18602"/>
                      <a:pt x="198578" y="10783"/>
                      <a:pt x="242734" y="2667"/>
                    </a:cubicBezTo>
                    <a:cubicBezTo>
                      <a:pt x="348620" y="-16768"/>
                      <a:pt x="432986" y="73108"/>
                      <a:pt x="401786" y="172143"/>
                    </a:cubicBezTo>
                    <a:cubicBezTo>
                      <a:pt x="390021" y="209449"/>
                      <a:pt x="365001" y="236553"/>
                      <a:pt x="328515" y="244968"/>
                    </a:cubicBezTo>
                    <a:cubicBezTo>
                      <a:pt x="263509" y="260158"/>
                      <a:pt x="197237" y="269391"/>
                      <a:pt x="148092" y="278103"/>
                    </a:cubicBezTo>
                    <a:close/>
                  </a:path>
                </a:pathLst>
              </a:custGeom>
              <a:solidFill>
                <a:srgbClr val="F4B8B1"/>
              </a:solidFill>
              <a:ln w="7435" cap="flat">
                <a:noFill/>
                <a:prstDash val="solid"/>
                <a:miter/>
              </a:ln>
            </p:spPr>
            <p:txBody>
              <a:bodyPr rtlCol="0" anchor="ctr"/>
              <a:lstStyle/>
              <a:p>
                <a:endParaRPr lang="en-US"/>
              </a:p>
            </p:txBody>
          </p:sp>
          <p:sp>
            <p:nvSpPr>
              <p:cNvPr id="108" name="Freeform: Shape 100">
                <a:extLst>
                  <a:ext uri="{FF2B5EF4-FFF2-40B4-BE49-F238E27FC236}">
                    <a16:creationId xmlns:a16="http://schemas.microsoft.com/office/drawing/2014/main" id="{E57CD782-96FF-4469-B1B1-96EBFCA62CEF}"/>
                  </a:ext>
                </a:extLst>
              </p:cNvPr>
              <p:cNvSpPr/>
              <p:nvPr/>
            </p:nvSpPr>
            <p:spPr>
              <a:xfrm>
                <a:off x="2404043" y="3016674"/>
                <a:ext cx="105543" cy="169615"/>
              </a:xfrm>
              <a:custGeom>
                <a:avLst/>
                <a:gdLst>
                  <a:gd name="connsiteX0" fmla="*/ 17871 w 156785"/>
                  <a:gd name="connsiteY0" fmla="*/ 251966 h 251965"/>
                  <a:gd name="connsiteX1" fmla="*/ 56294 w 156785"/>
                  <a:gd name="connsiteY1" fmla="*/ 246604 h 251965"/>
                  <a:gd name="connsiteX2" fmla="*/ 156297 w 156785"/>
                  <a:gd name="connsiteY2" fmla="*/ 146303 h 251965"/>
                  <a:gd name="connsiteX3" fmla="*/ 71335 w 156785"/>
                  <a:gd name="connsiteY3" fmla="*/ 2144 h 251965"/>
                  <a:gd name="connsiteX4" fmla="*/ 40656 w 156785"/>
                  <a:gd name="connsiteY4" fmla="*/ 15398 h 251965"/>
                  <a:gd name="connsiteX5" fmla="*/ 0 w 156785"/>
                  <a:gd name="connsiteY5" fmla="*/ 81521 h 251965"/>
                  <a:gd name="connsiteX6" fmla="*/ 0 w 156785"/>
                  <a:gd name="connsiteY6" fmla="*/ 81521 h 251965"/>
                  <a:gd name="connsiteX7" fmla="*/ 17871 w 156785"/>
                  <a:gd name="connsiteY7" fmla="*/ 251966 h 25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785" h="251965">
                    <a:moveTo>
                      <a:pt x="17871" y="251966"/>
                    </a:moveTo>
                    <a:cubicBezTo>
                      <a:pt x="30679" y="250179"/>
                      <a:pt x="43561" y="248838"/>
                      <a:pt x="56294" y="246604"/>
                    </a:cubicBezTo>
                    <a:cubicBezTo>
                      <a:pt x="112438" y="236924"/>
                      <a:pt x="152350" y="196715"/>
                      <a:pt x="156297" y="146303"/>
                    </a:cubicBezTo>
                    <a:cubicBezTo>
                      <a:pt x="161435" y="80404"/>
                      <a:pt x="125618" y="20313"/>
                      <a:pt x="71335" y="2144"/>
                    </a:cubicBezTo>
                    <a:cubicBezTo>
                      <a:pt x="55847" y="-3068"/>
                      <a:pt x="48177" y="1176"/>
                      <a:pt x="40656" y="15398"/>
                    </a:cubicBezTo>
                    <a:cubicBezTo>
                      <a:pt x="28594" y="38184"/>
                      <a:pt x="13701" y="59555"/>
                      <a:pt x="0" y="81521"/>
                    </a:cubicBezTo>
                    <a:cubicBezTo>
                      <a:pt x="0" y="81521"/>
                      <a:pt x="0" y="81521"/>
                      <a:pt x="0" y="81521"/>
                    </a:cubicBezTo>
                    <a:cubicBezTo>
                      <a:pt x="9903" y="161717"/>
                      <a:pt x="11914" y="210192"/>
                      <a:pt x="17871" y="251966"/>
                    </a:cubicBezTo>
                    <a:close/>
                  </a:path>
                </a:pathLst>
              </a:custGeom>
              <a:noFill/>
              <a:ln w="7435" cap="flat">
                <a:noFill/>
                <a:prstDash val="solid"/>
                <a:miter/>
              </a:ln>
            </p:spPr>
            <p:txBody>
              <a:bodyPr rtlCol="0" anchor="ctr"/>
              <a:lstStyle/>
              <a:p>
                <a:endParaRPr lang="en-US"/>
              </a:p>
            </p:txBody>
          </p:sp>
          <p:sp>
            <p:nvSpPr>
              <p:cNvPr id="109" name="Freeform: Shape 101">
                <a:extLst>
                  <a:ext uri="{FF2B5EF4-FFF2-40B4-BE49-F238E27FC236}">
                    <a16:creationId xmlns:a16="http://schemas.microsoft.com/office/drawing/2014/main" id="{B35AF14F-A196-4EF8-86E5-5412BE430143}"/>
                  </a:ext>
                </a:extLst>
              </p:cNvPr>
              <p:cNvSpPr/>
              <p:nvPr/>
            </p:nvSpPr>
            <p:spPr>
              <a:xfrm>
                <a:off x="2404093" y="3071551"/>
                <a:ext cx="11980" cy="114738"/>
              </a:xfrm>
              <a:custGeom>
                <a:avLst/>
                <a:gdLst>
                  <a:gd name="connsiteX0" fmla="*/ 17796 w 17796"/>
                  <a:gd name="connsiteY0" fmla="*/ 170445 h 170444"/>
                  <a:gd name="connsiteX1" fmla="*/ 0 w 17796"/>
                  <a:gd name="connsiteY1" fmla="*/ 0 h 170444"/>
                  <a:gd name="connsiteX2" fmla="*/ 0 w 17796"/>
                  <a:gd name="connsiteY2" fmla="*/ 0 h 170444"/>
                  <a:gd name="connsiteX3" fmla="*/ 0 w 17796"/>
                  <a:gd name="connsiteY3" fmla="*/ 0 h 170444"/>
                  <a:gd name="connsiteX4" fmla="*/ 17796 w 17796"/>
                  <a:gd name="connsiteY4" fmla="*/ 170445 h 170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6" h="170444">
                    <a:moveTo>
                      <a:pt x="17796" y="170445"/>
                    </a:moveTo>
                    <a:cubicBezTo>
                      <a:pt x="11765" y="128671"/>
                      <a:pt x="9829" y="80196"/>
                      <a:pt x="0" y="0"/>
                    </a:cubicBezTo>
                    <a:cubicBezTo>
                      <a:pt x="0" y="0"/>
                      <a:pt x="0" y="0"/>
                      <a:pt x="0" y="0"/>
                    </a:cubicBezTo>
                    <a:cubicBezTo>
                      <a:pt x="0" y="0"/>
                      <a:pt x="0" y="0"/>
                      <a:pt x="0" y="0"/>
                    </a:cubicBezTo>
                    <a:cubicBezTo>
                      <a:pt x="1415" y="57262"/>
                      <a:pt x="9457" y="113853"/>
                      <a:pt x="17796" y="170445"/>
                    </a:cubicBezTo>
                    <a:close/>
                  </a:path>
                </a:pathLst>
              </a:custGeom>
              <a:solidFill>
                <a:srgbClr val="F4B8B1"/>
              </a:solidFill>
              <a:ln w="7435" cap="flat">
                <a:noFill/>
                <a:prstDash val="solid"/>
                <a:miter/>
              </a:ln>
            </p:spPr>
            <p:txBody>
              <a:bodyPr rtlCol="0" anchor="ctr"/>
              <a:lstStyle/>
              <a:p>
                <a:endParaRPr lang="en-US"/>
              </a:p>
            </p:txBody>
          </p:sp>
          <p:sp>
            <p:nvSpPr>
              <p:cNvPr id="110" name="Freeform: Shape 102">
                <a:extLst>
                  <a:ext uri="{FF2B5EF4-FFF2-40B4-BE49-F238E27FC236}">
                    <a16:creationId xmlns:a16="http://schemas.microsoft.com/office/drawing/2014/main" id="{D9984355-68AF-4346-BA4E-A8918DB9289A}"/>
                  </a:ext>
                </a:extLst>
              </p:cNvPr>
              <p:cNvSpPr/>
              <p:nvPr/>
            </p:nvSpPr>
            <p:spPr>
              <a:xfrm>
                <a:off x="1327805" y="2395328"/>
                <a:ext cx="1199438" cy="879714"/>
              </a:xfrm>
              <a:custGeom>
                <a:avLst/>
                <a:gdLst>
                  <a:gd name="connsiteX0" fmla="*/ 1682603 w 1781773"/>
                  <a:gd name="connsiteY0" fmla="*/ 905723 h 1306821"/>
                  <a:gd name="connsiteX1" fmla="*/ 1669945 w 1781773"/>
                  <a:gd name="connsiteY1" fmla="*/ 871619 h 1306821"/>
                  <a:gd name="connsiteX2" fmla="*/ 1707846 w 1781773"/>
                  <a:gd name="connsiteY2" fmla="*/ 676676 h 1306821"/>
                  <a:gd name="connsiteX3" fmla="*/ 1566963 w 1781773"/>
                  <a:gd name="connsiteY3" fmla="*/ 402505 h 1306821"/>
                  <a:gd name="connsiteX4" fmla="*/ 1534646 w 1781773"/>
                  <a:gd name="connsiteY4" fmla="*/ 316724 h 1306821"/>
                  <a:gd name="connsiteX5" fmla="*/ 1535689 w 1781773"/>
                  <a:gd name="connsiteY5" fmla="*/ 301906 h 1306821"/>
                  <a:gd name="connsiteX6" fmla="*/ 1425633 w 1781773"/>
                  <a:gd name="connsiteY6" fmla="*/ 105176 h 1306821"/>
                  <a:gd name="connsiteX7" fmla="*/ 925543 w 1781773"/>
                  <a:gd name="connsiteY7" fmla="*/ 19544 h 1306821"/>
                  <a:gd name="connsiteX8" fmla="*/ 139739 w 1781773"/>
                  <a:gd name="connsiteY8" fmla="*/ 461852 h 1306821"/>
                  <a:gd name="connsiteX9" fmla="*/ 8090 w 1781773"/>
                  <a:gd name="connsiteY9" fmla="*/ 896341 h 1306821"/>
                  <a:gd name="connsiteX10" fmla="*/ 191714 w 1781773"/>
                  <a:gd name="connsiteY10" fmla="*/ 1305959 h 1306821"/>
                  <a:gd name="connsiteX11" fmla="*/ 198118 w 1781773"/>
                  <a:gd name="connsiteY11" fmla="*/ 1273717 h 1306821"/>
                  <a:gd name="connsiteX12" fmla="*/ 319269 w 1781773"/>
                  <a:gd name="connsiteY12" fmla="*/ 1132312 h 1306821"/>
                  <a:gd name="connsiteX13" fmla="*/ 487926 w 1781773"/>
                  <a:gd name="connsiteY13" fmla="*/ 1221444 h 1306821"/>
                  <a:gd name="connsiteX14" fmla="*/ 507733 w 1781773"/>
                  <a:gd name="connsiteY14" fmla="*/ 1251825 h 1306821"/>
                  <a:gd name="connsiteX15" fmla="*/ 542805 w 1781773"/>
                  <a:gd name="connsiteY15" fmla="*/ 1199552 h 1306821"/>
                  <a:gd name="connsiteX16" fmla="*/ 577877 w 1781773"/>
                  <a:gd name="connsiteY16" fmla="*/ 1180266 h 1306821"/>
                  <a:gd name="connsiteX17" fmla="*/ 765895 w 1781773"/>
                  <a:gd name="connsiteY17" fmla="*/ 1194042 h 1306821"/>
                  <a:gd name="connsiteX18" fmla="*/ 805137 w 1781773"/>
                  <a:gd name="connsiteY18" fmla="*/ 1221593 h 1306821"/>
                  <a:gd name="connsiteX19" fmla="*/ 962774 w 1781773"/>
                  <a:gd name="connsiteY19" fmla="*/ 1304842 h 1306821"/>
                  <a:gd name="connsiteX20" fmla="*/ 1127411 w 1781773"/>
                  <a:gd name="connsiteY20" fmla="*/ 1276174 h 1306821"/>
                  <a:gd name="connsiteX21" fmla="*/ 1247891 w 1781773"/>
                  <a:gd name="connsiteY21" fmla="*/ 1142216 h 1306821"/>
                  <a:gd name="connsiteX22" fmla="*/ 1249678 w 1781773"/>
                  <a:gd name="connsiteY22" fmla="*/ 1098581 h 1306821"/>
                  <a:gd name="connsiteX23" fmla="*/ 1296292 w 1781773"/>
                  <a:gd name="connsiteY23" fmla="*/ 1090911 h 1306821"/>
                  <a:gd name="connsiteX24" fmla="*/ 1302249 w 1781773"/>
                  <a:gd name="connsiteY24" fmla="*/ 1090316 h 1306821"/>
                  <a:gd name="connsiteX25" fmla="*/ 1327119 w 1781773"/>
                  <a:gd name="connsiteY25" fmla="*/ 1109155 h 1306821"/>
                  <a:gd name="connsiteX26" fmla="*/ 1499872 w 1781773"/>
                  <a:gd name="connsiteY26" fmla="*/ 1228816 h 1306821"/>
                  <a:gd name="connsiteX27" fmla="*/ 1614694 w 1781773"/>
                  <a:gd name="connsiteY27" fmla="*/ 1210870 h 1306821"/>
                  <a:gd name="connsiteX28" fmla="*/ 1643883 w 1781773"/>
                  <a:gd name="connsiteY28" fmla="*/ 1204392 h 1306821"/>
                  <a:gd name="connsiteX29" fmla="*/ 1780820 w 1781773"/>
                  <a:gd name="connsiteY29" fmla="*/ 1079891 h 1306821"/>
                  <a:gd name="connsiteX30" fmla="*/ 1682603 w 1781773"/>
                  <a:gd name="connsiteY30" fmla="*/ 905723 h 1306821"/>
                  <a:gd name="connsiteX31" fmla="*/ 1211553 w 1781773"/>
                  <a:gd name="connsiteY31" fmla="*/ 1171927 h 1306821"/>
                  <a:gd name="connsiteX32" fmla="*/ 1140442 w 1781773"/>
                  <a:gd name="connsiteY32" fmla="*/ 1242666 h 1306821"/>
                  <a:gd name="connsiteX33" fmla="*/ 959423 w 1781773"/>
                  <a:gd name="connsiteY33" fmla="*/ 1276472 h 1306821"/>
                  <a:gd name="connsiteX34" fmla="*/ 811615 w 1781773"/>
                  <a:gd name="connsiteY34" fmla="*/ 1143407 h 1306821"/>
                  <a:gd name="connsiteX35" fmla="*/ 919139 w 1781773"/>
                  <a:gd name="connsiteY35" fmla="*/ 1024714 h 1306821"/>
                  <a:gd name="connsiteX36" fmla="*/ 1054363 w 1781773"/>
                  <a:gd name="connsiteY36" fmla="*/ 1001631 h 1306821"/>
                  <a:gd name="connsiteX37" fmla="*/ 1211553 w 1781773"/>
                  <a:gd name="connsiteY37" fmla="*/ 1171927 h 1306821"/>
                  <a:gd name="connsiteX38" fmla="*/ 1323173 w 1781773"/>
                  <a:gd name="connsiteY38" fmla="*/ 1040351 h 1306821"/>
                  <a:gd name="connsiteX39" fmla="*/ 1294058 w 1781773"/>
                  <a:gd name="connsiteY39" fmla="*/ 1067158 h 1306821"/>
                  <a:gd name="connsiteX40" fmla="*/ 1249678 w 1781773"/>
                  <a:gd name="connsiteY40" fmla="*/ 1072519 h 1306821"/>
                  <a:gd name="connsiteX41" fmla="*/ 1232701 w 1781773"/>
                  <a:gd name="connsiteY41" fmla="*/ 1064328 h 1306821"/>
                  <a:gd name="connsiteX42" fmla="*/ 1027556 w 1781773"/>
                  <a:gd name="connsiteY42" fmla="*/ 976388 h 1306821"/>
                  <a:gd name="connsiteX43" fmla="*/ 901342 w 1781773"/>
                  <a:gd name="connsiteY43" fmla="*/ 999620 h 1306821"/>
                  <a:gd name="connsiteX44" fmla="*/ 786447 w 1781773"/>
                  <a:gd name="connsiteY44" fmla="*/ 1142142 h 1306821"/>
                  <a:gd name="connsiteX45" fmla="*/ 760459 w 1781773"/>
                  <a:gd name="connsiteY45" fmla="*/ 1166267 h 1306821"/>
                  <a:gd name="connsiteX46" fmla="*/ 665147 w 1781773"/>
                  <a:gd name="connsiteY46" fmla="*/ 1157481 h 1306821"/>
                  <a:gd name="connsiteX47" fmla="*/ 570207 w 1781773"/>
                  <a:gd name="connsiteY47" fmla="*/ 1149439 h 1306821"/>
                  <a:gd name="connsiteX48" fmla="*/ 608034 w 1781773"/>
                  <a:gd name="connsiteY48" fmla="*/ 994482 h 1306821"/>
                  <a:gd name="connsiteX49" fmla="*/ 602301 w 1781773"/>
                  <a:gd name="connsiteY49" fmla="*/ 746894 h 1306821"/>
                  <a:gd name="connsiteX50" fmla="*/ 624863 w 1781773"/>
                  <a:gd name="connsiteY50" fmla="*/ 717035 h 1306821"/>
                  <a:gd name="connsiteX51" fmla="*/ 1197033 w 1781773"/>
                  <a:gd name="connsiteY51" fmla="*/ 606086 h 1306821"/>
                  <a:gd name="connsiteX52" fmla="*/ 1463013 w 1781773"/>
                  <a:gd name="connsiteY52" fmla="*/ 447183 h 1306821"/>
                  <a:gd name="connsiteX53" fmla="*/ 1558623 w 1781773"/>
                  <a:gd name="connsiteY53" fmla="*/ 703036 h 1306821"/>
                  <a:gd name="connsiteX54" fmla="*/ 1578877 w 1781773"/>
                  <a:gd name="connsiteY54" fmla="*/ 878246 h 1306821"/>
                  <a:gd name="connsiteX55" fmla="*/ 1560038 w 1781773"/>
                  <a:gd name="connsiteY55" fmla="*/ 903489 h 1306821"/>
                  <a:gd name="connsiteX56" fmla="*/ 1448121 w 1781773"/>
                  <a:gd name="connsiteY56" fmla="*/ 922105 h 1306821"/>
                  <a:gd name="connsiteX57" fmla="*/ 1323173 w 1781773"/>
                  <a:gd name="connsiteY57" fmla="*/ 1040351 h 1306821"/>
                  <a:gd name="connsiteX58" fmla="*/ 1751481 w 1781773"/>
                  <a:gd name="connsiteY58" fmla="*/ 1074157 h 1306821"/>
                  <a:gd name="connsiteX59" fmla="*/ 1651776 w 1781773"/>
                  <a:gd name="connsiteY59" fmla="*/ 1174160 h 1306821"/>
                  <a:gd name="connsiteX60" fmla="*/ 1613502 w 1781773"/>
                  <a:gd name="connsiteY60" fmla="*/ 1179447 h 1306821"/>
                  <a:gd name="connsiteX61" fmla="*/ 1448865 w 1781773"/>
                  <a:gd name="connsiteY61" fmla="*/ 1198212 h 1306821"/>
                  <a:gd name="connsiteX62" fmla="*/ 1347671 w 1781773"/>
                  <a:gd name="connsiteY62" fmla="*/ 1061350 h 1306821"/>
                  <a:gd name="connsiteX63" fmla="*/ 1452961 w 1781773"/>
                  <a:gd name="connsiteY63" fmla="*/ 951294 h 1306821"/>
                  <a:gd name="connsiteX64" fmla="*/ 1564580 w 1781773"/>
                  <a:gd name="connsiteY64" fmla="*/ 930891 h 1306821"/>
                  <a:gd name="connsiteX65" fmla="*/ 1587440 w 1781773"/>
                  <a:gd name="connsiteY65" fmla="*/ 947199 h 1306821"/>
                  <a:gd name="connsiteX66" fmla="*/ 1595706 w 1781773"/>
                  <a:gd name="connsiteY66" fmla="*/ 1009375 h 1306821"/>
                  <a:gd name="connsiteX67" fmla="*/ 1636288 w 1781773"/>
                  <a:gd name="connsiteY67" fmla="*/ 943550 h 1306821"/>
                  <a:gd name="connsiteX68" fmla="*/ 1666892 w 1781773"/>
                  <a:gd name="connsiteY68" fmla="*/ 930370 h 1306821"/>
                  <a:gd name="connsiteX69" fmla="*/ 1751481 w 1781773"/>
                  <a:gd name="connsiteY69" fmla="*/ 1074157 h 130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81773" h="1306821">
                    <a:moveTo>
                      <a:pt x="1682603" y="905723"/>
                    </a:moveTo>
                    <a:cubicBezTo>
                      <a:pt x="1659669" y="896787"/>
                      <a:pt x="1663094" y="888001"/>
                      <a:pt x="1669945" y="871619"/>
                    </a:cubicBezTo>
                    <a:cubicBezTo>
                      <a:pt x="1696007" y="809294"/>
                      <a:pt x="1711644" y="744288"/>
                      <a:pt x="1707846" y="676676"/>
                    </a:cubicBezTo>
                    <a:cubicBezTo>
                      <a:pt x="1701591" y="565057"/>
                      <a:pt x="1650436" y="474808"/>
                      <a:pt x="1566963" y="402505"/>
                    </a:cubicBezTo>
                    <a:cubicBezTo>
                      <a:pt x="1539859" y="379049"/>
                      <a:pt x="1508063" y="359764"/>
                      <a:pt x="1534646" y="316724"/>
                    </a:cubicBezTo>
                    <a:cubicBezTo>
                      <a:pt x="1536955" y="313001"/>
                      <a:pt x="1535391" y="306895"/>
                      <a:pt x="1535689" y="301906"/>
                    </a:cubicBezTo>
                    <a:cubicBezTo>
                      <a:pt x="1541348" y="212700"/>
                      <a:pt x="1492054" y="153577"/>
                      <a:pt x="1425633" y="105176"/>
                    </a:cubicBezTo>
                    <a:cubicBezTo>
                      <a:pt x="1273357" y="-5773"/>
                      <a:pt x="1101572" y="-18878"/>
                      <a:pt x="925543" y="19544"/>
                    </a:cubicBezTo>
                    <a:cubicBezTo>
                      <a:pt x="619353" y="86337"/>
                      <a:pt x="359478" y="239358"/>
                      <a:pt x="139739" y="461852"/>
                    </a:cubicBezTo>
                    <a:cubicBezTo>
                      <a:pt x="19482" y="583524"/>
                      <a:pt x="-18568" y="730959"/>
                      <a:pt x="8090" y="896341"/>
                    </a:cubicBezTo>
                    <a:cubicBezTo>
                      <a:pt x="32662" y="1048766"/>
                      <a:pt x="99604" y="1183245"/>
                      <a:pt x="191714" y="1305959"/>
                    </a:cubicBezTo>
                    <a:cubicBezTo>
                      <a:pt x="193874" y="1295236"/>
                      <a:pt x="196182" y="1284514"/>
                      <a:pt x="198118" y="1273717"/>
                    </a:cubicBezTo>
                    <a:cubicBezTo>
                      <a:pt x="210553" y="1203350"/>
                      <a:pt x="263496" y="1141471"/>
                      <a:pt x="319269" y="1132312"/>
                    </a:cubicBezTo>
                    <a:cubicBezTo>
                      <a:pt x="385913" y="1121366"/>
                      <a:pt x="448014" y="1154577"/>
                      <a:pt x="487926" y="1221444"/>
                    </a:cubicBezTo>
                    <a:cubicBezTo>
                      <a:pt x="493809" y="1231273"/>
                      <a:pt x="495224" y="1244155"/>
                      <a:pt x="507733" y="1251825"/>
                    </a:cubicBezTo>
                    <a:cubicBezTo>
                      <a:pt x="519722" y="1234252"/>
                      <a:pt x="533051" y="1217870"/>
                      <a:pt x="542805" y="1199552"/>
                    </a:cubicBezTo>
                    <a:cubicBezTo>
                      <a:pt x="550996" y="1184213"/>
                      <a:pt x="560676" y="1178852"/>
                      <a:pt x="577877" y="1180266"/>
                    </a:cubicBezTo>
                    <a:cubicBezTo>
                      <a:pt x="640500" y="1185553"/>
                      <a:pt x="703198" y="1189649"/>
                      <a:pt x="765895" y="1194042"/>
                    </a:cubicBezTo>
                    <a:cubicBezTo>
                      <a:pt x="784660" y="1195382"/>
                      <a:pt x="796276" y="1201414"/>
                      <a:pt x="805137" y="1221593"/>
                    </a:cubicBezTo>
                    <a:cubicBezTo>
                      <a:pt x="831124" y="1280940"/>
                      <a:pt x="900821" y="1315714"/>
                      <a:pt x="962774" y="1304842"/>
                    </a:cubicBezTo>
                    <a:cubicBezTo>
                      <a:pt x="1017653" y="1295236"/>
                      <a:pt x="1072532" y="1285705"/>
                      <a:pt x="1127411" y="1276174"/>
                    </a:cubicBezTo>
                    <a:cubicBezTo>
                      <a:pt x="1193831" y="1264632"/>
                      <a:pt x="1242902" y="1208934"/>
                      <a:pt x="1247891" y="1142216"/>
                    </a:cubicBezTo>
                    <a:cubicBezTo>
                      <a:pt x="1249008" y="1127175"/>
                      <a:pt x="1234711" y="1108261"/>
                      <a:pt x="1249678" y="1098581"/>
                    </a:cubicBezTo>
                    <a:cubicBezTo>
                      <a:pt x="1261816" y="1090688"/>
                      <a:pt x="1280506" y="1093071"/>
                      <a:pt x="1296292" y="1090911"/>
                    </a:cubicBezTo>
                    <a:cubicBezTo>
                      <a:pt x="1298302" y="1090613"/>
                      <a:pt x="1300313" y="1090688"/>
                      <a:pt x="1302249" y="1090316"/>
                    </a:cubicBezTo>
                    <a:cubicBezTo>
                      <a:pt x="1317588" y="1087486"/>
                      <a:pt x="1323768" y="1091730"/>
                      <a:pt x="1327119" y="1109155"/>
                    </a:cubicBezTo>
                    <a:cubicBezTo>
                      <a:pt x="1343948" y="1197616"/>
                      <a:pt x="1430473" y="1242964"/>
                      <a:pt x="1499872" y="1228816"/>
                    </a:cubicBezTo>
                    <a:cubicBezTo>
                      <a:pt x="1537774" y="1221072"/>
                      <a:pt x="1576345" y="1216753"/>
                      <a:pt x="1614694" y="1210870"/>
                    </a:cubicBezTo>
                    <a:cubicBezTo>
                      <a:pt x="1624374" y="1208637"/>
                      <a:pt x="1634054" y="1205733"/>
                      <a:pt x="1643883" y="1204392"/>
                    </a:cubicBezTo>
                    <a:cubicBezTo>
                      <a:pt x="1719313" y="1194191"/>
                      <a:pt x="1774639" y="1146163"/>
                      <a:pt x="1780820" y="1079891"/>
                    </a:cubicBezTo>
                    <a:cubicBezTo>
                      <a:pt x="1787447" y="1008332"/>
                      <a:pt x="1760044" y="935955"/>
                      <a:pt x="1682603" y="905723"/>
                    </a:cubicBezTo>
                    <a:close/>
                    <a:moveTo>
                      <a:pt x="1211553" y="1171927"/>
                    </a:moveTo>
                    <a:cubicBezTo>
                      <a:pt x="1199863" y="1207669"/>
                      <a:pt x="1176035" y="1234475"/>
                      <a:pt x="1140442" y="1242666"/>
                    </a:cubicBezTo>
                    <a:cubicBezTo>
                      <a:pt x="1074766" y="1257856"/>
                      <a:pt x="1007749" y="1267685"/>
                      <a:pt x="959423" y="1276472"/>
                    </a:cubicBezTo>
                    <a:cubicBezTo>
                      <a:pt x="868653" y="1276174"/>
                      <a:pt x="817274" y="1223157"/>
                      <a:pt x="811615" y="1143407"/>
                    </a:cubicBezTo>
                    <a:cubicBezTo>
                      <a:pt x="807445" y="1084582"/>
                      <a:pt x="852346" y="1035437"/>
                      <a:pt x="919139" y="1024714"/>
                    </a:cubicBezTo>
                    <a:cubicBezTo>
                      <a:pt x="964263" y="1017491"/>
                      <a:pt x="1009313" y="1009673"/>
                      <a:pt x="1054363" y="1001631"/>
                    </a:cubicBezTo>
                    <a:cubicBezTo>
                      <a:pt x="1159727" y="982717"/>
                      <a:pt x="1243647" y="1073487"/>
                      <a:pt x="1211553" y="1171927"/>
                    </a:cubicBezTo>
                    <a:close/>
                    <a:moveTo>
                      <a:pt x="1323173" y="1040351"/>
                    </a:moveTo>
                    <a:cubicBezTo>
                      <a:pt x="1319375" y="1057776"/>
                      <a:pt x="1315205" y="1068647"/>
                      <a:pt x="1294058" y="1067158"/>
                    </a:cubicBezTo>
                    <a:cubicBezTo>
                      <a:pt x="1279463" y="1066190"/>
                      <a:pt x="1264422" y="1070360"/>
                      <a:pt x="1249678" y="1072519"/>
                    </a:cubicBezTo>
                    <a:cubicBezTo>
                      <a:pt x="1242008" y="1073636"/>
                      <a:pt x="1236349" y="1071998"/>
                      <a:pt x="1232701" y="1064328"/>
                    </a:cubicBezTo>
                    <a:cubicBezTo>
                      <a:pt x="1190183" y="974750"/>
                      <a:pt x="1116614" y="958070"/>
                      <a:pt x="1027556" y="976388"/>
                    </a:cubicBezTo>
                    <a:cubicBezTo>
                      <a:pt x="985634" y="985026"/>
                      <a:pt x="943265" y="991131"/>
                      <a:pt x="901342" y="999620"/>
                    </a:cubicBezTo>
                    <a:cubicBezTo>
                      <a:pt x="830603" y="1013917"/>
                      <a:pt x="785330" y="1069392"/>
                      <a:pt x="786447" y="1142142"/>
                    </a:cubicBezTo>
                    <a:cubicBezTo>
                      <a:pt x="786745" y="1163289"/>
                      <a:pt x="782649" y="1169767"/>
                      <a:pt x="760459" y="1166267"/>
                    </a:cubicBezTo>
                    <a:cubicBezTo>
                      <a:pt x="729036" y="1161278"/>
                      <a:pt x="696943" y="1160162"/>
                      <a:pt x="665147" y="1157481"/>
                    </a:cubicBezTo>
                    <a:cubicBezTo>
                      <a:pt x="634469" y="1154875"/>
                      <a:pt x="603269" y="1157630"/>
                      <a:pt x="570207" y="1149439"/>
                    </a:cubicBezTo>
                    <a:cubicBezTo>
                      <a:pt x="587706" y="1098581"/>
                      <a:pt x="602673" y="1047723"/>
                      <a:pt x="608034" y="994482"/>
                    </a:cubicBezTo>
                    <a:cubicBezTo>
                      <a:pt x="616449" y="911680"/>
                      <a:pt x="616076" y="828952"/>
                      <a:pt x="602301" y="746894"/>
                    </a:cubicBezTo>
                    <a:cubicBezTo>
                      <a:pt x="598652" y="725226"/>
                      <a:pt x="600663" y="718896"/>
                      <a:pt x="624863" y="717035"/>
                    </a:cubicBezTo>
                    <a:cubicBezTo>
                      <a:pt x="819806" y="702142"/>
                      <a:pt x="1012589" y="675559"/>
                      <a:pt x="1197033" y="606086"/>
                    </a:cubicBezTo>
                    <a:cubicBezTo>
                      <a:pt x="1294579" y="569376"/>
                      <a:pt x="1386094" y="522613"/>
                      <a:pt x="1463013" y="447183"/>
                    </a:cubicBezTo>
                    <a:cubicBezTo>
                      <a:pt x="1514169" y="526485"/>
                      <a:pt x="1544997" y="611819"/>
                      <a:pt x="1558623" y="703036"/>
                    </a:cubicBezTo>
                    <a:cubicBezTo>
                      <a:pt x="1567261" y="761117"/>
                      <a:pt x="1570984" y="819942"/>
                      <a:pt x="1578877" y="878246"/>
                    </a:cubicBezTo>
                    <a:cubicBezTo>
                      <a:pt x="1581260" y="895968"/>
                      <a:pt x="1575452" y="901106"/>
                      <a:pt x="1560038" y="903489"/>
                    </a:cubicBezTo>
                    <a:cubicBezTo>
                      <a:pt x="1522658" y="909223"/>
                      <a:pt x="1485427" y="915999"/>
                      <a:pt x="1448121" y="922105"/>
                    </a:cubicBezTo>
                    <a:cubicBezTo>
                      <a:pt x="1378945" y="933498"/>
                      <a:pt x="1338438" y="970952"/>
                      <a:pt x="1323173" y="1040351"/>
                    </a:cubicBezTo>
                    <a:close/>
                    <a:moveTo>
                      <a:pt x="1751481" y="1074157"/>
                    </a:moveTo>
                    <a:cubicBezTo>
                      <a:pt x="1747535" y="1124494"/>
                      <a:pt x="1707772" y="1164555"/>
                      <a:pt x="1651776" y="1174160"/>
                    </a:cubicBezTo>
                    <a:cubicBezTo>
                      <a:pt x="1639117" y="1176320"/>
                      <a:pt x="1626235" y="1177735"/>
                      <a:pt x="1613502" y="1179447"/>
                    </a:cubicBezTo>
                    <a:cubicBezTo>
                      <a:pt x="1558772" y="1187489"/>
                      <a:pt x="1505382" y="1210200"/>
                      <a:pt x="1448865" y="1198212"/>
                    </a:cubicBezTo>
                    <a:cubicBezTo>
                      <a:pt x="1385200" y="1184734"/>
                      <a:pt x="1346554" y="1131047"/>
                      <a:pt x="1347671" y="1061350"/>
                    </a:cubicBezTo>
                    <a:cubicBezTo>
                      <a:pt x="1348564" y="1003045"/>
                      <a:pt x="1386838" y="963134"/>
                      <a:pt x="1452961" y="951294"/>
                    </a:cubicBezTo>
                    <a:cubicBezTo>
                      <a:pt x="1490192" y="944667"/>
                      <a:pt x="1527796" y="939529"/>
                      <a:pt x="1564580" y="930891"/>
                    </a:cubicBezTo>
                    <a:cubicBezTo>
                      <a:pt x="1582004" y="926796"/>
                      <a:pt x="1585057" y="933423"/>
                      <a:pt x="1587440" y="947199"/>
                    </a:cubicBezTo>
                    <a:cubicBezTo>
                      <a:pt x="1591014" y="967825"/>
                      <a:pt x="1587887" y="989344"/>
                      <a:pt x="1595706" y="1009375"/>
                    </a:cubicBezTo>
                    <a:cubicBezTo>
                      <a:pt x="1609407" y="987483"/>
                      <a:pt x="1624225" y="966261"/>
                      <a:pt x="1636288" y="943550"/>
                    </a:cubicBezTo>
                    <a:cubicBezTo>
                      <a:pt x="1643808" y="929402"/>
                      <a:pt x="1651478" y="925158"/>
                      <a:pt x="1666892" y="930370"/>
                    </a:cubicBezTo>
                    <a:cubicBezTo>
                      <a:pt x="1720952" y="948613"/>
                      <a:pt x="1756619" y="1008407"/>
                      <a:pt x="1751481" y="1074157"/>
                    </a:cubicBezTo>
                    <a:close/>
                  </a:path>
                </a:pathLst>
              </a:custGeom>
              <a:solidFill>
                <a:srgbClr val="2C347F"/>
              </a:solidFill>
              <a:ln w="7435" cap="flat">
                <a:noFill/>
                <a:prstDash val="solid"/>
                <a:miter/>
              </a:ln>
            </p:spPr>
            <p:txBody>
              <a:bodyPr rtlCol="0" anchor="ctr"/>
              <a:lstStyle/>
              <a:p>
                <a:endParaRPr lang="en-US"/>
              </a:p>
            </p:txBody>
          </p:sp>
          <p:sp>
            <p:nvSpPr>
              <p:cNvPr id="111" name="Freeform: Shape 103">
                <a:extLst>
                  <a:ext uri="{FF2B5EF4-FFF2-40B4-BE49-F238E27FC236}">
                    <a16:creationId xmlns:a16="http://schemas.microsoft.com/office/drawing/2014/main" id="{78A525CB-1E11-4BEB-BA96-00E1BBE8769C}"/>
                  </a:ext>
                </a:extLst>
              </p:cNvPr>
              <p:cNvSpPr/>
              <p:nvPr/>
            </p:nvSpPr>
            <p:spPr>
              <a:xfrm>
                <a:off x="1419016" y="4654981"/>
                <a:ext cx="83159" cy="47212"/>
              </a:xfrm>
              <a:custGeom>
                <a:avLst/>
                <a:gdLst>
                  <a:gd name="connsiteX0" fmla="*/ 26509 w 123533"/>
                  <a:gd name="connsiteY0" fmla="*/ 56815 h 70134"/>
                  <a:gd name="connsiteX1" fmla="*/ 68506 w 123533"/>
                  <a:gd name="connsiteY1" fmla="*/ 68506 h 70134"/>
                  <a:gd name="connsiteX2" fmla="*/ 119512 w 123533"/>
                  <a:gd name="connsiteY2" fmla="*/ 58230 h 70134"/>
                  <a:gd name="connsiteX3" fmla="*/ 123533 w 123533"/>
                  <a:gd name="connsiteY3" fmla="*/ 48996 h 70134"/>
                  <a:gd name="connsiteX4" fmla="*/ 14669 w 123533"/>
                  <a:gd name="connsiteY4" fmla="*/ 0 h 70134"/>
                  <a:gd name="connsiteX5" fmla="*/ 0 w 123533"/>
                  <a:gd name="connsiteY5" fmla="*/ 41327 h 70134"/>
                  <a:gd name="connsiteX6" fmla="*/ 26509 w 123533"/>
                  <a:gd name="connsiteY6" fmla="*/ 56815 h 7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533" h="70134">
                    <a:moveTo>
                      <a:pt x="26509" y="56815"/>
                    </a:moveTo>
                    <a:cubicBezTo>
                      <a:pt x="39837" y="62251"/>
                      <a:pt x="54209" y="65825"/>
                      <a:pt x="68506" y="68506"/>
                    </a:cubicBezTo>
                    <a:cubicBezTo>
                      <a:pt x="89429" y="72526"/>
                      <a:pt x="107226" y="69101"/>
                      <a:pt x="119512" y="58230"/>
                    </a:cubicBezTo>
                    <a:lnTo>
                      <a:pt x="123533" y="48996"/>
                    </a:lnTo>
                    <a:lnTo>
                      <a:pt x="14669" y="0"/>
                    </a:lnTo>
                    <a:lnTo>
                      <a:pt x="0" y="41327"/>
                    </a:lnTo>
                    <a:cubicBezTo>
                      <a:pt x="7223" y="47731"/>
                      <a:pt x="16382" y="52645"/>
                      <a:pt x="26509" y="56815"/>
                    </a:cubicBezTo>
                    <a:close/>
                  </a:path>
                </a:pathLst>
              </a:custGeom>
              <a:noFill/>
              <a:ln w="7435" cap="flat">
                <a:noFill/>
                <a:prstDash val="solid"/>
                <a:miter/>
              </a:ln>
            </p:spPr>
            <p:txBody>
              <a:bodyPr rtlCol="0" anchor="ctr"/>
              <a:lstStyle/>
              <a:p>
                <a:endParaRPr lang="en-US"/>
              </a:p>
            </p:txBody>
          </p:sp>
          <p:sp>
            <p:nvSpPr>
              <p:cNvPr id="112" name="Freeform: Shape 104">
                <a:extLst>
                  <a:ext uri="{FF2B5EF4-FFF2-40B4-BE49-F238E27FC236}">
                    <a16:creationId xmlns:a16="http://schemas.microsoft.com/office/drawing/2014/main" id="{879E2B13-3FF1-459A-BD32-FA0526151016}"/>
                  </a:ext>
                </a:extLst>
              </p:cNvPr>
              <p:cNvSpPr/>
              <p:nvPr/>
            </p:nvSpPr>
            <p:spPr>
              <a:xfrm>
                <a:off x="1502175" y="4666761"/>
                <a:ext cx="9223" cy="22106"/>
              </a:xfrm>
              <a:custGeom>
                <a:avLst/>
                <a:gdLst>
                  <a:gd name="connsiteX0" fmla="*/ 13701 w 13701"/>
                  <a:gd name="connsiteY0" fmla="*/ 0 h 32838"/>
                  <a:gd name="connsiteX1" fmla="*/ 0 w 13701"/>
                  <a:gd name="connsiteY1" fmla="*/ 31498 h 32838"/>
                  <a:gd name="connsiteX2" fmla="*/ 2979 w 13701"/>
                  <a:gd name="connsiteY2" fmla="*/ 32838 h 32838"/>
                  <a:gd name="connsiteX3" fmla="*/ 13701 w 13701"/>
                  <a:gd name="connsiteY3" fmla="*/ 0 h 32838"/>
                </a:gdLst>
                <a:ahLst/>
                <a:cxnLst>
                  <a:cxn ang="0">
                    <a:pos x="connsiteX0" y="connsiteY0"/>
                  </a:cxn>
                  <a:cxn ang="0">
                    <a:pos x="connsiteX1" y="connsiteY1"/>
                  </a:cxn>
                  <a:cxn ang="0">
                    <a:pos x="connsiteX2" y="connsiteY2"/>
                  </a:cxn>
                  <a:cxn ang="0">
                    <a:pos x="connsiteX3" y="connsiteY3"/>
                  </a:cxn>
                </a:cxnLst>
                <a:rect l="l" t="t" r="r" b="b"/>
                <a:pathLst>
                  <a:path w="13701" h="32838">
                    <a:moveTo>
                      <a:pt x="13701" y="0"/>
                    </a:moveTo>
                    <a:lnTo>
                      <a:pt x="0" y="31498"/>
                    </a:lnTo>
                    <a:lnTo>
                      <a:pt x="2979" y="32838"/>
                    </a:lnTo>
                    <a:cubicBezTo>
                      <a:pt x="8787" y="24498"/>
                      <a:pt x="12584" y="13627"/>
                      <a:pt x="13701" y="0"/>
                    </a:cubicBezTo>
                    <a:close/>
                  </a:path>
                </a:pathLst>
              </a:custGeom>
              <a:noFill/>
              <a:ln w="7435" cap="flat">
                <a:noFill/>
                <a:prstDash val="solid"/>
                <a:miter/>
              </a:ln>
            </p:spPr>
            <p:txBody>
              <a:bodyPr rtlCol="0" anchor="ctr"/>
              <a:lstStyle/>
              <a:p>
                <a:endParaRPr lang="en-US"/>
              </a:p>
            </p:txBody>
          </p:sp>
          <p:sp>
            <p:nvSpPr>
              <p:cNvPr id="113" name="Freeform: Shape 105">
                <a:extLst>
                  <a:ext uri="{FF2B5EF4-FFF2-40B4-BE49-F238E27FC236}">
                    <a16:creationId xmlns:a16="http://schemas.microsoft.com/office/drawing/2014/main" id="{51BD6F24-EFA6-4EBB-9E1E-2789EA78FD7C}"/>
                  </a:ext>
                </a:extLst>
              </p:cNvPr>
              <p:cNvSpPr/>
              <p:nvPr/>
            </p:nvSpPr>
            <p:spPr>
              <a:xfrm>
                <a:off x="1408687" y="4646410"/>
                <a:ext cx="20204" cy="36341"/>
              </a:xfrm>
              <a:custGeom>
                <a:avLst/>
                <a:gdLst>
                  <a:gd name="connsiteX0" fmla="*/ 15345 w 30013"/>
                  <a:gd name="connsiteY0" fmla="*/ 53985 h 53985"/>
                  <a:gd name="connsiteX1" fmla="*/ 30014 w 30013"/>
                  <a:gd name="connsiteY1" fmla="*/ 12659 h 53985"/>
                  <a:gd name="connsiteX2" fmla="*/ 1941 w 30013"/>
                  <a:gd name="connsiteY2" fmla="*/ 0 h 53985"/>
                  <a:gd name="connsiteX3" fmla="*/ 303 w 30013"/>
                  <a:gd name="connsiteY3" fmla="*/ 12733 h 53985"/>
                  <a:gd name="connsiteX4" fmla="*/ 15345 w 30013"/>
                  <a:gd name="connsiteY4" fmla="*/ 53985 h 53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13" h="53985">
                    <a:moveTo>
                      <a:pt x="15345" y="53985"/>
                    </a:moveTo>
                    <a:lnTo>
                      <a:pt x="30014" y="12659"/>
                    </a:lnTo>
                    <a:lnTo>
                      <a:pt x="1941" y="0"/>
                    </a:lnTo>
                    <a:cubicBezTo>
                      <a:pt x="1271" y="4021"/>
                      <a:pt x="676" y="8266"/>
                      <a:pt x="303" y="12733"/>
                    </a:cubicBezTo>
                    <a:cubicBezTo>
                      <a:pt x="-1484" y="31721"/>
                      <a:pt x="4771" y="44529"/>
                      <a:pt x="15345" y="53985"/>
                    </a:cubicBezTo>
                    <a:close/>
                  </a:path>
                </a:pathLst>
              </a:custGeom>
              <a:noFill/>
              <a:ln w="7435" cap="flat">
                <a:noFill/>
                <a:prstDash val="solid"/>
                <a:miter/>
              </a:ln>
            </p:spPr>
            <p:txBody>
              <a:bodyPr rtlCol="0" anchor="ctr"/>
              <a:lstStyle/>
              <a:p>
                <a:endParaRPr lang="en-US"/>
              </a:p>
            </p:txBody>
          </p:sp>
          <p:sp>
            <p:nvSpPr>
              <p:cNvPr id="114" name="Freeform: Shape 106">
                <a:extLst>
                  <a:ext uri="{FF2B5EF4-FFF2-40B4-BE49-F238E27FC236}">
                    <a16:creationId xmlns:a16="http://schemas.microsoft.com/office/drawing/2014/main" id="{1158A94E-8939-45B3-A5FE-DFCF66926A35}"/>
                  </a:ext>
                </a:extLst>
              </p:cNvPr>
              <p:cNvSpPr/>
              <p:nvPr/>
            </p:nvSpPr>
            <p:spPr>
              <a:xfrm>
                <a:off x="1499469" y="4687965"/>
                <a:ext cx="4712" cy="6215"/>
              </a:xfrm>
              <a:custGeom>
                <a:avLst/>
                <a:gdLst>
                  <a:gd name="connsiteX0" fmla="*/ 6999 w 6999"/>
                  <a:gd name="connsiteY0" fmla="*/ 1340 h 9233"/>
                  <a:gd name="connsiteX1" fmla="*/ 4021 w 6999"/>
                  <a:gd name="connsiteY1" fmla="*/ 0 h 9233"/>
                  <a:gd name="connsiteX2" fmla="*/ 0 w 6999"/>
                  <a:gd name="connsiteY2" fmla="*/ 9233 h 9233"/>
                  <a:gd name="connsiteX3" fmla="*/ 6999 w 6999"/>
                  <a:gd name="connsiteY3" fmla="*/ 1340 h 9233"/>
                </a:gdLst>
                <a:ahLst/>
                <a:cxnLst>
                  <a:cxn ang="0">
                    <a:pos x="connsiteX0" y="connsiteY0"/>
                  </a:cxn>
                  <a:cxn ang="0">
                    <a:pos x="connsiteX1" y="connsiteY1"/>
                  </a:cxn>
                  <a:cxn ang="0">
                    <a:pos x="connsiteX2" y="connsiteY2"/>
                  </a:cxn>
                  <a:cxn ang="0">
                    <a:pos x="connsiteX3" y="connsiteY3"/>
                  </a:cxn>
                </a:cxnLst>
                <a:rect l="l" t="t" r="r" b="b"/>
                <a:pathLst>
                  <a:path w="6999" h="9233">
                    <a:moveTo>
                      <a:pt x="6999" y="1340"/>
                    </a:moveTo>
                    <a:lnTo>
                      <a:pt x="4021" y="0"/>
                    </a:lnTo>
                    <a:lnTo>
                      <a:pt x="0" y="9233"/>
                    </a:lnTo>
                    <a:cubicBezTo>
                      <a:pt x="2606" y="6925"/>
                      <a:pt x="4915" y="4244"/>
                      <a:pt x="6999" y="1340"/>
                    </a:cubicBezTo>
                    <a:close/>
                  </a:path>
                </a:pathLst>
              </a:custGeom>
              <a:noFill/>
              <a:ln w="7435" cap="flat">
                <a:noFill/>
                <a:prstDash val="solid"/>
                <a:miter/>
              </a:ln>
            </p:spPr>
            <p:txBody>
              <a:bodyPr rtlCol="0" anchor="ctr"/>
              <a:lstStyle/>
              <a:p>
                <a:endParaRPr lang="en-US"/>
              </a:p>
            </p:txBody>
          </p:sp>
          <p:sp>
            <p:nvSpPr>
              <p:cNvPr id="115" name="Freeform: Shape 107">
                <a:extLst>
                  <a:ext uri="{FF2B5EF4-FFF2-40B4-BE49-F238E27FC236}">
                    <a16:creationId xmlns:a16="http://schemas.microsoft.com/office/drawing/2014/main" id="{0BE8EFDE-2B78-4706-8957-6F2018CA8A7C}"/>
                  </a:ext>
                </a:extLst>
              </p:cNvPr>
              <p:cNvSpPr/>
              <p:nvPr/>
            </p:nvSpPr>
            <p:spPr>
              <a:xfrm>
                <a:off x="1425081" y="4827465"/>
                <a:ext cx="16391" cy="37644"/>
              </a:xfrm>
              <a:custGeom>
                <a:avLst/>
                <a:gdLst>
                  <a:gd name="connsiteX0" fmla="*/ 13329 w 24349"/>
                  <a:gd name="connsiteY0" fmla="*/ 17722 h 55920"/>
                  <a:gd name="connsiteX1" fmla="*/ 0 w 24349"/>
                  <a:gd name="connsiteY1" fmla="*/ 55921 h 55920"/>
                  <a:gd name="connsiteX2" fmla="*/ 24349 w 24349"/>
                  <a:gd name="connsiteY2" fmla="*/ 0 h 55920"/>
                  <a:gd name="connsiteX3" fmla="*/ 13329 w 24349"/>
                  <a:gd name="connsiteY3" fmla="*/ 17722 h 55920"/>
                </a:gdLst>
                <a:ahLst/>
                <a:cxnLst>
                  <a:cxn ang="0">
                    <a:pos x="connsiteX0" y="connsiteY0"/>
                  </a:cxn>
                  <a:cxn ang="0">
                    <a:pos x="connsiteX1" y="connsiteY1"/>
                  </a:cxn>
                  <a:cxn ang="0">
                    <a:pos x="connsiteX2" y="connsiteY2"/>
                  </a:cxn>
                  <a:cxn ang="0">
                    <a:pos x="connsiteX3" y="connsiteY3"/>
                  </a:cxn>
                </a:cxnLst>
                <a:rect l="l" t="t" r="r" b="b"/>
                <a:pathLst>
                  <a:path w="24349" h="55920">
                    <a:moveTo>
                      <a:pt x="13329" y="17722"/>
                    </a:moveTo>
                    <a:cubicBezTo>
                      <a:pt x="8861" y="30455"/>
                      <a:pt x="4468" y="43188"/>
                      <a:pt x="0" y="55921"/>
                    </a:cubicBezTo>
                    <a:lnTo>
                      <a:pt x="24349" y="0"/>
                    </a:lnTo>
                    <a:cubicBezTo>
                      <a:pt x="15339" y="1117"/>
                      <a:pt x="15637" y="11169"/>
                      <a:pt x="13329" y="17722"/>
                    </a:cubicBezTo>
                    <a:close/>
                  </a:path>
                </a:pathLst>
              </a:custGeom>
              <a:noFill/>
              <a:ln w="7435" cap="flat">
                <a:noFill/>
                <a:prstDash val="solid"/>
                <a:miter/>
              </a:ln>
            </p:spPr>
            <p:txBody>
              <a:bodyPr rtlCol="0" anchor="ctr"/>
              <a:lstStyle/>
              <a:p>
                <a:endParaRPr lang="en-US"/>
              </a:p>
            </p:txBody>
          </p:sp>
          <p:sp>
            <p:nvSpPr>
              <p:cNvPr id="116" name="Freeform: Shape 108">
                <a:extLst>
                  <a:ext uri="{FF2B5EF4-FFF2-40B4-BE49-F238E27FC236}">
                    <a16:creationId xmlns:a16="http://schemas.microsoft.com/office/drawing/2014/main" id="{F4304D02-D31A-43C2-B83D-D57D14B963C8}"/>
                  </a:ext>
                </a:extLst>
              </p:cNvPr>
              <p:cNvSpPr/>
              <p:nvPr/>
            </p:nvSpPr>
            <p:spPr>
              <a:xfrm>
                <a:off x="1171767" y="3761486"/>
                <a:ext cx="592286" cy="1547840"/>
              </a:xfrm>
              <a:custGeom>
                <a:avLst/>
                <a:gdLst>
                  <a:gd name="connsiteX0" fmla="*/ 804832 w 879845"/>
                  <a:gd name="connsiteY0" fmla="*/ 1340549 h 2299328"/>
                  <a:gd name="connsiteX1" fmla="*/ 644738 w 879845"/>
                  <a:gd name="connsiteY1" fmla="*/ 833534 h 2299328"/>
                  <a:gd name="connsiteX2" fmla="*/ 515322 w 879845"/>
                  <a:gd name="connsiteY2" fmla="*/ 396513 h 2299328"/>
                  <a:gd name="connsiteX3" fmla="*/ 520162 w 879845"/>
                  <a:gd name="connsiteY3" fmla="*/ 209165 h 2299328"/>
                  <a:gd name="connsiteX4" fmla="*/ 520162 w 879845"/>
                  <a:gd name="connsiteY4" fmla="*/ 209165 h 2299328"/>
                  <a:gd name="connsiteX5" fmla="*/ 573030 w 879845"/>
                  <a:gd name="connsiteY5" fmla="*/ 0 h 2299328"/>
                  <a:gd name="connsiteX6" fmla="*/ 95204 w 879845"/>
                  <a:gd name="connsiteY6" fmla="*/ 162850 h 2299328"/>
                  <a:gd name="connsiteX7" fmla="*/ 67206 w 879845"/>
                  <a:gd name="connsiteY7" fmla="*/ 186529 h 2299328"/>
                  <a:gd name="connsiteX8" fmla="*/ 264 w 879845"/>
                  <a:gd name="connsiteY8" fmla="*/ 737030 h 2299328"/>
                  <a:gd name="connsiteX9" fmla="*/ 32879 w 879845"/>
                  <a:gd name="connsiteY9" fmla="*/ 795930 h 2299328"/>
                  <a:gd name="connsiteX10" fmla="*/ 400649 w 879845"/>
                  <a:gd name="connsiteY10" fmla="*/ 994075 h 2299328"/>
                  <a:gd name="connsiteX11" fmla="*/ 199675 w 879845"/>
                  <a:gd name="connsiteY11" fmla="*/ 1218133 h 2299328"/>
                  <a:gd name="connsiteX12" fmla="*/ 194239 w 879845"/>
                  <a:gd name="connsiteY12" fmla="*/ 1292372 h 2299328"/>
                  <a:gd name="connsiteX13" fmla="*/ 765963 w 879845"/>
                  <a:gd name="connsiteY13" fmla="*/ 2114885 h 2299328"/>
                  <a:gd name="connsiteX14" fmla="*/ 847797 w 879845"/>
                  <a:gd name="connsiteY14" fmla="*/ 2299329 h 2299328"/>
                  <a:gd name="connsiteX15" fmla="*/ 879667 w 879845"/>
                  <a:gd name="connsiteY15" fmla="*/ 2031189 h 2299328"/>
                  <a:gd name="connsiteX16" fmla="*/ 804832 w 879845"/>
                  <a:gd name="connsiteY16" fmla="*/ 1340549 h 229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845" h="2299328">
                    <a:moveTo>
                      <a:pt x="804832" y="1340549"/>
                    </a:moveTo>
                    <a:cubicBezTo>
                      <a:pt x="767899" y="1166530"/>
                      <a:pt x="722179" y="995043"/>
                      <a:pt x="644738" y="833534"/>
                    </a:cubicBezTo>
                    <a:cubicBezTo>
                      <a:pt x="578243" y="694885"/>
                      <a:pt x="529544" y="550502"/>
                      <a:pt x="515322" y="396513"/>
                    </a:cubicBezTo>
                    <a:cubicBezTo>
                      <a:pt x="509588" y="334039"/>
                      <a:pt x="507801" y="271193"/>
                      <a:pt x="520162" y="209165"/>
                    </a:cubicBezTo>
                    <a:lnTo>
                      <a:pt x="520162" y="209165"/>
                    </a:lnTo>
                    <a:lnTo>
                      <a:pt x="573030" y="0"/>
                    </a:lnTo>
                    <a:cubicBezTo>
                      <a:pt x="573030" y="0"/>
                      <a:pt x="136605" y="148106"/>
                      <a:pt x="95204" y="162850"/>
                    </a:cubicBezTo>
                    <a:cubicBezTo>
                      <a:pt x="82322" y="167466"/>
                      <a:pt x="72121" y="173423"/>
                      <a:pt x="67206" y="186529"/>
                    </a:cubicBezTo>
                    <a:cubicBezTo>
                      <a:pt x="50750" y="220558"/>
                      <a:pt x="5700" y="668301"/>
                      <a:pt x="264" y="737030"/>
                    </a:cubicBezTo>
                    <a:cubicBezTo>
                      <a:pt x="-1895" y="763986"/>
                      <a:pt x="9200" y="783123"/>
                      <a:pt x="32879" y="795930"/>
                    </a:cubicBezTo>
                    <a:cubicBezTo>
                      <a:pt x="70706" y="816333"/>
                      <a:pt x="400649" y="994075"/>
                      <a:pt x="400649" y="994075"/>
                    </a:cubicBezTo>
                    <a:cubicBezTo>
                      <a:pt x="400649" y="994075"/>
                      <a:pt x="255224" y="1153797"/>
                      <a:pt x="199675" y="1218133"/>
                    </a:cubicBezTo>
                    <a:cubicBezTo>
                      <a:pt x="174283" y="1247545"/>
                      <a:pt x="172273" y="1259161"/>
                      <a:pt x="194239" y="1292372"/>
                    </a:cubicBezTo>
                    <a:cubicBezTo>
                      <a:pt x="231843" y="1349112"/>
                      <a:pt x="675044" y="1977055"/>
                      <a:pt x="765963" y="2114885"/>
                    </a:cubicBezTo>
                    <a:cubicBezTo>
                      <a:pt x="800215" y="2166860"/>
                      <a:pt x="830298" y="2237153"/>
                      <a:pt x="847797" y="2299329"/>
                    </a:cubicBezTo>
                    <a:cubicBezTo>
                      <a:pt x="847797" y="2287415"/>
                      <a:pt x="878848" y="2101110"/>
                      <a:pt x="879667" y="2031189"/>
                    </a:cubicBezTo>
                    <a:cubicBezTo>
                      <a:pt x="882422" y="1797973"/>
                      <a:pt x="853158" y="1568107"/>
                      <a:pt x="804832" y="1340549"/>
                    </a:cubicBezTo>
                    <a:close/>
                  </a:path>
                </a:pathLst>
              </a:custGeom>
              <a:solidFill>
                <a:srgbClr val="FFFFFF"/>
              </a:solidFill>
              <a:ln w="7435" cap="flat">
                <a:noFill/>
                <a:prstDash val="solid"/>
                <a:miter/>
              </a:ln>
            </p:spPr>
            <p:txBody>
              <a:bodyPr rtlCol="0" anchor="ctr"/>
              <a:lstStyle/>
              <a:p>
                <a:endParaRPr lang="en-US"/>
              </a:p>
            </p:txBody>
          </p:sp>
          <p:sp>
            <p:nvSpPr>
              <p:cNvPr id="117" name="Freeform: Shape 109">
                <a:extLst>
                  <a:ext uri="{FF2B5EF4-FFF2-40B4-BE49-F238E27FC236}">
                    <a16:creationId xmlns:a16="http://schemas.microsoft.com/office/drawing/2014/main" id="{7DA2F6CE-F9E2-49EC-8A1E-CEE73E58B194}"/>
                  </a:ext>
                </a:extLst>
              </p:cNvPr>
              <p:cNvSpPr/>
              <p:nvPr/>
            </p:nvSpPr>
            <p:spPr>
              <a:xfrm>
                <a:off x="2145358" y="3735520"/>
                <a:ext cx="531261" cy="1573756"/>
              </a:xfrm>
              <a:custGeom>
                <a:avLst/>
                <a:gdLst>
                  <a:gd name="connsiteX0" fmla="*/ 786301 w 789192"/>
                  <a:gd name="connsiteY0" fmla="*/ 777910 h 2337826"/>
                  <a:gd name="connsiteX1" fmla="*/ 642960 w 789192"/>
                  <a:gd name="connsiteY1" fmla="*/ 208793 h 2337826"/>
                  <a:gd name="connsiteX2" fmla="*/ 601336 w 789192"/>
                  <a:gd name="connsiteY2" fmla="*/ 157116 h 2337826"/>
                  <a:gd name="connsiteX3" fmla="*/ 473037 w 789192"/>
                  <a:gd name="connsiteY3" fmla="*/ 107598 h 2337826"/>
                  <a:gd name="connsiteX4" fmla="*/ 256946 w 789192"/>
                  <a:gd name="connsiteY4" fmla="*/ 47135 h 2337826"/>
                  <a:gd name="connsiteX5" fmla="*/ 497 w 789192"/>
                  <a:gd name="connsiteY5" fmla="*/ 0 h 2337826"/>
                  <a:gd name="connsiteX6" fmla="*/ 155826 w 789192"/>
                  <a:gd name="connsiteY6" fmla="*/ 246694 h 2337826"/>
                  <a:gd name="connsiteX7" fmla="*/ 264765 w 789192"/>
                  <a:gd name="connsiteY7" fmla="*/ 688183 h 2337826"/>
                  <a:gd name="connsiteX8" fmla="*/ 269531 w 789192"/>
                  <a:gd name="connsiteY8" fmla="*/ 1151042 h 2337826"/>
                  <a:gd name="connsiteX9" fmla="*/ 278094 w 789192"/>
                  <a:gd name="connsiteY9" fmla="*/ 1613901 h 2337826"/>
                  <a:gd name="connsiteX10" fmla="*/ 328207 w 789192"/>
                  <a:gd name="connsiteY10" fmla="*/ 2337826 h 2337826"/>
                  <a:gd name="connsiteX11" fmla="*/ 716976 w 789192"/>
                  <a:gd name="connsiteY11" fmla="*/ 1423947 h 2337826"/>
                  <a:gd name="connsiteX12" fmla="*/ 757633 w 789192"/>
                  <a:gd name="connsiteY12" fmla="*/ 1338464 h 2337826"/>
                  <a:gd name="connsiteX13" fmla="*/ 746910 w 789192"/>
                  <a:gd name="connsiteY13" fmla="*/ 1302276 h 2337826"/>
                  <a:gd name="connsiteX14" fmla="*/ 500439 w 789192"/>
                  <a:gd name="connsiteY14" fmla="*/ 1101599 h 2337826"/>
                  <a:gd name="connsiteX15" fmla="*/ 500290 w 789192"/>
                  <a:gd name="connsiteY15" fmla="*/ 1040986 h 2337826"/>
                  <a:gd name="connsiteX16" fmla="*/ 765079 w 789192"/>
                  <a:gd name="connsiteY16" fmla="*/ 838895 h 2337826"/>
                  <a:gd name="connsiteX17" fmla="*/ 786301 w 789192"/>
                  <a:gd name="connsiteY17" fmla="*/ 777910 h 233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9192" h="2337826">
                    <a:moveTo>
                      <a:pt x="786301" y="777910"/>
                    </a:moveTo>
                    <a:cubicBezTo>
                      <a:pt x="747952" y="630549"/>
                      <a:pt x="643630" y="218175"/>
                      <a:pt x="642960" y="208793"/>
                    </a:cubicBezTo>
                    <a:cubicBezTo>
                      <a:pt x="640950" y="181912"/>
                      <a:pt x="625834" y="167466"/>
                      <a:pt x="601336" y="157116"/>
                    </a:cubicBezTo>
                    <a:cubicBezTo>
                      <a:pt x="559041" y="139171"/>
                      <a:pt x="516746" y="121597"/>
                      <a:pt x="473037" y="107598"/>
                    </a:cubicBezTo>
                    <a:cubicBezTo>
                      <a:pt x="401702" y="84813"/>
                      <a:pt x="330441" y="61730"/>
                      <a:pt x="256946" y="47135"/>
                    </a:cubicBezTo>
                    <a:lnTo>
                      <a:pt x="497" y="0"/>
                    </a:lnTo>
                    <a:cubicBezTo>
                      <a:pt x="-10002" y="18243"/>
                      <a:pt x="149125" y="232100"/>
                      <a:pt x="155826" y="246694"/>
                    </a:cubicBezTo>
                    <a:cubicBezTo>
                      <a:pt x="220013" y="387056"/>
                      <a:pt x="257244" y="533375"/>
                      <a:pt x="264765" y="688183"/>
                    </a:cubicBezTo>
                    <a:cubicBezTo>
                      <a:pt x="272286" y="842544"/>
                      <a:pt x="269456" y="996755"/>
                      <a:pt x="269531" y="1151042"/>
                    </a:cubicBezTo>
                    <a:cubicBezTo>
                      <a:pt x="269605" y="1305403"/>
                      <a:pt x="272732" y="1459689"/>
                      <a:pt x="278094" y="1613901"/>
                    </a:cubicBezTo>
                    <a:cubicBezTo>
                      <a:pt x="283902" y="1781070"/>
                      <a:pt x="315921" y="2286223"/>
                      <a:pt x="328207" y="2337826"/>
                    </a:cubicBezTo>
                    <a:cubicBezTo>
                      <a:pt x="333196" y="2325986"/>
                      <a:pt x="716976" y="1423947"/>
                      <a:pt x="716976" y="1423947"/>
                    </a:cubicBezTo>
                    <a:cubicBezTo>
                      <a:pt x="716976" y="1423947"/>
                      <a:pt x="743634" y="1366760"/>
                      <a:pt x="757633" y="1338464"/>
                    </a:cubicBezTo>
                    <a:cubicBezTo>
                      <a:pt x="765749" y="1322157"/>
                      <a:pt x="758750" y="1311956"/>
                      <a:pt x="746910" y="1302276"/>
                    </a:cubicBezTo>
                    <a:cubicBezTo>
                      <a:pt x="664778" y="1235408"/>
                      <a:pt x="582720" y="1168317"/>
                      <a:pt x="500439" y="1101599"/>
                    </a:cubicBezTo>
                    <a:cubicBezTo>
                      <a:pt x="474005" y="1080154"/>
                      <a:pt x="473409" y="1061613"/>
                      <a:pt x="500290" y="1040986"/>
                    </a:cubicBezTo>
                    <a:cubicBezTo>
                      <a:pt x="588379" y="973374"/>
                      <a:pt x="676171" y="905390"/>
                      <a:pt x="765079" y="838895"/>
                    </a:cubicBezTo>
                    <a:cubicBezTo>
                      <a:pt x="787492" y="822290"/>
                      <a:pt x="793523" y="805685"/>
                      <a:pt x="786301" y="777910"/>
                    </a:cubicBezTo>
                    <a:close/>
                  </a:path>
                </a:pathLst>
              </a:custGeom>
              <a:solidFill>
                <a:srgbClr val="FFFFFF"/>
              </a:solidFill>
              <a:ln w="7435" cap="flat">
                <a:noFill/>
                <a:prstDash val="solid"/>
                <a:miter/>
              </a:ln>
            </p:spPr>
            <p:txBody>
              <a:bodyPr rtlCol="0" anchor="ctr"/>
              <a:lstStyle/>
              <a:p>
                <a:endParaRPr lang="en-US"/>
              </a:p>
            </p:txBody>
          </p:sp>
          <p:sp>
            <p:nvSpPr>
              <p:cNvPr id="118" name="Freeform: Shape 110">
                <a:extLst>
                  <a:ext uri="{FF2B5EF4-FFF2-40B4-BE49-F238E27FC236}">
                    <a16:creationId xmlns:a16="http://schemas.microsoft.com/office/drawing/2014/main" id="{80DB1450-764C-46E6-B9D3-726353E86A8E}"/>
                  </a:ext>
                </a:extLst>
              </p:cNvPr>
              <p:cNvSpPr/>
              <p:nvPr/>
            </p:nvSpPr>
            <p:spPr>
              <a:xfrm>
                <a:off x="2139324" y="3684442"/>
                <a:ext cx="557051" cy="1317644"/>
              </a:xfrm>
              <a:custGeom>
                <a:avLst/>
                <a:gdLst>
                  <a:gd name="connsiteX0" fmla="*/ 216317 w 827503"/>
                  <a:gd name="connsiteY0" fmla="*/ 114523 h 1957369"/>
                  <a:gd name="connsiteX1" fmla="*/ 410814 w 827503"/>
                  <a:gd name="connsiteY1" fmla="*/ 525631 h 1957369"/>
                  <a:gd name="connsiteX2" fmla="*/ 453927 w 827503"/>
                  <a:gd name="connsiteY2" fmla="*/ 885732 h 1957369"/>
                  <a:gd name="connsiteX3" fmla="*/ 519603 w 827503"/>
                  <a:gd name="connsiteY3" fmla="*/ 1323572 h 1957369"/>
                  <a:gd name="connsiteX4" fmla="*/ 549537 w 827503"/>
                  <a:gd name="connsiteY4" fmla="*/ 1358792 h 1957369"/>
                  <a:gd name="connsiteX5" fmla="*/ 580812 w 827503"/>
                  <a:gd name="connsiteY5" fmla="*/ 1411512 h 1957369"/>
                  <a:gd name="connsiteX6" fmla="*/ 636063 w 827503"/>
                  <a:gd name="connsiteY6" fmla="*/ 1466242 h 1957369"/>
                  <a:gd name="connsiteX7" fmla="*/ 705388 w 827503"/>
                  <a:gd name="connsiteY7" fmla="*/ 1527227 h 1957369"/>
                  <a:gd name="connsiteX8" fmla="*/ 777839 w 827503"/>
                  <a:gd name="connsiteY8" fmla="*/ 1602062 h 1957369"/>
                  <a:gd name="connsiteX9" fmla="*/ 790051 w 827503"/>
                  <a:gd name="connsiteY9" fmla="*/ 1860745 h 1957369"/>
                  <a:gd name="connsiteX10" fmla="*/ 548495 w 827503"/>
                  <a:gd name="connsiteY10" fmla="*/ 1949578 h 1957369"/>
                  <a:gd name="connsiteX11" fmla="*/ 424366 w 827503"/>
                  <a:gd name="connsiteY11" fmla="*/ 1879583 h 1957369"/>
                  <a:gd name="connsiteX12" fmla="*/ 398602 w 827503"/>
                  <a:gd name="connsiteY12" fmla="*/ 1641527 h 1957369"/>
                  <a:gd name="connsiteX13" fmla="*/ 438439 w 827503"/>
                  <a:gd name="connsiteY13" fmla="*/ 1516579 h 1957369"/>
                  <a:gd name="connsiteX14" fmla="*/ 436131 w 827503"/>
                  <a:gd name="connsiteY14" fmla="*/ 1484411 h 1957369"/>
                  <a:gd name="connsiteX15" fmla="*/ 421759 w 827503"/>
                  <a:gd name="connsiteY15" fmla="*/ 1432287 h 1957369"/>
                  <a:gd name="connsiteX16" fmla="*/ 429057 w 827503"/>
                  <a:gd name="connsiteY16" fmla="*/ 1383663 h 1957369"/>
                  <a:gd name="connsiteX17" fmla="*/ 434567 w 827503"/>
                  <a:gd name="connsiteY17" fmla="*/ 1333029 h 1957369"/>
                  <a:gd name="connsiteX18" fmla="*/ 385720 w 827503"/>
                  <a:gd name="connsiteY18" fmla="*/ 1046571 h 1957369"/>
                  <a:gd name="connsiteX19" fmla="*/ 308130 w 827503"/>
                  <a:gd name="connsiteY19" fmla="*/ 464572 h 1957369"/>
                  <a:gd name="connsiteX20" fmla="*/ 149301 w 827503"/>
                  <a:gd name="connsiteY20" fmla="*/ 169700 h 1957369"/>
                  <a:gd name="connsiteX21" fmla="*/ 9460 w 827503"/>
                  <a:gd name="connsiteY21" fmla="*/ 76026 h 1957369"/>
                  <a:gd name="connsiteX22" fmla="*/ 2014 w 827503"/>
                  <a:gd name="connsiteY22" fmla="*/ 0 h 1957369"/>
                  <a:gd name="connsiteX23" fmla="*/ 200829 w 827503"/>
                  <a:gd name="connsiteY23" fmla="*/ 100822 h 1957369"/>
                  <a:gd name="connsiteX24" fmla="*/ 216317 w 827503"/>
                  <a:gd name="connsiteY24" fmla="*/ 114523 h 195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27503" h="1957369">
                    <a:moveTo>
                      <a:pt x="216317" y="114523"/>
                    </a:moveTo>
                    <a:cubicBezTo>
                      <a:pt x="328160" y="229270"/>
                      <a:pt x="377678" y="373802"/>
                      <a:pt x="410814" y="525631"/>
                    </a:cubicBezTo>
                    <a:cubicBezTo>
                      <a:pt x="436727" y="644176"/>
                      <a:pt x="444992" y="764954"/>
                      <a:pt x="453927" y="885732"/>
                    </a:cubicBezTo>
                    <a:cubicBezTo>
                      <a:pt x="464799" y="1033168"/>
                      <a:pt x="473883" y="1181199"/>
                      <a:pt x="519603" y="1323572"/>
                    </a:cubicBezTo>
                    <a:cubicBezTo>
                      <a:pt x="524741" y="1339581"/>
                      <a:pt x="528762" y="1353803"/>
                      <a:pt x="549537" y="1358792"/>
                    </a:cubicBezTo>
                    <a:cubicBezTo>
                      <a:pt x="575227" y="1364973"/>
                      <a:pt x="575227" y="1391631"/>
                      <a:pt x="580812" y="1411512"/>
                    </a:cubicBezTo>
                    <a:cubicBezTo>
                      <a:pt x="589151" y="1440999"/>
                      <a:pt x="597715" y="1463338"/>
                      <a:pt x="636063" y="1466242"/>
                    </a:cubicBezTo>
                    <a:cubicBezTo>
                      <a:pt x="676794" y="1470039"/>
                      <a:pt x="683049" y="1490963"/>
                      <a:pt x="705388" y="1527227"/>
                    </a:cubicBezTo>
                    <a:cubicBezTo>
                      <a:pt x="719386" y="1555820"/>
                      <a:pt x="722142" y="1532811"/>
                      <a:pt x="777839" y="1602062"/>
                    </a:cubicBezTo>
                    <a:cubicBezTo>
                      <a:pt x="840165" y="1677418"/>
                      <a:pt x="843367" y="1780251"/>
                      <a:pt x="790051" y="1860745"/>
                    </a:cubicBezTo>
                    <a:cubicBezTo>
                      <a:pt x="738449" y="1938707"/>
                      <a:pt x="641424" y="1974375"/>
                      <a:pt x="548495" y="1949578"/>
                    </a:cubicBezTo>
                    <a:cubicBezTo>
                      <a:pt x="507168" y="1936994"/>
                      <a:pt x="450279" y="1914655"/>
                      <a:pt x="424366" y="1879583"/>
                    </a:cubicBezTo>
                    <a:cubicBezTo>
                      <a:pt x="373285" y="1810482"/>
                      <a:pt x="355264" y="1717404"/>
                      <a:pt x="398602" y="1641527"/>
                    </a:cubicBezTo>
                    <a:cubicBezTo>
                      <a:pt x="438737" y="1571234"/>
                      <a:pt x="403591" y="1565650"/>
                      <a:pt x="438439" y="1516579"/>
                    </a:cubicBezTo>
                    <a:cubicBezTo>
                      <a:pt x="444843" y="1507569"/>
                      <a:pt x="439482" y="1494985"/>
                      <a:pt x="436131" y="1484411"/>
                    </a:cubicBezTo>
                    <a:cubicBezTo>
                      <a:pt x="430770" y="1467210"/>
                      <a:pt x="426749" y="1449562"/>
                      <a:pt x="421759" y="1432287"/>
                    </a:cubicBezTo>
                    <a:cubicBezTo>
                      <a:pt x="416696" y="1414788"/>
                      <a:pt x="417813" y="1397588"/>
                      <a:pt x="429057" y="1383663"/>
                    </a:cubicBezTo>
                    <a:cubicBezTo>
                      <a:pt x="442460" y="1367132"/>
                      <a:pt x="439928" y="1351197"/>
                      <a:pt x="434567" y="1333029"/>
                    </a:cubicBezTo>
                    <a:cubicBezTo>
                      <a:pt x="406942" y="1239503"/>
                      <a:pt x="393836" y="1143521"/>
                      <a:pt x="385720" y="1046571"/>
                    </a:cubicBezTo>
                    <a:cubicBezTo>
                      <a:pt x="369412" y="851330"/>
                      <a:pt x="360105" y="655196"/>
                      <a:pt x="308130" y="464572"/>
                    </a:cubicBezTo>
                    <a:cubicBezTo>
                      <a:pt x="277898" y="353846"/>
                      <a:pt x="234561" y="251088"/>
                      <a:pt x="149301" y="169700"/>
                    </a:cubicBezTo>
                    <a:cubicBezTo>
                      <a:pt x="109761" y="131948"/>
                      <a:pt x="57563" y="98365"/>
                      <a:pt x="9460" y="76026"/>
                    </a:cubicBezTo>
                    <a:cubicBezTo>
                      <a:pt x="2982" y="73644"/>
                      <a:pt x="-3347" y="39540"/>
                      <a:pt x="2014" y="0"/>
                    </a:cubicBezTo>
                    <a:cubicBezTo>
                      <a:pt x="79008" y="12510"/>
                      <a:pt x="142674" y="51305"/>
                      <a:pt x="200829" y="100822"/>
                    </a:cubicBezTo>
                    <a:cubicBezTo>
                      <a:pt x="206191" y="105141"/>
                      <a:pt x="211179" y="109907"/>
                      <a:pt x="216317" y="114523"/>
                    </a:cubicBezTo>
                    <a:close/>
                  </a:path>
                </a:pathLst>
              </a:custGeom>
              <a:solidFill>
                <a:schemeClr val="accent1">
                  <a:lumMod val="90000"/>
                </a:schemeClr>
              </a:solidFill>
              <a:ln w="7435" cap="flat">
                <a:noFill/>
                <a:prstDash val="solid"/>
                <a:miter/>
              </a:ln>
            </p:spPr>
            <p:txBody>
              <a:bodyPr rtlCol="0" anchor="ctr"/>
              <a:lstStyle/>
              <a:p>
                <a:endParaRPr lang="en-US"/>
              </a:p>
            </p:txBody>
          </p:sp>
          <p:sp>
            <p:nvSpPr>
              <p:cNvPr id="119" name="Freeform: Shape 111">
                <a:extLst>
                  <a:ext uri="{FF2B5EF4-FFF2-40B4-BE49-F238E27FC236}">
                    <a16:creationId xmlns:a16="http://schemas.microsoft.com/office/drawing/2014/main" id="{00D49BC1-B093-4BC7-8EB9-C457AAD25E8F}"/>
                  </a:ext>
                </a:extLst>
              </p:cNvPr>
              <p:cNvSpPr/>
              <p:nvPr/>
            </p:nvSpPr>
            <p:spPr>
              <a:xfrm>
                <a:off x="1147427" y="3660782"/>
                <a:ext cx="510640" cy="1049382"/>
              </a:xfrm>
              <a:custGeom>
                <a:avLst/>
                <a:gdLst>
                  <a:gd name="connsiteX0" fmla="*/ 758559 w 758559"/>
                  <a:gd name="connsiteY0" fmla="*/ 0 h 1558864"/>
                  <a:gd name="connsiteX1" fmla="*/ 741954 w 758559"/>
                  <a:gd name="connsiteY1" fmla="*/ 114970 h 1558864"/>
                  <a:gd name="connsiteX2" fmla="*/ 717456 w 758559"/>
                  <a:gd name="connsiteY2" fmla="*/ 140958 h 1558864"/>
                  <a:gd name="connsiteX3" fmla="*/ 599656 w 758559"/>
                  <a:gd name="connsiteY3" fmla="*/ 221154 h 1558864"/>
                  <a:gd name="connsiteX4" fmla="*/ 377088 w 758559"/>
                  <a:gd name="connsiteY4" fmla="*/ 615359 h 1558864"/>
                  <a:gd name="connsiteX5" fmla="*/ 407915 w 758559"/>
                  <a:gd name="connsiteY5" fmla="*/ 785505 h 1558864"/>
                  <a:gd name="connsiteX6" fmla="*/ 520502 w 758559"/>
                  <a:gd name="connsiteY6" fmla="*/ 1060793 h 1558864"/>
                  <a:gd name="connsiteX7" fmla="*/ 578956 w 758559"/>
                  <a:gd name="connsiteY7" fmla="*/ 1286862 h 1558864"/>
                  <a:gd name="connsiteX8" fmla="*/ 567116 w 758559"/>
                  <a:gd name="connsiteY8" fmla="*/ 1408906 h 1558864"/>
                  <a:gd name="connsiteX9" fmla="*/ 555277 w 758559"/>
                  <a:gd name="connsiteY9" fmla="*/ 1482772 h 1558864"/>
                  <a:gd name="connsiteX10" fmla="*/ 457209 w 758559"/>
                  <a:gd name="connsiteY10" fmla="*/ 1555597 h 1558864"/>
                  <a:gd name="connsiteX11" fmla="*/ 374779 w 758559"/>
                  <a:gd name="connsiteY11" fmla="*/ 1485528 h 1558864"/>
                  <a:gd name="connsiteX12" fmla="*/ 424222 w 758559"/>
                  <a:gd name="connsiteY12" fmla="*/ 1397066 h 1558864"/>
                  <a:gd name="connsiteX13" fmla="*/ 451476 w 758559"/>
                  <a:gd name="connsiteY13" fmla="*/ 1361473 h 1558864"/>
                  <a:gd name="connsiteX14" fmla="*/ 436881 w 758559"/>
                  <a:gd name="connsiteY14" fmla="*/ 1159829 h 1558864"/>
                  <a:gd name="connsiteX15" fmla="*/ 343505 w 758559"/>
                  <a:gd name="connsiteY15" fmla="*/ 936888 h 1558864"/>
                  <a:gd name="connsiteX16" fmla="*/ 175964 w 758559"/>
                  <a:gd name="connsiteY16" fmla="*/ 1360877 h 1558864"/>
                  <a:gd name="connsiteX17" fmla="*/ 172316 w 758559"/>
                  <a:gd name="connsiteY17" fmla="*/ 1420671 h 1558864"/>
                  <a:gd name="connsiteX18" fmla="*/ 145509 w 758559"/>
                  <a:gd name="connsiteY18" fmla="*/ 1524769 h 1558864"/>
                  <a:gd name="connsiteX19" fmla="*/ 46846 w 758559"/>
                  <a:gd name="connsiteY19" fmla="*/ 1525812 h 1558864"/>
                  <a:gd name="connsiteX20" fmla="*/ 2616 w 758559"/>
                  <a:gd name="connsiteY20" fmla="*/ 1478752 h 1558864"/>
                  <a:gd name="connsiteX21" fmla="*/ 15498 w 758559"/>
                  <a:gd name="connsiteY21" fmla="*/ 1407044 h 1558864"/>
                  <a:gd name="connsiteX22" fmla="*/ 91524 w 758559"/>
                  <a:gd name="connsiteY22" fmla="*/ 1258566 h 1558864"/>
                  <a:gd name="connsiteX23" fmla="*/ 208207 w 758559"/>
                  <a:gd name="connsiteY23" fmla="*/ 1005914 h 1558864"/>
                  <a:gd name="connsiteX24" fmla="*/ 240896 w 758559"/>
                  <a:gd name="connsiteY24" fmla="*/ 877988 h 1558864"/>
                  <a:gd name="connsiteX25" fmla="*/ 252140 w 758559"/>
                  <a:gd name="connsiteY25" fmla="*/ 680439 h 1558864"/>
                  <a:gd name="connsiteX26" fmla="*/ 406873 w 758559"/>
                  <a:gd name="connsiteY26" fmla="*/ 252354 h 1558864"/>
                  <a:gd name="connsiteX27" fmla="*/ 758559 w 758559"/>
                  <a:gd name="connsiteY27" fmla="*/ 0 h 1558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58559" h="1558864">
                    <a:moveTo>
                      <a:pt x="758559" y="0"/>
                    </a:moveTo>
                    <a:cubicBezTo>
                      <a:pt x="754166" y="39465"/>
                      <a:pt x="752453" y="70516"/>
                      <a:pt x="741954" y="114970"/>
                    </a:cubicBezTo>
                    <a:cubicBezTo>
                      <a:pt x="737263" y="125172"/>
                      <a:pt x="727657" y="135596"/>
                      <a:pt x="717456" y="140958"/>
                    </a:cubicBezTo>
                    <a:cubicBezTo>
                      <a:pt x="675161" y="163147"/>
                      <a:pt x="637558" y="192337"/>
                      <a:pt x="599656" y="221154"/>
                    </a:cubicBezTo>
                    <a:cubicBezTo>
                      <a:pt x="481186" y="327561"/>
                      <a:pt x="398831" y="454892"/>
                      <a:pt x="377088" y="615359"/>
                    </a:cubicBezTo>
                    <a:cubicBezTo>
                      <a:pt x="369120" y="674258"/>
                      <a:pt x="391831" y="730105"/>
                      <a:pt x="407915" y="785505"/>
                    </a:cubicBezTo>
                    <a:cubicBezTo>
                      <a:pt x="435690" y="881115"/>
                      <a:pt x="482527" y="969204"/>
                      <a:pt x="520502" y="1060793"/>
                    </a:cubicBezTo>
                    <a:cubicBezTo>
                      <a:pt x="550660" y="1133543"/>
                      <a:pt x="570988" y="1208602"/>
                      <a:pt x="578956" y="1286862"/>
                    </a:cubicBezTo>
                    <a:cubicBezTo>
                      <a:pt x="583126" y="1328189"/>
                      <a:pt x="576498" y="1368919"/>
                      <a:pt x="567116" y="1408906"/>
                    </a:cubicBezTo>
                    <a:cubicBezTo>
                      <a:pt x="561383" y="1433404"/>
                      <a:pt x="556617" y="1457530"/>
                      <a:pt x="555277" y="1482772"/>
                    </a:cubicBezTo>
                    <a:cubicBezTo>
                      <a:pt x="552149" y="1541598"/>
                      <a:pt x="514620" y="1568777"/>
                      <a:pt x="457209" y="1555597"/>
                    </a:cubicBezTo>
                    <a:cubicBezTo>
                      <a:pt x="397416" y="1535120"/>
                      <a:pt x="377981" y="1519855"/>
                      <a:pt x="374779" y="1485528"/>
                    </a:cubicBezTo>
                    <a:cubicBezTo>
                      <a:pt x="371280" y="1448669"/>
                      <a:pt x="391980" y="1410321"/>
                      <a:pt x="424222" y="1397066"/>
                    </a:cubicBezTo>
                    <a:cubicBezTo>
                      <a:pt x="441647" y="1389918"/>
                      <a:pt x="448199" y="1378674"/>
                      <a:pt x="451476" y="1361473"/>
                    </a:cubicBezTo>
                    <a:cubicBezTo>
                      <a:pt x="460784" y="1313445"/>
                      <a:pt x="442019" y="1179040"/>
                      <a:pt x="436881" y="1159829"/>
                    </a:cubicBezTo>
                    <a:cubicBezTo>
                      <a:pt x="411936" y="1083728"/>
                      <a:pt x="379545" y="1010754"/>
                      <a:pt x="343505" y="936888"/>
                    </a:cubicBezTo>
                    <a:cubicBezTo>
                      <a:pt x="304859" y="1086185"/>
                      <a:pt x="237247" y="1222228"/>
                      <a:pt x="175964" y="1360877"/>
                    </a:cubicBezTo>
                    <a:cubicBezTo>
                      <a:pt x="167401" y="1380238"/>
                      <a:pt x="163455" y="1398034"/>
                      <a:pt x="172316" y="1420671"/>
                    </a:cubicBezTo>
                    <a:cubicBezTo>
                      <a:pt x="189070" y="1463487"/>
                      <a:pt x="176113" y="1503995"/>
                      <a:pt x="145509" y="1524769"/>
                    </a:cubicBezTo>
                    <a:cubicBezTo>
                      <a:pt x="127489" y="1536088"/>
                      <a:pt x="60771" y="1527748"/>
                      <a:pt x="46846" y="1525812"/>
                    </a:cubicBezTo>
                    <a:cubicBezTo>
                      <a:pt x="20933" y="1522238"/>
                      <a:pt x="7753" y="1502580"/>
                      <a:pt x="2616" y="1478752"/>
                    </a:cubicBezTo>
                    <a:cubicBezTo>
                      <a:pt x="-2820" y="1453583"/>
                      <a:pt x="-363" y="1427596"/>
                      <a:pt x="15498" y="1407044"/>
                    </a:cubicBezTo>
                    <a:cubicBezTo>
                      <a:pt x="50197" y="1362069"/>
                      <a:pt x="66430" y="1308158"/>
                      <a:pt x="91524" y="1258566"/>
                    </a:cubicBezTo>
                    <a:cubicBezTo>
                      <a:pt x="133446" y="1175764"/>
                      <a:pt x="171720" y="1091249"/>
                      <a:pt x="208207" y="1005914"/>
                    </a:cubicBezTo>
                    <a:cubicBezTo>
                      <a:pt x="217887" y="962950"/>
                      <a:pt x="235311" y="921995"/>
                      <a:pt x="240896" y="877988"/>
                    </a:cubicBezTo>
                    <a:cubicBezTo>
                      <a:pt x="249161" y="812386"/>
                      <a:pt x="256905" y="746412"/>
                      <a:pt x="252140" y="680439"/>
                    </a:cubicBezTo>
                    <a:cubicBezTo>
                      <a:pt x="240151" y="514238"/>
                      <a:pt x="313497" y="379982"/>
                      <a:pt x="406873" y="252354"/>
                    </a:cubicBezTo>
                    <a:cubicBezTo>
                      <a:pt x="469272" y="171785"/>
                      <a:pt x="649099" y="41327"/>
                      <a:pt x="758559" y="0"/>
                    </a:cubicBezTo>
                    <a:close/>
                  </a:path>
                </a:pathLst>
              </a:custGeom>
              <a:solidFill>
                <a:schemeClr val="accent1">
                  <a:lumMod val="90000"/>
                </a:schemeClr>
              </a:solidFill>
              <a:ln w="7435" cap="flat">
                <a:noFill/>
                <a:prstDash val="solid"/>
                <a:miter/>
              </a:ln>
            </p:spPr>
            <p:txBody>
              <a:bodyPr rtlCol="0" anchor="ctr"/>
              <a:lstStyle/>
              <a:p>
                <a:endParaRPr lang="en-US"/>
              </a:p>
            </p:txBody>
          </p:sp>
          <p:sp>
            <p:nvSpPr>
              <p:cNvPr id="120" name="Freeform: Shape 112">
                <a:extLst>
                  <a:ext uri="{FF2B5EF4-FFF2-40B4-BE49-F238E27FC236}">
                    <a16:creationId xmlns:a16="http://schemas.microsoft.com/office/drawing/2014/main" id="{DA24822A-3416-4B8D-A2EA-050000FD55DA}"/>
                  </a:ext>
                </a:extLst>
              </p:cNvPr>
              <p:cNvSpPr/>
              <p:nvPr/>
            </p:nvSpPr>
            <p:spPr>
              <a:xfrm>
                <a:off x="2429857" y="4789470"/>
                <a:ext cx="227821" cy="148430"/>
              </a:xfrm>
              <a:custGeom>
                <a:avLst/>
                <a:gdLst>
                  <a:gd name="connsiteX0" fmla="*/ 0 w 338430"/>
                  <a:gd name="connsiteY0" fmla="*/ 57559 h 220494"/>
                  <a:gd name="connsiteX1" fmla="*/ 195017 w 338430"/>
                  <a:gd name="connsiteY1" fmla="*/ 150712 h 220494"/>
                  <a:gd name="connsiteX2" fmla="*/ 324657 w 338430"/>
                  <a:gd name="connsiteY2" fmla="*/ 0 h 220494"/>
                  <a:gd name="connsiteX3" fmla="*/ 311551 w 338430"/>
                  <a:gd name="connsiteY3" fmla="*/ 141627 h 220494"/>
                  <a:gd name="connsiteX4" fmla="*/ 138054 w 338430"/>
                  <a:gd name="connsiteY4" fmla="*/ 217654 h 220494"/>
                  <a:gd name="connsiteX5" fmla="*/ 0 w 338430"/>
                  <a:gd name="connsiteY5" fmla="*/ 57559 h 22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430" h="220494">
                    <a:moveTo>
                      <a:pt x="0" y="57559"/>
                    </a:moveTo>
                    <a:cubicBezTo>
                      <a:pt x="57485" y="138649"/>
                      <a:pt x="122044" y="168583"/>
                      <a:pt x="195017" y="150712"/>
                    </a:cubicBezTo>
                    <a:cubicBezTo>
                      <a:pt x="266799" y="133139"/>
                      <a:pt x="314604" y="77590"/>
                      <a:pt x="324657" y="0"/>
                    </a:cubicBezTo>
                    <a:cubicBezTo>
                      <a:pt x="347293" y="30679"/>
                      <a:pt x="341411" y="94568"/>
                      <a:pt x="311551" y="141627"/>
                    </a:cubicBezTo>
                    <a:cubicBezTo>
                      <a:pt x="274841" y="199485"/>
                      <a:pt x="204251" y="230387"/>
                      <a:pt x="138054" y="217654"/>
                    </a:cubicBezTo>
                    <a:cubicBezTo>
                      <a:pt x="62698" y="203134"/>
                      <a:pt x="15042" y="148925"/>
                      <a:pt x="0" y="57559"/>
                    </a:cubicBezTo>
                    <a:close/>
                  </a:path>
                </a:pathLst>
              </a:custGeom>
              <a:solidFill>
                <a:srgbClr val="F9F9FD"/>
              </a:solidFill>
              <a:ln w="7435" cap="flat">
                <a:noFill/>
                <a:prstDash val="solid"/>
                <a:miter/>
              </a:ln>
            </p:spPr>
            <p:txBody>
              <a:bodyPr rtlCol="0" anchor="ctr"/>
              <a:lstStyle/>
              <a:p>
                <a:endParaRPr lang="en-US"/>
              </a:p>
            </p:txBody>
          </p:sp>
          <p:sp>
            <p:nvSpPr>
              <p:cNvPr id="121" name="Freeform: Shape 113">
                <a:extLst>
                  <a:ext uri="{FF2B5EF4-FFF2-40B4-BE49-F238E27FC236}">
                    <a16:creationId xmlns:a16="http://schemas.microsoft.com/office/drawing/2014/main" id="{D9157334-6846-4816-A97B-9BCFD67B5304}"/>
                  </a:ext>
                </a:extLst>
              </p:cNvPr>
              <p:cNvSpPr/>
              <p:nvPr/>
            </p:nvSpPr>
            <p:spPr>
              <a:xfrm>
                <a:off x="1089509" y="4682801"/>
                <a:ext cx="397227" cy="740060"/>
              </a:xfrm>
              <a:custGeom>
                <a:avLst/>
                <a:gdLst>
                  <a:gd name="connsiteX0" fmla="*/ 490676 w 590083"/>
                  <a:gd name="connsiteY0" fmla="*/ 12287 h 1099365"/>
                  <a:gd name="connsiteX1" fmla="*/ 306382 w 590083"/>
                  <a:gd name="connsiteY1" fmla="*/ 537173 h 1099365"/>
                  <a:gd name="connsiteX2" fmla="*/ 259247 w 590083"/>
                  <a:gd name="connsiteY2" fmla="*/ 121672 h 1099365"/>
                  <a:gd name="connsiteX3" fmla="*/ 245471 w 590083"/>
                  <a:gd name="connsiteY3" fmla="*/ 0 h 1099365"/>
                  <a:gd name="connsiteX4" fmla="*/ 148968 w 590083"/>
                  <a:gd name="connsiteY4" fmla="*/ 9010 h 1099365"/>
                  <a:gd name="connsiteX5" fmla="*/ 173094 w 590083"/>
                  <a:gd name="connsiteY5" fmla="*/ 198145 h 1099365"/>
                  <a:gd name="connsiteX6" fmla="*/ 201166 w 590083"/>
                  <a:gd name="connsiteY6" fmla="*/ 469263 h 1099365"/>
                  <a:gd name="connsiteX7" fmla="*/ 227302 w 590083"/>
                  <a:gd name="connsiteY7" fmla="*/ 737551 h 1099365"/>
                  <a:gd name="connsiteX8" fmla="*/ 140032 w 590083"/>
                  <a:gd name="connsiteY8" fmla="*/ 907177 h 1099365"/>
                  <a:gd name="connsiteX9" fmla="*/ 8457 w 590083"/>
                  <a:gd name="connsiteY9" fmla="*/ 913432 h 1099365"/>
                  <a:gd name="connsiteX10" fmla="*/ 2426 w 590083"/>
                  <a:gd name="connsiteY10" fmla="*/ 996458 h 1099365"/>
                  <a:gd name="connsiteX11" fmla="*/ 232440 w 590083"/>
                  <a:gd name="connsiteY11" fmla="*/ 943515 h 1099365"/>
                  <a:gd name="connsiteX12" fmla="*/ 265576 w 590083"/>
                  <a:gd name="connsiteY12" fmla="*/ 950217 h 1099365"/>
                  <a:gd name="connsiteX13" fmla="*/ 501995 w 590083"/>
                  <a:gd name="connsiteY13" fmla="*/ 1099365 h 1099365"/>
                  <a:gd name="connsiteX14" fmla="*/ 508845 w 590083"/>
                  <a:gd name="connsiteY14" fmla="*/ 1015372 h 1099365"/>
                  <a:gd name="connsiteX15" fmla="*/ 476380 w 590083"/>
                  <a:gd name="connsiteY15" fmla="*/ 1009638 h 1099365"/>
                  <a:gd name="connsiteX16" fmla="*/ 328720 w 590083"/>
                  <a:gd name="connsiteY16" fmla="*/ 774336 h 1099365"/>
                  <a:gd name="connsiteX17" fmla="*/ 382631 w 590083"/>
                  <a:gd name="connsiteY17" fmla="*/ 618263 h 1099365"/>
                  <a:gd name="connsiteX18" fmla="*/ 504005 w 590083"/>
                  <a:gd name="connsiteY18" fmla="*/ 270969 h 1099365"/>
                  <a:gd name="connsiteX19" fmla="*/ 503782 w 590083"/>
                  <a:gd name="connsiteY19" fmla="*/ 271491 h 1099365"/>
                  <a:gd name="connsiteX20" fmla="*/ 504005 w 590083"/>
                  <a:gd name="connsiteY20" fmla="*/ 270969 h 1099365"/>
                  <a:gd name="connsiteX21" fmla="*/ 590084 w 590083"/>
                  <a:gd name="connsiteY21" fmla="*/ 36636 h 1099365"/>
                  <a:gd name="connsiteX22" fmla="*/ 490676 w 590083"/>
                  <a:gd name="connsiteY22" fmla="*/ 12287 h 109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0083" h="1099365">
                    <a:moveTo>
                      <a:pt x="490676" y="12287"/>
                    </a:moveTo>
                    <a:cubicBezTo>
                      <a:pt x="490676" y="12287"/>
                      <a:pt x="342719" y="435606"/>
                      <a:pt x="306382" y="537173"/>
                    </a:cubicBezTo>
                    <a:cubicBezTo>
                      <a:pt x="292532" y="380206"/>
                      <a:pt x="273395" y="273799"/>
                      <a:pt x="259247" y="121672"/>
                    </a:cubicBezTo>
                    <a:cubicBezTo>
                      <a:pt x="256715" y="94493"/>
                      <a:pt x="250833" y="51826"/>
                      <a:pt x="245471" y="0"/>
                    </a:cubicBezTo>
                    <a:cubicBezTo>
                      <a:pt x="226856" y="6925"/>
                      <a:pt x="187242" y="447"/>
                      <a:pt x="148968" y="9010"/>
                    </a:cubicBezTo>
                    <a:cubicBezTo>
                      <a:pt x="155372" y="67612"/>
                      <a:pt x="167137" y="139543"/>
                      <a:pt x="173094" y="198145"/>
                    </a:cubicBezTo>
                    <a:cubicBezTo>
                      <a:pt x="182253" y="288542"/>
                      <a:pt x="192156" y="378865"/>
                      <a:pt x="201166" y="469263"/>
                    </a:cubicBezTo>
                    <a:cubicBezTo>
                      <a:pt x="210102" y="558693"/>
                      <a:pt x="216729" y="648345"/>
                      <a:pt x="227302" y="737551"/>
                    </a:cubicBezTo>
                    <a:cubicBezTo>
                      <a:pt x="235047" y="802483"/>
                      <a:pt x="198560" y="878286"/>
                      <a:pt x="140032" y="907177"/>
                    </a:cubicBezTo>
                    <a:cubicBezTo>
                      <a:pt x="97291" y="928250"/>
                      <a:pt x="52688" y="918570"/>
                      <a:pt x="8457" y="913432"/>
                    </a:cubicBezTo>
                    <a:cubicBezTo>
                      <a:pt x="2649" y="940835"/>
                      <a:pt x="-3532" y="968237"/>
                      <a:pt x="2426" y="996458"/>
                    </a:cubicBezTo>
                    <a:cubicBezTo>
                      <a:pt x="87760" y="1016265"/>
                      <a:pt x="165350" y="999585"/>
                      <a:pt x="232440" y="943515"/>
                    </a:cubicBezTo>
                    <a:cubicBezTo>
                      <a:pt x="250907" y="928101"/>
                      <a:pt x="255524" y="931229"/>
                      <a:pt x="265576" y="950217"/>
                    </a:cubicBezTo>
                    <a:cubicBezTo>
                      <a:pt x="315615" y="1044858"/>
                      <a:pt x="396407" y="1092142"/>
                      <a:pt x="501995" y="1099365"/>
                    </a:cubicBezTo>
                    <a:cubicBezTo>
                      <a:pt x="508771" y="1071739"/>
                      <a:pt x="508845" y="1043518"/>
                      <a:pt x="508845" y="1015372"/>
                    </a:cubicBezTo>
                    <a:cubicBezTo>
                      <a:pt x="498048" y="1013435"/>
                      <a:pt x="487251" y="1010978"/>
                      <a:pt x="476380" y="1009638"/>
                    </a:cubicBezTo>
                    <a:cubicBezTo>
                      <a:pt x="372877" y="996830"/>
                      <a:pt x="295808" y="874637"/>
                      <a:pt x="328720" y="774336"/>
                    </a:cubicBezTo>
                    <a:cubicBezTo>
                      <a:pt x="345847" y="722064"/>
                      <a:pt x="364462" y="670237"/>
                      <a:pt x="382631" y="618263"/>
                    </a:cubicBezTo>
                    <a:cubicBezTo>
                      <a:pt x="422990" y="502474"/>
                      <a:pt x="463423" y="386684"/>
                      <a:pt x="504005" y="270969"/>
                    </a:cubicBezTo>
                    <a:lnTo>
                      <a:pt x="503782" y="271491"/>
                    </a:lnTo>
                    <a:lnTo>
                      <a:pt x="504005" y="270969"/>
                    </a:lnTo>
                    <a:cubicBezTo>
                      <a:pt x="508473" y="258236"/>
                      <a:pt x="590084" y="36636"/>
                      <a:pt x="590084" y="36636"/>
                    </a:cubicBezTo>
                    <a:cubicBezTo>
                      <a:pt x="577872" y="47359"/>
                      <a:pt x="497899" y="18690"/>
                      <a:pt x="490676" y="12287"/>
                    </a:cubicBezTo>
                    <a:close/>
                  </a:path>
                </a:pathLst>
              </a:custGeom>
              <a:solidFill>
                <a:schemeClr val="bg1">
                  <a:lumMod val="75000"/>
                </a:schemeClr>
              </a:solidFill>
              <a:ln w="7435" cap="flat">
                <a:noFill/>
                <a:prstDash val="solid"/>
                <a:miter/>
              </a:ln>
            </p:spPr>
            <p:txBody>
              <a:bodyPr rtlCol="0" anchor="ctr"/>
              <a:lstStyle/>
              <a:p>
                <a:endParaRPr lang="en-US"/>
              </a:p>
            </p:txBody>
          </p:sp>
          <p:sp>
            <p:nvSpPr>
              <p:cNvPr id="122" name="Freeform: Shape 114">
                <a:extLst>
                  <a:ext uri="{FF2B5EF4-FFF2-40B4-BE49-F238E27FC236}">
                    <a16:creationId xmlns:a16="http://schemas.microsoft.com/office/drawing/2014/main" id="{BA90AD86-C619-4C9C-9D80-4ABBED2CC54D}"/>
                  </a:ext>
                </a:extLst>
              </p:cNvPr>
              <p:cNvSpPr/>
              <p:nvPr/>
            </p:nvSpPr>
            <p:spPr>
              <a:xfrm>
                <a:off x="963220" y="5266333"/>
                <a:ext cx="140030" cy="95423"/>
              </a:xfrm>
              <a:custGeom>
                <a:avLst/>
                <a:gdLst>
                  <a:gd name="connsiteX0" fmla="*/ 198964 w 208016"/>
                  <a:gd name="connsiteY0" fmla="*/ 41453 h 141752"/>
                  <a:gd name="connsiteX1" fmla="*/ 192932 w 208016"/>
                  <a:gd name="connsiteY1" fmla="*/ 124478 h 141752"/>
                  <a:gd name="connsiteX2" fmla="*/ 116832 w 208016"/>
                  <a:gd name="connsiteY2" fmla="*/ 136095 h 141752"/>
                  <a:gd name="connsiteX3" fmla="*/ 54507 w 208016"/>
                  <a:gd name="connsiteY3" fmla="*/ 120234 h 141752"/>
                  <a:gd name="connsiteX4" fmla="*/ 0 w 208016"/>
                  <a:gd name="connsiteY4" fmla="*/ 58802 h 141752"/>
                  <a:gd name="connsiteX5" fmla="*/ 96652 w 208016"/>
                  <a:gd name="connsiteY5" fmla="*/ 7498 h 141752"/>
                  <a:gd name="connsiteX6" fmla="*/ 198964 w 208016"/>
                  <a:gd name="connsiteY6" fmla="*/ 41453 h 14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016" h="141752">
                    <a:moveTo>
                      <a:pt x="198964" y="41453"/>
                    </a:moveTo>
                    <a:cubicBezTo>
                      <a:pt x="214452" y="70419"/>
                      <a:pt x="208495" y="97747"/>
                      <a:pt x="192932" y="124478"/>
                    </a:cubicBezTo>
                    <a:cubicBezTo>
                      <a:pt x="169924" y="143615"/>
                      <a:pt x="144308" y="145849"/>
                      <a:pt x="116832" y="136095"/>
                    </a:cubicBezTo>
                    <a:cubicBezTo>
                      <a:pt x="96057" y="130808"/>
                      <a:pt x="75356" y="125149"/>
                      <a:pt x="54507" y="120234"/>
                    </a:cubicBezTo>
                    <a:cubicBezTo>
                      <a:pt x="15339" y="110926"/>
                      <a:pt x="3723" y="98119"/>
                      <a:pt x="0" y="58802"/>
                    </a:cubicBezTo>
                    <a:cubicBezTo>
                      <a:pt x="19807" y="-321"/>
                      <a:pt x="35221" y="-9256"/>
                      <a:pt x="96652" y="7498"/>
                    </a:cubicBezTo>
                    <a:cubicBezTo>
                      <a:pt x="131278" y="16880"/>
                      <a:pt x="169775" y="15317"/>
                      <a:pt x="198964" y="41453"/>
                    </a:cubicBezTo>
                    <a:close/>
                  </a:path>
                </a:pathLst>
              </a:custGeom>
              <a:solidFill>
                <a:schemeClr val="accent1">
                  <a:lumMod val="90000"/>
                </a:schemeClr>
              </a:solidFill>
              <a:ln w="7435" cap="flat">
                <a:noFill/>
                <a:prstDash val="solid"/>
                <a:miter/>
              </a:ln>
            </p:spPr>
            <p:txBody>
              <a:bodyPr rtlCol="0" anchor="ctr"/>
              <a:lstStyle/>
              <a:p>
                <a:endParaRPr lang="en-US"/>
              </a:p>
            </p:txBody>
          </p:sp>
          <p:sp>
            <p:nvSpPr>
              <p:cNvPr id="123" name="Freeform: Shape 115">
                <a:extLst>
                  <a:ext uri="{FF2B5EF4-FFF2-40B4-BE49-F238E27FC236}">
                    <a16:creationId xmlns:a16="http://schemas.microsoft.com/office/drawing/2014/main" id="{F7E962E4-0EC2-47A9-8093-2ACEE2C34AA5}"/>
                  </a:ext>
                </a:extLst>
              </p:cNvPr>
              <p:cNvSpPr/>
              <p:nvPr/>
            </p:nvSpPr>
            <p:spPr>
              <a:xfrm>
                <a:off x="1416035" y="5357354"/>
                <a:ext cx="141479" cy="81629"/>
              </a:xfrm>
              <a:custGeom>
                <a:avLst/>
                <a:gdLst>
                  <a:gd name="connsiteX0" fmla="*/ 11503 w 210168"/>
                  <a:gd name="connsiteY0" fmla="*/ 97238 h 121261"/>
                  <a:gd name="connsiteX1" fmla="*/ 18354 w 210168"/>
                  <a:gd name="connsiteY1" fmla="*/ 13244 h 121261"/>
                  <a:gd name="connsiteX2" fmla="*/ 66085 w 210168"/>
                  <a:gd name="connsiteY2" fmla="*/ 64 h 121261"/>
                  <a:gd name="connsiteX3" fmla="*/ 158939 w 210168"/>
                  <a:gd name="connsiteY3" fmla="*/ 1255 h 121261"/>
                  <a:gd name="connsiteX4" fmla="*/ 210095 w 210168"/>
                  <a:gd name="connsiteY4" fmla="*/ 56060 h 121261"/>
                  <a:gd name="connsiteX5" fmla="*/ 163184 w 210168"/>
                  <a:gd name="connsiteY5" fmla="*/ 120395 h 121261"/>
                  <a:gd name="connsiteX6" fmla="*/ 52458 w 210168"/>
                  <a:gd name="connsiteY6" fmla="*/ 119651 h 121261"/>
                  <a:gd name="connsiteX7" fmla="*/ 11503 w 210168"/>
                  <a:gd name="connsiteY7" fmla="*/ 97238 h 121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68" h="121261">
                    <a:moveTo>
                      <a:pt x="11503" y="97238"/>
                    </a:moveTo>
                    <a:cubicBezTo>
                      <a:pt x="-5400" y="67676"/>
                      <a:pt x="-4134" y="39604"/>
                      <a:pt x="18354" y="13244"/>
                    </a:cubicBezTo>
                    <a:cubicBezTo>
                      <a:pt x="32651" y="2968"/>
                      <a:pt x="48437" y="-532"/>
                      <a:pt x="66085" y="64"/>
                    </a:cubicBezTo>
                    <a:cubicBezTo>
                      <a:pt x="96987" y="1181"/>
                      <a:pt x="128037" y="-11"/>
                      <a:pt x="158939" y="1255"/>
                    </a:cubicBezTo>
                    <a:cubicBezTo>
                      <a:pt x="189320" y="2521"/>
                      <a:pt x="208978" y="24488"/>
                      <a:pt x="210095" y="56060"/>
                    </a:cubicBezTo>
                    <a:cubicBezTo>
                      <a:pt x="211435" y="93142"/>
                      <a:pt x="194309" y="118832"/>
                      <a:pt x="163184" y="120395"/>
                    </a:cubicBezTo>
                    <a:cubicBezTo>
                      <a:pt x="126325" y="122257"/>
                      <a:pt x="89317" y="120693"/>
                      <a:pt x="52458" y="119651"/>
                    </a:cubicBezTo>
                    <a:cubicBezTo>
                      <a:pt x="35555" y="119204"/>
                      <a:pt x="23418" y="107960"/>
                      <a:pt x="11503" y="97238"/>
                    </a:cubicBezTo>
                    <a:close/>
                  </a:path>
                </a:pathLst>
              </a:custGeom>
              <a:solidFill>
                <a:schemeClr val="accent1">
                  <a:lumMod val="90000"/>
                </a:schemeClr>
              </a:solidFill>
              <a:ln w="7435" cap="flat">
                <a:noFill/>
                <a:prstDash val="solid"/>
                <a:miter/>
              </a:ln>
            </p:spPr>
            <p:txBody>
              <a:bodyPr rtlCol="0" anchor="ctr"/>
              <a:lstStyle/>
              <a:p>
                <a:endParaRPr lang="en-US"/>
              </a:p>
            </p:txBody>
          </p:sp>
        </p:grpSp>
        <p:grpSp>
          <p:nvGrpSpPr>
            <p:cNvPr id="92" name="Group 84">
              <a:extLst>
                <a:ext uri="{FF2B5EF4-FFF2-40B4-BE49-F238E27FC236}">
                  <a16:creationId xmlns:a16="http://schemas.microsoft.com/office/drawing/2014/main" id="{5D269C64-E869-452E-93D5-E2D5E0ED5A5A}"/>
                </a:ext>
              </a:extLst>
            </p:cNvPr>
            <p:cNvGrpSpPr/>
            <p:nvPr/>
          </p:nvGrpSpPr>
          <p:grpSpPr>
            <a:xfrm>
              <a:off x="3343727" y="1435563"/>
              <a:ext cx="1780933" cy="2224814"/>
              <a:chOff x="3343727" y="1435563"/>
              <a:chExt cx="1780933" cy="2224814"/>
            </a:xfrm>
          </p:grpSpPr>
          <p:sp>
            <p:nvSpPr>
              <p:cNvPr id="93" name="Freeform: Shape 85">
                <a:extLst>
                  <a:ext uri="{FF2B5EF4-FFF2-40B4-BE49-F238E27FC236}">
                    <a16:creationId xmlns:a16="http://schemas.microsoft.com/office/drawing/2014/main" id="{81F40F71-0B2F-4364-9ABD-13A0CAA18927}"/>
                  </a:ext>
                </a:extLst>
              </p:cNvPr>
              <p:cNvSpPr/>
              <p:nvPr/>
            </p:nvSpPr>
            <p:spPr>
              <a:xfrm>
                <a:off x="3343727" y="1435563"/>
                <a:ext cx="1780933" cy="2224814"/>
              </a:xfrm>
              <a:custGeom>
                <a:avLst/>
                <a:gdLst>
                  <a:gd name="connsiteX0" fmla="*/ 936567 w 2245187"/>
                  <a:gd name="connsiteY0" fmla="*/ 2738823 h 2804779"/>
                  <a:gd name="connsiteX1" fmla="*/ 776622 w 2245187"/>
                  <a:gd name="connsiteY1" fmla="*/ 2652447 h 2804779"/>
                  <a:gd name="connsiteX2" fmla="*/ 177347 w 2245187"/>
                  <a:gd name="connsiteY2" fmla="*/ 1807148 h 2804779"/>
                  <a:gd name="connsiteX3" fmla="*/ 3030 w 2245187"/>
                  <a:gd name="connsiteY3" fmla="*/ 657595 h 2804779"/>
                  <a:gd name="connsiteX4" fmla="*/ 137807 w 2245187"/>
                  <a:gd name="connsiteY4" fmla="*/ 422963 h 2804779"/>
                  <a:gd name="connsiteX5" fmla="*/ 1051537 w 2245187"/>
                  <a:gd name="connsiteY5" fmla="*/ 18930 h 2804779"/>
                  <a:gd name="connsiteX6" fmla="*/ 1210962 w 2245187"/>
                  <a:gd name="connsiteY6" fmla="*/ 16175 h 2804779"/>
                  <a:gd name="connsiteX7" fmla="*/ 2098407 w 2245187"/>
                  <a:gd name="connsiteY7" fmla="*/ 389679 h 2804779"/>
                  <a:gd name="connsiteX8" fmla="*/ 2244428 w 2245187"/>
                  <a:gd name="connsiteY8" fmla="*/ 666903 h 2804779"/>
                  <a:gd name="connsiteX9" fmla="*/ 2196697 w 2245187"/>
                  <a:gd name="connsiteY9" fmla="*/ 1141899 h 2804779"/>
                  <a:gd name="connsiteX10" fmla="*/ 1898623 w 2245187"/>
                  <a:gd name="connsiteY10" fmla="*/ 2323397 h 2804779"/>
                  <a:gd name="connsiteX11" fmla="*/ 1468379 w 2245187"/>
                  <a:gd name="connsiteY11" fmla="*/ 2720356 h 2804779"/>
                  <a:gd name="connsiteX12" fmla="*/ 1156083 w 2245187"/>
                  <a:gd name="connsiteY12" fmla="*/ 2804424 h 2804779"/>
                  <a:gd name="connsiteX13" fmla="*/ 936567 w 2245187"/>
                  <a:gd name="connsiteY13" fmla="*/ 2738823 h 2804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5187" h="2804779">
                    <a:moveTo>
                      <a:pt x="936567" y="2738823"/>
                    </a:moveTo>
                    <a:cubicBezTo>
                      <a:pt x="878561" y="2711421"/>
                      <a:pt x="823235" y="2679700"/>
                      <a:pt x="776622" y="2652447"/>
                    </a:cubicBezTo>
                    <a:cubicBezTo>
                      <a:pt x="461273" y="2468375"/>
                      <a:pt x="229248" y="2173950"/>
                      <a:pt x="177347" y="1807148"/>
                    </a:cubicBezTo>
                    <a:cubicBezTo>
                      <a:pt x="123064" y="1423442"/>
                      <a:pt x="57313" y="1041226"/>
                      <a:pt x="3030" y="657595"/>
                    </a:cubicBezTo>
                    <a:cubicBezTo>
                      <a:pt x="-12830" y="545603"/>
                      <a:pt x="33783" y="468907"/>
                      <a:pt x="137807" y="422963"/>
                    </a:cubicBezTo>
                    <a:cubicBezTo>
                      <a:pt x="442434" y="288410"/>
                      <a:pt x="747209" y="154079"/>
                      <a:pt x="1051537" y="18930"/>
                    </a:cubicBezTo>
                    <a:cubicBezTo>
                      <a:pt x="1105076" y="-4824"/>
                      <a:pt x="1156753" y="-6760"/>
                      <a:pt x="1210962" y="16175"/>
                    </a:cubicBezTo>
                    <a:cubicBezTo>
                      <a:pt x="1506578" y="141123"/>
                      <a:pt x="1802641" y="265028"/>
                      <a:pt x="2098407" y="389679"/>
                    </a:cubicBezTo>
                    <a:cubicBezTo>
                      <a:pt x="2210621" y="436962"/>
                      <a:pt x="2251427" y="551784"/>
                      <a:pt x="2244428" y="666903"/>
                    </a:cubicBezTo>
                    <a:cubicBezTo>
                      <a:pt x="2234896" y="823423"/>
                      <a:pt x="2211441" y="984113"/>
                      <a:pt x="2196697" y="1141899"/>
                    </a:cubicBezTo>
                    <a:cubicBezTo>
                      <a:pt x="2159391" y="1541987"/>
                      <a:pt x="2109576" y="1972231"/>
                      <a:pt x="1898623" y="2323397"/>
                    </a:cubicBezTo>
                    <a:cubicBezTo>
                      <a:pt x="1795791" y="2494586"/>
                      <a:pt x="1651259" y="2637107"/>
                      <a:pt x="1468379" y="2720356"/>
                    </a:cubicBezTo>
                    <a:cubicBezTo>
                      <a:pt x="1379322" y="2760864"/>
                      <a:pt x="1255490" y="2809414"/>
                      <a:pt x="1156083" y="2804424"/>
                    </a:cubicBezTo>
                    <a:cubicBezTo>
                      <a:pt x="1086684" y="2800999"/>
                      <a:pt x="1009466" y="2773299"/>
                      <a:pt x="936567" y="2738823"/>
                    </a:cubicBezTo>
                    <a:close/>
                  </a:path>
                </a:pathLst>
              </a:custGeom>
              <a:solidFill>
                <a:schemeClr val="accent3">
                  <a:lumMod val="20000"/>
                  <a:lumOff val="80000"/>
                </a:schemeClr>
              </a:solidFill>
              <a:ln w="7435" cap="flat">
                <a:noFill/>
                <a:prstDash val="solid"/>
                <a:miter/>
              </a:ln>
            </p:spPr>
            <p:txBody>
              <a:bodyPr rtlCol="0" anchor="ctr"/>
              <a:lstStyle/>
              <a:p>
                <a:endParaRPr lang="en-US"/>
              </a:p>
            </p:txBody>
          </p:sp>
          <p:sp>
            <p:nvSpPr>
              <p:cNvPr id="94" name="Freeform: Shape 86">
                <a:extLst>
                  <a:ext uri="{FF2B5EF4-FFF2-40B4-BE49-F238E27FC236}">
                    <a16:creationId xmlns:a16="http://schemas.microsoft.com/office/drawing/2014/main" id="{C89EA90B-48F4-4891-B090-D1BFFC5C3BAC}"/>
                  </a:ext>
                </a:extLst>
              </p:cNvPr>
              <p:cNvSpPr/>
              <p:nvPr/>
            </p:nvSpPr>
            <p:spPr>
              <a:xfrm>
                <a:off x="3531812" y="1657300"/>
                <a:ext cx="1431742" cy="1779116"/>
              </a:xfrm>
              <a:custGeom>
                <a:avLst/>
                <a:gdLst>
                  <a:gd name="connsiteX0" fmla="*/ 601274 w 1215052"/>
                  <a:gd name="connsiteY0" fmla="*/ 0 h 1509852"/>
                  <a:gd name="connsiteX1" fmla="*/ 611778 w 1215052"/>
                  <a:gd name="connsiteY1" fmla="*/ 2842 h 1509852"/>
                  <a:gd name="connsiteX2" fmla="*/ 611805 w 1215052"/>
                  <a:gd name="connsiteY2" fmla="*/ 2812 h 1509852"/>
                  <a:gd name="connsiteX3" fmla="*/ 901032 w 1215052"/>
                  <a:gd name="connsiteY3" fmla="*/ 123265 h 1509852"/>
                  <a:gd name="connsiteX4" fmla="*/ 1197528 w 1215052"/>
                  <a:gd name="connsiteY4" fmla="*/ 247327 h 1509852"/>
                  <a:gd name="connsiteX5" fmla="*/ 1214671 w 1215052"/>
                  <a:gd name="connsiteY5" fmla="*/ 275848 h 1509852"/>
                  <a:gd name="connsiteX6" fmla="*/ 1162389 w 1215052"/>
                  <a:gd name="connsiteY6" fmla="*/ 718361 h 1509852"/>
                  <a:gd name="connsiteX7" fmla="*/ 1086499 w 1215052"/>
                  <a:gd name="connsiteY7" fmla="*/ 1155460 h 1509852"/>
                  <a:gd name="connsiteX8" fmla="*/ 639775 w 1215052"/>
                  <a:gd name="connsiteY8" fmla="*/ 1508398 h 1509852"/>
                  <a:gd name="connsiteX9" fmla="*/ 619749 w 1215052"/>
                  <a:gd name="connsiteY9" fmla="*/ 1509638 h 1509852"/>
                  <a:gd name="connsiteX10" fmla="*/ 619726 w 1215052"/>
                  <a:gd name="connsiteY10" fmla="*/ 1509852 h 1509852"/>
                  <a:gd name="connsiteX11" fmla="*/ 619067 w 1215052"/>
                  <a:gd name="connsiteY11" fmla="*/ 1509680 h 1509852"/>
                  <a:gd name="connsiteX12" fmla="*/ 617110 w 1215052"/>
                  <a:gd name="connsiteY12" fmla="*/ 1509801 h 1509852"/>
                  <a:gd name="connsiteX13" fmla="*/ 617276 w 1215052"/>
                  <a:gd name="connsiteY13" fmla="*/ 1509212 h 1509852"/>
                  <a:gd name="connsiteX14" fmla="*/ 507325 w 1215052"/>
                  <a:gd name="connsiteY14" fmla="*/ 1480478 h 1509852"/>
                  <a:gd name="connsiteX15" fmla="*/ 402631 w 1215052"/>
                  <a:gd name="connsiteY15" fmla="*/ 1430653 h 1509852"/>
                  <a:gd name="connsiteX16" fmla="*/ 85634 w 1215052"/>
                  <a:gd name="connsiteY16" fmla="*/ 960120 h 1509852"/>
                  <a:gd name="connsiteX17" fmla="*/ 320 w 1215052"/>
                  <a:gd name="connsiteY17" fmla="*/ 282115 h 1509852"/>
                  <a:gd name="connsiteX18" fmla="*/ 14104 w 1215052"/>
                  <a:gd name="connsiteY18" fmla="*/ 259057 h 1509852"/>
                  <a:gd name="connsiteX19" fmla="*/ 591555 w 1215052"/>
                  <a:gd name="connsiteY19" fmla="*/ 4617 h 1509852"/>
                  <a:gd name="connsiteX20" fmla="*/ 601274 w 1215052"/>
                  <a:gd name="connsiteY20" fmla="*/ 0 h 1509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5052" h="1509852">
                    <a:moveTo>
                      <a:pt x="601274" y="0"/>
                    </a:moveTo>
                    <a:lnTo>
                      <a:pt x="611778" y="2842"/>
                    </a:lnTo>
                    <a:lnTo>
                      <a:pt x="611805" y="2812"/>
                    </a:lnTo>
                    <a:lnTo>
                      <a:pt x="901032" y="123265"/>
                    </a:lnTo>
                    <a:lnTo>
                      <a:pt x="1197528" y="247327"/>
                    </a:lnTo>
                    <a:cubicBezTo>
                      <a:pt x="1212064" y="253292"/>
                      <a:pt x="1216475" y="260660"/>
                      <a:pt x="1214671" y="275848"/>
                    </a:cubicBezTo>
                    <a:cubicBezTo>
                      <a:pt x="1197177" y="423169"/>
                      <a:pt x="1173668" y="570439"/>
                      <a:pt x="1162389" y="718361"/>
                    </a:cubicBezTo>
                    <a:cubicBezTo>
                      <a:pt x="1151161" y="865782"/>
                      <a:pt x="1146399" y="1017764"/>
                      <a:pt x="1086499" y="1155460"/>
                    </a:cubicBezTo>
                    <a:cubicBezTo>
                      <a:pt x="1007149" y="1337718"/>
                      <a:pt x="834215" y="1471254"/>
                      <a:pt x="639775" y="1508398"/>
                    </a:cubicBezTo>
                    <a:lnTo>
                      <a:pt x="619749" y="1509638"/>
                    </a:lnTo>
                    <a:lnTo>
                      <a:pt x="619726" y="1509852"/>
                    </a:lnTo>
                    <a:lnTo>
                      <a:pt x="619067" y="1509680"/>
                    </a:lnTo>
                    <a:lnTo>
                      <a:pt x="617110" y="1509801"/>
                    </a:lnTo>
                    <a:lnTo>
                      <a:pt x="617276" y="1509212"/>
                    </a:lnTo>
                    <a:lnTo>
                      <a:pt x="507325" y="1480478"/>
                    </a:lnTo>
                    <a:cubicBezTo>
                      <a:pt x="471165" y="1467107"/>
                      <a:pt x="436290" y="1450327"/>
                      <a:pt x="402631" y="1430653"/>
                    </a:cubicBezTo>
                    <a:cubicBezTo>
                      <a:pt x="224132" y="1326291"/>
                      <a:pt x="120071" y="1162629"/>
                      <a:pt x="85634" y="960120"/>
                    </a:cubicBezTo>
                    <a:cubicBezTo>
                      <a:pt x="47538" y="736207"/>
                      <a:pt x="30094" y="507381"/>
                      <a:pt x="320" y="282115"/>
                    </a:cubicBezTo>
                    <a:cubicBezTo>
                      <a:pt x="-1285" y="269985"/>
                      <a:pt x="3127" y="263869"/>
                      <a:pt x="14104" y="259057"/>
                    </a:cubicBezTo>
                    <a:lnTo>
                      <a:pt x="591555" y="4617"/>
                    </a:lnTo>
                    <a:cubicBezTo>
                      <a:pt x="594688" y="3239"/>
                      <a:pt x="597909" y="996"/>
                      <a:pt x="601274" y="0"/>
                    </a:cubicBezTo>
                    <a:close/>
                  </a:path>
                </a:pathLst>
              </a:custGeom>
              <a:solidFill>
                <a:schemeClr val="accent1"/>
              </a:solidFill>
              <a:ln w="7435" cap="flat">
                <a:noFill/>
                <a:prstDash val="solid"/>
                <a:miter/>
              </a:ln>
            </p:spPr>
            <p:txBody>
              <a:bodyPr wrap="square" rtlCol="0" anchor="ctr">
                <a:noAutofit/>
              </a:bodyPr>
              <a:lstStyle/>
              <a:p>
                <a:endParaRPr lang="en-US"/>
              </a:p>
            </p:txBody>
          </p:sp>
          <p:sp>
            <p:nvSpPr>
              <p:cNvPr id="95" name="Freeform: Shape 87">
                <a:extLst>
                  <a:ext uri="{FF2B5EF4-FFF2-40B4-BE49-F238E27FC236}">
                    <a16:creationId xmlns:a16="http://schemas.microsoft.com/office/drawing/2014/main" id="{567E920D-CD27-4DFD-8615-0D57A4415BAB}"/>
                  </a:ext>
                </a:extLst>
              </p:cNvPr>
              <p:cNvSpPr/>
              <p:nvPr/>
            </p:nvSpPr>
            <p:spPr>
              <a:xfrm>
                <a:off x="4242818" y="1660614"/>
                <a:ext cx="720736" cy="1775742"/>
              </a:xfrm>
              <a:custGeom>
                <a:avLst/>
                <a:gdLst>
                  <a:gd name="connsiteX0" fmla="*/ 24330 w 908618"/>
                  <a:gd name="connsiteY0" fmla="*/ 2238642 h 2238641"/>
                  <a:gd name="connsiteX1" fmla="*/ 5416 w 908618"/>
                  <a:gd name="connsiteY1" fmla="*/ 622135 h 2238641"/>
                  <a:gd name="connsiteX2" fmla="*/ 55 w 908618"/>
                  <a:gd name="connsiteY2" fmla="*/ 30381 h 2238641"/>
                  <a:gd name="connsiteX3" fmla="*/ 12490 w 908618"/>
                  <a:gd name="connsiteY3" fmla="*/ 0 h 2238641"/>
                  <a:gd name="connsiteX4" fmla="*/ 442139 w 908618"/>
                  <a:gd name="connsiteY4" fmla="*/ 178933 h 2238641"/>
                  <a:gd name="connsiteX5" fmla="*/ 882585 w 908618"/>
                  <a:gd name="connsiteY5" fmla="*/ 363228 h 2238641"/>
                  <a:gd name="connsiteX6" fmla="*/ 908051 w 908618"/>
                  <a:gd name="connsiteY6" fmla="*/ 405597 h 2238641"/>
                  <a:gd name="connsiteX7" fmla="*/ 830387 w 908618"/>
                  <a:gd name="connsiteY7" fmla="*/ 1062953 h 2238641"/>
                  <a:gd name="connsiteX8" fmla="*/ 717651 w 908618"/>
                  <a:gd name="connsiteY8" fmla="*/ 1712266 h 2238641"/>
                  <a:gd name="connsiteX9" fmla="*/ 54040 w 908618"/>
                  <a:gd name="connsiteY9" fmla="*/ 2236557 h 2238641"/>
                  <a:gd name="connsiteX10" fmla="*/ 24330 w 908618"/>
                  <a:gd name="connsiteY10" fmla="*/ 2238642 h 2238641"/>
                  <a:gd name="connsiteX0" fmla="*/ 20371 w 908618"/>
                  <a:gd name="connsiteY0" fmla="*/ 2238642 h 2238642"/>
                  <a:gd name="connsiteX1" fmla="*/ 5416 w 908618"/>
                  <a:gd name="connsiteY1" fmla="*/ 622135 h 2238642"/>
                  <a:gd name="connsiteX2" fmla="*/ 55 w 908618"/>
                  <a:gd name="connsiteY2" fmla="*/ 30381 h 2238642"/>
                  <a:gd name="connsiteX3" fmla="*/ 12490 w 908618"/>
                  <a:gd name="connsiteY3" fmla="*/ 0 h 2238642"/>
                  <a:gd name="connsiteX4" fmla="*/ 442139 w 908618"/>
                  <a:gd name="connsiteY4" fmla="*/ 178933 h 2238642"/>
                  <a:gd name="connsiteX5" fmla="*/ 882585 w 908618"/>
                  <a:gd name="connsiteY5" fmla="*/ 363228 h 2238642"/>
                  <a:gd name="connsiteX6" fmla="*/ 908051 w 908618"/>
                  <a:gd name="connsiteY6" fmla="*/ 405597 h 2238642"/>
                  <a:gd name="connsiteX7" fmla="*/ 830387 w 908618"/>
                  <a:gd name="connsiteY7" fmla="*/ 1062953 h 2238642"/>
                  <a:gd name="connsiteX8" fmla="*/ 717651 w 908618"/>
                  <a:gd name="connsiteY8" fmla="*/ 1712266 h 2238642"/>
                  <a:gd name="connsiteX9" fmla="*/ 54040 w 908618"/>
                  <a:gd name="connsiteY9" fmla="*/ 2236557 h 2238642"/>
                  <a:gd name="connsiteX10" fmla="*/ 20371 w 908618"/>
                  <a:gd name="connsiteY10" fmla="*/ 2238642 h 22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8618" h="2238642">
                    <a:moveTo>
                      <a:pt x="20371" y="2238642"/>
                    </a:moveTo>
                    <a:cubicBezTo>
                      <a:pt x="52241" y="2236631"/>
                      <a:pt x="6012" y="651249"/>
                      <a:pt x="5416" y="622135"/>
                    </a:cubicBezTo>
                    <a:cubicBezTo>
                      <a:pt x="1470" y="424660"/>
                      <a:pt x="55" y="227706"/>
                      <a:pt x="55" y="30381"/>
                    </a:cubicBezTo>
                    <a:cubicBezTo>
                      <a:pt x="576" y="18913"/>
                      <a:pt x="-3221" y="5361"/>
                      <a:pt x="12490" y="0"/>
                    </a:cubicBezTo>
                    <a:lnTo>
                      <a:pt x="442139" y="178933"/>
                    </a:lnTo>
                    <a:lnTo>
                      <a:pt x="882585" y="363228"/>
                    </a:lnTo>
                    <a:cubicBezTo>
                      <a:pt x="904179" y="372089"/>
                      <a:pt x="910732" y="383035"/>
                      <a:pt x="908051" y="405597"/>
                    </a:cubicBezTo>
                    <a:cubicBezTo>
                      <a:pt x="882064" y="624443"/>
                      <a:pt x="847141" y="843214"/>
                      <a:pt x="830387" y="1062953"/>
                    </a:cubicBezTo>
                    <a:cubicBezTo>
                      <a:pt x="813707" y="1281947"/>
                      <a:pt x="806633" y="1507718"/>
                      <a:pt x="717651" y="1712266"/>
                    </a:cubicBezTo>
                    <a:cubicBezTo>
                      <a:pt x="599776" y="1983012"/>
                      <a:pt x="342881" y="2181380"/>
                      <a:pt x="54040" y="2236557"/>
                    </a:cubicBezTo>
                    <a:cubicBezTo>
                      <a:pt x="44360" y="2238493"/>
                      <a:pt x="30274" y="2238046"/>
                      <a:pt x="20371" y="2238642"/>
                    </a:cubicBezTo>
                    <a:close/>
                  </a:path>
                </a:pathLst>
              </a:custGeom>
              <a:solidFill>
                <a:schemeClr val="accent1">
                  <a:lumMod val="90000"/>
                </a:schemeClr>
              </a:solidFill>
              <a:ln w="7435" cap="flat">
                <a:noFill/>
                <a:prstDash val="solid"/>
                <a:miter/>
              </a:ln>
            </p:spPr>
            <p:txBody>
              <a:bodyPr rtlCol="0" anchor="ctr"/>
              <a:lstStyle/>
              <a:p>
                <a:endParaRPr lang="en-US"/>
              </a:p>
            </p:txBody>
          </p:sp>
          <p:sp>
            <p:nvSpPr>
              <p:cNvPr id="96" name="Freeform: Shape 88">
                <a:extLst>
                  <a:ext uri="{FF2B5EF4-FFF2-40B4-BE49-F238E27FC236}">
                    <a16:creationId xmlns:a16="http://schemas.microsoft.com/office/drawing/2014/main" id="{C71DF36A-5648-4B40-9017-23D927CC755F}"/>
                  </a:ext>
                </a:extLst>
              </p:cNvPr>
              <p:cNvSpPr/>
              <p:nvPr/>
            </p:nvSpPr>
            <p:spPr>
              <a:xfrm>
                <a:off x="3942592" y="2222142"/>
                <a:ext cx="620093" cy="624315"/>
              </a:xfrm>
              <a:custGeom>
                <a:avLst/>
                <a:gdLst>
                  <a:gd name="connsiteX0" fmla="*/ 362410 w 754232"/>
                  <a:gd name="connsiteY0" fmla="*/ 0 h 759368"/>
                  <a:gd name="connsiteX1" fmla="*/ 464647 w 754232"/>
                  <a:gd name="connsiteY1" fmla="*/ 115640 h 759368"/>
                  <a:gd name="connsiteX2" fmla="*/ 464200 w 754232"/>
                  <a:gd name="connsiteY2" fmla="*/ 256821 h 759368"/>
                  <a:gd name="connsiteX3" fmla="*/ 491006 w 754232"/>
                  <a:gd name="connsiteY3" fmla="*/ 284670 h 759368"/>
                  <a:gd name="connsiteX4" fmla="*/ 653186 w 754232"/>
                  <a:gd name="connsiteY4" fmla="*/ 285415 h 759368"/>
                  <a:gd name="connsiteX5" fmla="*/ 754232 w 754232"/>
                  <a:gd name="connsiteY5" fmla="*/ 380950 h 759368"/>
                  <a:gd name="connsiteX6" fmla="*/ 662419 w 754232"/>
                  <a:gd name="connsiteY6" fmla="*/ 475667 h 759368"/>
                  <a:gd name="connsiteX7" fmla="*/ 491230 w 754232"/>
                  <a:gd name="connsiteY7" fmla="*/ 475294 h 759368"/>
                  <a:gd name="connsiteX8" fmla="*/ 463455 w 754232"/>
                  <a:gd name="connsiteY8" fmla="*/ 502026 h 759368"/>
                  <a:gd name="connsiteX9" fmla="*/ 463455 w 754232"/>
                  <a:gd name="connsiteY9" fmla="*/ 646186 h 759368"/>
                  <a:gd name="connsiteX10" fmla="*/ 374622 w 754232"/>
                  <a:gd name="connsiteY10" fmla="*/ 759369 h 759368"/>
                  <a:gd name="connsiteX11" fmla="*/ 267544 w 754232"/>
                  <a:gd name="connsiteY11" fmla="*/ 645516 h 759368"/>
                  <a:gd name="connsiteX12" fmla="*/ 267991 w 754232"/>
                  <a:gd name="connsiteY12" fmla="*/ 501207 h 759368"/>
                  <a:gd name="connsiteX13" fmla="*/ 241929 w 754232"/>
                  <a:gd name="connsiteY13" fmla="*/ 475071 h 759368"/>
                  <a:gd name="connsiteX14" fmla="*/ 103652 w 754232"/>
                  <a:gd name="connsiteY14" fmla="*/ 475294 h 759368"/>
                  <a:gd name="connsiteX15" fmla="*/ 0 w 754232"/>
                  <a:gd name="connsiteY15" fmla="*/ 379610 h 759368"/>
                  <a:gd name="connsiteX16" fmla="*/ 103280 w 754232"/>
                  <a:gd name="connsiteY16" fmla="*/ 283255 h 759368"/>
                  <a:gd name="connsiteX17" fmla="*/ 244535 w 754232"/>
                  <a:gd name="connsiteY17" fmla="*/ 283777 h 759368"/>
                  <a:gd name="connsiteX18" fmla="*/ 270969 w 754232"/>
                  <a:gd name="connsiteY18" fmla="*/ 257864 h 759368"/>
                  <a:gd name="connsiteX19" fmla="*/ 271044 w 754232"/>
                  <a:gd name="connsiteY19" fmla="*/ 119587 h 759368"/>
                  <a:gd name="connsiteX20" fmla="*/ 362410 w 754232"/>
                  <a:gd name="connsiteY20" fmla="*/ 0 h 759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4232" h="759368">
                    <a:moveTo>
                      <a:pt x="362410" y="0"/>
                    </a:moveTo>
                    <a:cubicBezTo>
                      <a:pt x="433521" y="9010"/>
                      <a:pt x="464572" y="44082"/>
                      <a:pt x="464647" y="115640"/>
                    </a:cubicBezTo>
                    <a:cubicBezTo>
                      <a:pt x="464721" y="162701"/>
                      <a:pt x="465466" y="209761"/>
                      <a:pt x="464200" y="256821"/>
                    </a:cubicBezTo>
                    <a:cubicBezTo>
                      <a:pt x="463604" y="277373"/>
                      <a:pt x="469561" y="285043"/>
                      <a:pt x="491006" y="284670"/>
                    </a:cubicBezTo>
                    <a:cubicBezTo>
                      <a:pt x="545066" y="283628"/>
                      <a:pt x="599126" y="283553"/>
                      <a:pt x="653186" y="285415"/>
                    </a:cubicBezTo>
                    <a:cubicBezTo>
                      <a:pt x="715809" y="287574"/>
                      <a:pt x="754455" y="325327"/>
                      <a:pt x="754232" y="380950"/>
                    </a:cubicBezTo>
                    <a:cubicBezTo>
                      <a:pt x="754082" y="434265"/>
                      <a:pt x="715809" y="474699"/>
                      <a:pt x="662419" y="475667"/>
                    </a:cubicBezTo>
                    <a:cubicBezTo>
                      <a:pt x="605381" y="476709"/>
                      <a:pt x="548268" y="476560"/>
                      <a:pt x="491230" y="475294"/>
                    </a:cubicBezTo>
                    <a:cubicBezTo>
                      <a:pt x="470678" y="474848"/>
                      <a:pt x="462934" y="480581"/>
                      <a:pt x="463455" y="502026"/>
                    </a:cubicBezTo>
                    <a:cubicBezTo>
                      <a:pt x="464721" y="550055"/>
                      <a:pt x="463828" y="598158"/>
                      <a:pt x="463455" y="646186"/>
                    </a:cubicBezTo>
                    <a:cubicBezTo>
                      <a:pt x="462934" y="711862"/>
                      <a:pt x="437840" y="743583"/>
                      <a:pt x="374622" y="759369"/>
                    </a:cubicBezTo>
                    <a:cubicBezTo>
                      <a:pt x="302765" y="754380"/>
                      <a:pt x="267917" y="717521"/>
                      <a:pt x="267544" y="645516"/>
                    </a:cubicBezTo>
                    <a:cubicBezTo>
                      <a:pt x="267321" y="597413"/>
                      <a:pt x="267023" y="549310"/>
                      <a:pt x="267991" y="501207"/>
                    </a:cubicBezTo>
                    <a:cubicBezTo>
                      <a:pt x="268363" y="481773"/>
                      <a:pt x="261587" y="474624"/>
                      <a:pt x="241929" y="475071"/>
                    </a:cubicBezTo>
                    <a:cubicBezTo>
                      <a:pt x="195837" y="476114"/>
                      <a:pt x="149745" y="475592"/>
                      <a:pt x="103652" y="475294"/>
                    </a:cubicBezTo>
                    <a:cubicBezTo>
                      <a:pt x="40061" y="474773"/>
                      <a:pt x="75" y="437691"/>
                      <a:pt x="0" y="379610"/>
                    </a:cubicBezTo>
                    <a:cubicBezTo>
                      <a:pt x="-74" y="321827"/>
                      <a:pt x="40359" y="283777"/>
                      <a:pt x="103280" y="283255"/>
                    </a:cubicBezTo>
                    <a:cubicBezTo>
                      <a:pt x="150340" y="282883"/>
                      <a:pt x="197475" y="282660"/>
                      <a:pt x="244535" y="283777"/>
                    </a:cubicBezTo>
                    <a:cubicBezTo>
                      <a:pt x="264119" y="284224"/>
                      <a:pt x="271268" y="277447"/>
                      <a:pt x="270969" y="257864"/>
                    </a:cubicBezTo>
                    <a:cubicBezTo>
                      <a:pt x="270150" y="211771"/>
                      <a:pt x="270895" y="165679"/>
                      <a:pt x="271044" y="119587"/>
                    </a:cubicBezTo>
                    <a:cubicBezTo>
                      <a:pt x="271342" y="45720"/>
                      <a:pt x="291447" y="19435"/>
                      <a:pt x="362410" y="0"/>
                    </a:cubicBezTo>
                    <a:close/>
                  </a:path>
                </a:pathLst>
              </a:custGeom>
              <a:solidFill>
                <a:srgbClr val="F6F4EE"/>
              </a:solidFill>
              <a:ln w="743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138199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9FFE77-F52E-4AC1-BA28-92E03BB5EA09}"/>
              </a:ext>
            </a:extLst>
          </p:cNvPr>
          <p:cNvSpPr>
            <a:spLocks noGrp="1"/>
          </p:cNvSpPr>
          <p:nvPr>
            <p:ph type="body" sz="quarter" idx="10"/>
          </p:nvPr>
        </p:nvSpPr>
        <p:spPr>
          <a:xfrm>
            <a:off x="380090" y="179254"/>
            <a:ext cx="11573197" cy="724247"/>
          </a:xfrm>
        </p:spPr>
        <p:txBody>
          <a:bodyPr/>
          <a:lstStyle/>
          <a:p>
            <a:r>
              <a:rPr lang="en-US" dirty="0"/>
              <a:t>Future Work : Dual Models Approach</a:t>
            </a:r>
          </a:p>
        </p:txBody>
      </p:sp>
      <p:pic>
        <p:nvPicPr>
          <p:cNvPr id="6" name="Picture 5">
            <a:extLst>
              <a:ext uri="{FF2B5EF4-FFF2-40B4-BE49-F238E27FC236}">
                <a16:creationId xmlns:a16="http://schemas.microsoft.com/office/drawing/2014/main" id="{7030B553-156B-4226-B6C0-19443EB4A594}"/>
              </a:ext>
            </a:extLst>
          </p:cNvPr>
          <p:cNvPicPr>
            <a:picLocks noChangeAspect="1"/>
          </p:cNvPicPr>
          <p:nvPr/>
        </p:nvPicPr>
        <p:blipFill>
          <a:blip r:embed="rId2"/>
          <a:stretch>
            <a:fillRect/>
          </a:stretch>
        </p:blipFill>
        <p:spPr>
          <a:xfrm>
            <a:off x="2536907" y="1285671"/>
            <a:ext cx="7710029" cy="5572329"/>
          </a:xfrm>
          <a:prstGeom prst="rect">
            <a:avLst/>
          </a:prstGeom>
        </p:spPr>
      </p:pic>
    </p:spTree>
    <p:extLst>
      <p:ext uri="{BB962C8B-B14F-4D97-AF65-F5344CB8AC3E}">
        <p14:creationId xmlns:p14="http://schemas.microsoft.com/office/powerpoint/2010/main" val="2917152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7AD0779B-3B91-4615-A566-E8E40EC0E675}"/>
              </a:ext>
            </a:extLst>
          </p:cNvPr>
          <p:cNvGrpSpPr/>
          <p:nvPr/>
        </p:nvGrpSpPr>
        <p:grpSpPr>
          <a:xfrm>
            <a:off x="1" y="5161723"/>
            <a:ext cx="12191999" cy="1318987"/>
            <a:chOff x="1" y="4959383"/>
            <a:chExt cx="12191999" cy="1318987"/>
          </a:xfrm>
        </p:grpSpPr>
        <p:sp>
          <p:nvSpPr>
            <p:cNvPr id="4" name="TextBox 3">
              <a:extLst>
                <a:ext uri="{FF2B5EF4-FFF2-40B4-BE49-F238E27FC236}">
                  <a16:creationId xmlns:a16="http://schemas.microsoft.com/office/drawing/2014/main" id="{1DF8EF26-7AD5-4E7F-95B3-9A57CF80C483}"/>
                </a:ext>
              </a:extLst>
            </p:cNvPr>
            <p:cNvSpPr txBox="1"/>
            <p:nvPr/>
          </p:nvSpPr>
          <p:spPr>
            <a:xfrm>
              <a:off x="1" y="4959383"/>
              <a:ext cx="12191999" cy="1015663"/>
            </a:xfrm>
            <a:prstGeom prst="rect">
              <a:avLst/>
            </a:prstGeom>
            <a:noFill/>
          </p:spPr>
          <p:txBody>
            <a:bodyPr wrap="square" rtlCol="0" anchor="ctr">
              <a:spAutoFit/>
            </a:bodyPr>
            <a:lstStyle/>
            <a:p>
              <a:pPr algn="ctr"/>
              <a:r>
                <a:rPr lang="en-US" altLang="ko-KR" sz="6000" dirty="0">
                  <a:solidFill>
                    <a:schemeClr val="tx1">
                      <a:lumMod val="75000"/>
                      <a:lumOff val="25000"/>
                    </a:schemeClr>
                  </a:solidFill>
                  <a:cs typeface="Arial" pitchFamily="34" charset="0"/>
                </a:rPr>
                <a:t>THANK YOU</a:t>
              </a:r>
              <a:endParaRPr lang="ko-KR" altLang="en-US" sz="60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148" y="5898714"/>
              <a:ext cx="12191852" cy="379656"/>
            </a:xfrm>
            <a:prstGeom prst="rect">
              <a:avLst/>
            </a:prstGeom>
            <a:noFill/>
          </p:spPr>
          <p:txBody>
            <a:bodyPr wrap="square" rtlCol="0" anchor="ctr">
              <a:spAutoFit/>
            </a:bodyPr>
            <a:lstStyle/>
            <a:p>
              <a:pPr algn="ctr"/>
              <a:endParaRPr lang="ko-KR" altLang="en-US" sz="1867"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8216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50477" y="105653"/>
            <a:ext cx="11573197" cy="724247"/>
          </a:xfrm>
        </p:spPr>
        <p:txBody>
          <a:bodyPr/>
          <a:lstStyle/>
          <a:p>
            <a:r>
              <a:rPr lang="en-US" dirty="0"/>
              <a:t>Overview</a:t>
            </a:r>
          </a:p>
        </p:txBody>
      </p:sp>
      <p:grpSp>
        <p:nvGrpSpPr>
          <p:cNvPr id="43" name="그룹 20">
            <a:extLst>
              <a:ext uri="{FF2B5EF4-FFF2-40B4-BE49-F238E27FC236}">
                <a16:creationId xmlns:a16="http://schemas.microsoft.com/office/drawing/2014/main" id="{44FA08A7-D4B2-4292-A3B5-FD1A82ED0D6E}"/>
              </a:ext>
            </a:extLst>
          </p:cNvPr>
          <p:cNvGrpSpPr/>
          <p:nvPr/>
        </p:nvGrpSpPr>
        <p:grpSpPr>
          <a:xfrm>
            <a:off x="5618788" y="4634423"/>
            <a:ext cx="5844206" cy="1477328"/>
            <a:chOff x="959011" y="3630156"/>
            <a:chExt cx="5020197" cy="1477328"/>
          </a:xfrm>
        </p:grpSpPr>
        <p:sp>
          <p:nvSpPr>
            <p:cNvPr id="44" name="TextBox 43">
              <a:extLst>
                <a:ext uri="{FF2B5EF4-FFF2-40B4-BE49-F238E27FC236}">
                  <a16:creationId xmlns:a16="http://schemas.microsoft.com/office/drawing/2014/main" id="{1D9945AA-B14F-44D6-B68F-47C5A29BEDB1}"/>
                </a:ext>
              </a:extLst>
            </p:cNvPr>
            <p:cNvSpPr txBox="1"/>
            <p:nvPr/>
          </p:nvSpPr>
          <p:spPr>
            <a:xfrm>
              <a:off x="959011" y="3725844"/>
              <a:ext cx="1513664" cy="369332"/>
            </a:xfrm>
            <a:prstGeom prst="rect">
              <a:avLst/>
            </a:prstGeom>
            <a:noFill/>
          </p:spPr>
          <p:txBody>
            <a:bodyPr wrap="square" rtlCol="0">
              <a:spAutoFit/>
            </a:bodyPr>
            <a:lstStyle/>
            <a:p>
              <a:pPr algn="r"/>
              <a:r>
                <a:rPr lang="en-US" altLang="ko-KR" b="1" dirty="0">
                  <a:solidFill>
                    <a:schemeClr val="accent3"/>
                  </a:solidFill>
                  <a:cs typeface="Arial" pitchFamily="34" charset="0"/>
                </a:rPr>
                <a:t>Impacts</a:t>
              </a:r>
              <a:endParaRPr lang="ko-KR" altLang="en-US" b="1" dirty="0">
                <a:solidFill>
                  <a:schemeClr val="accent3"/>
                </a:solidFill>
                <a:cs typeface="Arial" pitchFamily="34" charset="0"/>
              </a:endParaRPr>
            </a:p>
          </p:txBody>
        </p:sp>
        <p:sp>
          <p:nvSpPr>
            <p:cNvPr id="45" name="TextBox 44">
              <a:extLst>
                <a:ext uri="{FF2B5EF4-FFF2-40B4-BE49-F238E27FC236}">
                  <a16:creationId xmlns:a16="http://schemas.microsoft.com/office/drawing/2014/main" id="{FB9911D2-FDB6-4805-88D2-283433320EA4}"/>
                </a:ext>
              </a:extLst>
            </p:cNvPr>
            <p:cNvSpPr txBox="1"/>
            <p:nvPr/>
          </p:nvSpPr>
          <p:spPr>
            <a:xfrm>
              <a:off x="2968085" y="3630156"/>
              <a:ext cx="3011123" cy="1477328"/>
            </a:xfrm>
            <a:prstGeom prst="rect">
              <a:avLst/>
            </a:prstGeom>
            <a:noFill/>
          </p:spPr>
          <p:txBody>
            <a:bodyPr wrap="square" rtlCol="0">
              <a:spAutoFit/>
            </a:bodyPr>
            <a:lstStyle/>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Drives up healthcare costs.</a:t>
              </a:r>
            </a:p>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Increases medical malpractice insurance premiums.</a:t>
              </a:r>
            </a:p>
          </p:txBody>
        </p:sp>
        <p:sp>
          <p:nvSpPr>
            <p:cNvPr id="46" name="Chevron 26">
              <a:extLst>
                <a:ext uri="{FF2B5EF4-FFF2-40B4-BE49-F238E27FC236}">
                  <a16:creationId xmlns:a16="http://schemas.microsoft.com/office/drawing/2014/main" id="{DF0E6E04-08F7-495C-9D3B-3B1F036C1A38}"/>
                </a:ext>
              </a:extLst>
            </p:cNvPr>
            <p:cNvSpPr/>
            <p:nvPr/>
          </p:nvSpPr>
          <p:spPr>
            <a:xfrm>
              <a:off x="2601327" y="3764561"/>
              <a:ext cx="194565" cy="200987"/>
            </a:xfrm>
            <a:prstGeom prst="chevron">
              <a:avLst>
                <a:gd name="adj" fmla="val 548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47" name="그룹 4">
            <a:extLst>
              <a:ext uri="{FF2B5EF4-FFF2-40B4-BE49-F238E27FC236}">
                <a16:creationId xmlns:a16="http://schemas.microsoft.com/office/drawing/2014/main" id="{A48007DD-C739-4D7F-8A66-80DD69D3FA8B}"/>
              </a:ext>
            </a:extLst>
          </p:cNvPr>
          <p:cNvGrpSpPr/>
          <p:nvPr/>
        </p:nvGrpSpPr>
        <p:grpSpPr>
          <a:xfrm>
            <a:off x="5837076" y="2363241"/>
            <a:ext cx="5250295" cy="646331"/>
            <a:chOff x="728913" y="4662686"/>
            <a:chExt cx="5250295" cy="646331"/>
          </a:xfrm>
        </p:grpSpPr>
        <p:sp>
          <p:nvSpPr>
            <p:cNvPr id="48" name="TextBox 47">
              <a:extLst>
                <a:ext uri="{FF2B5EF4-FFF2-40B4-BE49-F238E27FC236}">
                  <a16:creationId xmlns:a16="http://schemas.microsoft.com/office/drawing/2014/main" id="{4BAF821C-6B98-48F4-914B-BF54DF8B06E8}"/>
                </a:ext>
              </a:extLst>
            </p:cNvPr>
            <p:cNvSpPr txBox="1"/>
            <p:nvPr/>
          </p:nvSpPr>
          <p:spPr>
            <a:xfrm>
              <a:off x="728913" y="4759793"/>
              <a:ext cx="1743762" cy="369332"/>
            </a:xfrm>
            <a:prstGeom prst="rect">
              <a:avLst/>
            </a:prstGeom>
            <a:noFill/>
          </p:spPr>
          <p:txBody>
            <a:bodyPr wrap="square" rtlCol="0">
              <a:spAutoFit/>
            </a:bodyPr>
            <a:lstStyle/>
            <a:p>
              <a:pPr algn="r"/>
              <a:r>
                <a:rPr lang="en-US" altLang="ko-KR" b="1" dirty="0">
                  <a:solidFill>
                    <a:schemeClr val="accent2"/>
                  </a:solidFill>
                  <a:cs typeface="Arial" pitchFamily="34" charset="0"/>
                </a:rPr>
                <a:t>Annual Cost</a:t>
              </a:r>
              <a:endParaRPr lang="ko-KR" altLang="en-US" b="1" dirty="0">
                <a:solidFill>
                  <a:schemeClr val="accent2"/>
                </a:solidFill>
                <a:cs typeface="Arial" pitchFamily="34" charset="0"/>
              </a:endParaRPr>
            </a:p>
          </p:txBody>
        </p:sp>
        <p:sp>
          <p:nvSpPr>
            <p:cNvPr id="49" name="TextBox 48">
              <a:extLst>
                <a:ext uri="{FF2B5EF4-FFF2-40B4-BE49-F238E27FC236}">
                  <a16:creationId xmlns:a16="http://schemas.microsoft.com/office/drawing/2014/main" id="{7298EB49-CD27-4CE1-9686-152ECDAC562C}"/>
                </a:ext>
              </a:extLst>
            </p:cNvPr>
            <p:cNvSpPr txBox="1"/>
            <p:nvPr/>
          </p:nvSpPr>
          <p:spPr>
            <a:xfrm>
              <a:off x="2968085" y="4662686"/>
              <a:ext cx="3011123" cy="646331"/>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$55.6 billion (2.4% of U.S. healthcare spending).</a:t>
              </a:r>
            </a:p>
          </p:txBody>
        </p:sp>
        <p:sp>
          <p:nvSpPr>
            <p:cNvPr id="50" name="Chevron 27">
              <a:extLst>
                <a:ext uri="{FF2B5EF4-FFF2-40B4-BE49-F238E27FC236}">
                  <a16:creationId xmlns:a16="http://schemas.microsoft.com/office/drawing/2014/main" id="{5638B7EF-9B94-4FAA-99D2-844180D97790}"/>
                </a:ext>
              </a:extLst>
            </p:cNvPr>
            <p:cNvSpPr/>
            <p:nvPr/>
          </p:nvSpPr>
          <p:spPr>
            <a:xfrm>
              <a:off x="2601327" y="4797091"/>
              <a:ext cx="194565" cy="200987"/>
            </a:xfrm>
            <a:prstGeom prst="chevron">
              <a:avLst>
                <a:gd name="adj" fmla="val 5486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51" name="그룹 3">
            <a:extLst>
              <a:ext uri="{FF2B5EF4-FFF2-40B4-BE49-F238E27FC236}">
                <a16:creationId xmlns:a16="http://schemas.microsoft.com/office/drawing/2014/main" id="{7F0731DC-2551-49DC-8675-1EE3ECC5B89C}"/>
              </a:ext>
            </a:extLst>
          </p:cNvPr>
          <p:cNvGrpSpPr/>
          <p:nvPr/>
        </p:nvGrpSpPr>
        <p:grpSpPr>
          <a:xfrm>
            <a:off x="6149671" y="3414495"/>
            <a:ext cx="4920770" cy="923330"/>
            <a:chOff x="1058438" y="5695216"/>
            <a:chExt cx="4920770" cy="923330"/>
          </a:xfrm>
        </p:grpSpPr>
        <p:sp>
          <p:nvSpPr>
            <p:cNvPr id="52" name="TextBox 51">
              <a:extLst>
                <a:ext uri="{FF2B5EF4-FFF2-40B4-BE49-F238E27FC236}">
                  <a16:creationId xmlns:a16="http://schemas.microsoft.com/office/drawing/2014/main" id="{61E8AABE-6018-4406-AEA9-91A94603BDD2}"/>
                </a:ext>
              </a:extLst>
            </p:cNvPr>
            <p:cNvSpPr txBox="1"/>
            <p:nvPr/>
          </p:nvSpPr>
          <p:spPr>
            <a:xfrm>
              <a:off x="1058438" y="5789485"/>
              <a:ext cx="1414237" cy="646331"/>
            </a:xfrm>
            <a:prstGeom prst="rect">
              <a:avLst/>
            </a:prstGeom>
            <a:noFill/>
          </p:spPr>
          <p:txBody>
            <a:bodyPr wrap="square" rtlCol="0">
              <a:spAutoFit/>
            </a:bodyPr>
            <a:lstStyle/>
            <a:p>
              <a:pPr algn="r"/>
              <a:r>
                <a:rPr lang="en-US" altLang="ko-KR" b="1" dirty="0">
                  <a:solidFill>
                    <a:schemeClr val="accent1"/>
                  </a:solidFill>
                  <a:cs typeface="Arial" pitchFamily="34" charset="0"/>
                </a:rPr>
                <a:t>Frequency of Claims</a:t>
              </a:r>
              <a:endParaRPr lang="ko-KR" altLang="en-US" b="1" dirty="0">
                <a:solidFill>
                  <a:schemeClr val="accent1"/>
                </a:solidFill>
                <a:cs typeface="Arial" pitchFamily="34" charset="0"/>
              </a:endParaRPr>
            </a:p>
          </p:txBody>
        </p:sp>
        <p:sp>
          <p:nvSpPr>
            <p:cNvPr id="53" name="TextBox 52">
              <a:extLst>
                <a:ext uri="{FF2B5EF4-FFF2-40B4-BE49-F238E27FC236}">
                  <a16:creationId xmlns:a16="http://schemas.microsoft.com/office/drawing/2014/main" id="{F1ECCA5D-8246-4B12-AD60-599A65DB3BCF}"/>
                </a:ext>
              </a:extLst>
            </p:cNvPr>
            <p:cNvSpPr txBox="1"/>
            <p:nvPr/>
          </p:nvSpPr>
          <p:spPr>
            <a:xfrm>
              <a:off x="2968085" y="5695216"/>
              <a:ext cx="3011123" cy="923330"/>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7.4% of U.S. physicians had malpractice claims annually (1991–2005).</a:t>
              </a:r>
            </a:p>
          </p:txBody>
        </p:sp>
        <p:sp>
          <p:nvSpPr>
            <p:cNvPr id="54" name="Chevron 28">
              <a:extLst>
                <a:ext uri="{FF2B5EF4-FFF2-40B4-BE49-F238E27FC236}">
                  <a16:creationId xmlns:a16="http://schemas.microsoft.com/office/drawing/2014/main" id="{43961D45-9699-4028-BAD8-962F5A5E73FB}"/>
                </a:ext>
              </a:extLst>
            </p:cNvPr>
            <p:cNvSpPr/>
            <p:nvPr/>
          </p:nvSpPr>
          <p:spPr>
            <a:xfrm>
              <a:off x="2601327" y="5829621"/>
              <a:ext cx="194565" cy="200987"/>
            </a:xfrm>
            <a:prstGeom prst="chevron">
              <a:avLst>
                <a:gd name="adj" fmla="val 548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55" name="TextBox 54">
            <a:extLst>
              <a:ext uri="{FF2B5EF4-FFF2-40B4-BE49-F238E27FC236}">
                <a16:creationId xmlns:a16="http://schemas.microsoft.com/office/drawing/2014/main" id="{8F97FEC5-65A2-4AF2-BD0F-52C7DE15D8DD}"/>
              </a:ext>
            </a:extLst>
          </p:cNvPr>
          <p:cNvSpPr txBox="1"/>
          <p:nvPr/>
        </p:nvSpPr>
        <p:spPr>
          <a:xfrm>
            <a:off x="5491388" y="1331609"/>
            <a:ext cx="6535218" cy="461665"/>
          </a:xfrm>
          <a:prstGeom prst="rect">
            <a:avLst/>
          </a:prstGeom>
          <a:noFill/>
        </p:spPr>
        <p:txBody>
          <a:bodyPr wrap="square" rtlCol="0" anchor="ctr">
            <a:spAutoFit/>
          </a:bodyPr>
          <a:lstStyle/>
          <a:p>
            <a:r>
              <a:rPr lang="en-GB" altLang="ko-KR" sz="2400" dirty="0">
                <a:cs typeface="Arial" pitchFamily="34" charset="0"/>
              </a:rPr>
              <a:t>Medical Malpractice Costs in U.S </a:t>
            </a:r>
            <a:endParaRPr lang="ko-KR" altLang="en-US" sz="2400" dirty="0">
              <a:solidFill>
                <a:schemeClr val="accent4"/>
              </a:solidFill>
              <a:cs typeface="Arial" pitchFamily="34" charset="0"/>
            </a:endParaRPr>
          </a:p>
        </p:txBody>
      </p:sp>
      <p:grpSp>
        <p:nvGrpSpPr>
          <p:cNvPr id="56" name="그룹 2">
            <a:extLst>
              <a:ext uri="{FF2B5EF4-FFF2-40B4-BE49-F238E27FC236}">
                <a16:creationId xmlns:a16="http://schemas.microsoft.com/office/drawing/2014/main" id="{275930D4-58F0-4849-B098-1234A09BF184}"/>
              </a:ext>
            </a:extLst>
          </p:cNvPr>
          <p:cNvGrpSpPr/>
          <p:nvPr/>
        </p:nvGrpSpPr>
        <p:grpSpPr>
          <a:xfrm>
            <a:off x="3634533" y="4133303"/>
            <a:ext cx="2202543" cy="1894797"/>
            <a:chOff x="10219162" y="4164615"/>
            <a:chExt cx="1972837" cy="1697186"/>
          </a:xfrm>
        </p:grpSpPr>
        <p:sp>
          <p:nvSpPr>
            <p:cNvPr id="57" name="자유형: 도형 3">
              <a:extLst>
                <a:ext uri="{FF2B5EF4-FFF2-40B4-BE49-F238E27FC236}">
                  <a16:creationId xmlns:a16="http://schemas.microsoft.com/office/drawing/2014/main" id="{3565C7B3-636E-41C7-83D7-501E112B6243}"/>
                </a:ext>
              </a:extLst>
            </p:cNvPr>
            <p:cNvSpPr/>
            <p:nvPr/>
          </p:nvSpPr>
          <p:spPr>
            <a:xfrm>
              <a:off x="10219162" y="5179159"/>
              <a:ext cx="1972837" cy="682642"/>
            </a:xfrm>
            <a:custGeom>
              <a:avLst/>
              <a:gdLst>
                <a:gd name="connsiteX0" fmla="*/ 1961096 w 1972837"/>
                <a:gd name="connsiteY0" fmla="*/ 95570 h 682642"/>
                <a:gd name="connsiteX1" fmla="*/ 1972838 w 1972837"/>
                <a:gd name="connsiteY1" fmla="*/ 83828 h 682642"/>
                <a:gd name="connsiteX2" fmla="*/ 1972838 w 1972837"/>
                <a:gd name="connsiteY2" fmla="*/ 11741 h 682642"/>
                <a:gd name="connsiteX3" fmla="*/ 1961096 w 1972837"/>
                <a:gd name="connsiteY3" fmla="*/ 0 h 682642"/>
                <a:gd name="connsiteX4" fmla="*/ 0 w 1972837"/>
                <a:gd name="connsiteY4" fmla="*/ 0 h 682642"/>
                <a:gd name="connsiteX5" fmla="*/ 0 w 1972837"/>
                <a:gd name="connsiteY5" fmla="*/ 682643 h 682642"/>
                <a:gd name="connsiteX6" fmla="*/ 1961096 w 1972837"/>
                <a:gd name="connsiteY6" fmla="*/ 682643 h 682642"/>
                <a:gd name="connsiteX7" fmla="*/ 1972838 w 1972837"/>
                <a:gd name="connsiteY7" fmla="*/ 670901 h 682642"/>
                <a:gd name="connsiteX8" fmla="*/ 1972838 w 1972837"/>
                <a:gd name="connsiteY8" fmla="*/ 598814 h 682642"/>
                <a:gd name="connsiteX9" fmla="*/ 1961096 w 1972837"/>
                <a:gd name="connsiteY9" fmla="*/ 587073 h 682642"/>
                <a:gd name="connsiteX10" fmla="*/ 706535 w 1972837"/>
                <a:gd name="connsiteY10" fmla="*/ 587073 h 682642"/>
                <a:gd name="connsiteX11" fmla="*/ 648511 w 1972837"/>
                <a:gd name="connsiteY11" fmla="*/ 529048 h 682642"/>
                <a:gd name="connsiteX12" fmla="*/ 648511 w 1972837"/>
                <a:gd name="connsiteY12" fmla="*/ 153595 h 682642"/>
                <a:gd name="connsiteX13" fmla="*/ 706535 w 1972837"/>
                <a:gd name="connsiteY13" fmla="*/ 95570 h 682642"/>
                <a:gd name="connsiteX14" fmla="*/ 1961096 w 1972837"/>
                <a:gd name="connsiteY14" fmla="*/ 95570 h 68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2837" h="682642">
                  <a:moveTo>
                    <a:pt x="1961096" y="95570"/>
                  </a:moveTo>
                  <a:cubicBezTo>
                    <a:pt x="1967581" y="95570"/>
                    <a:pt x="1972838" y="90314"/>
                    <a:pt x="1972838" y="83828"/>
                  </a:cubicBezTo>
                  <a:lnTo>
                    <a:pt x="1972838" y="11741"/>
                  </a:lnTo>
                  <a:cubicBezTo>
                    <a:pt x="1972838" y="5256"/>
                    <a:pt x="1967581" y="0"/>
                    <a:pt x="1961096" y="0"/>
                  </a:cubicBezTo>
                  <a:lnTo>
                    <a:pt x="0" y="0"/>
                  </a:lnTo>
                  <a:lnTo>
                    <a:pt x="0" y="682643"/>
                  </a:lnTo>
                  <a:lnTo>
                    <a:pt x="1961096" y="682643"/>
                  </a:lnTo>
                  <a:cubicBezTo>
                    <a:pt x="1967581" y="682643"/>
                    <a:pt x="1972838" y="677386"/>
                    <a:pt x="1972838" y="670901"/>
                  </a:cubicBezTo>
                  <a:lnTo>
                    <a:pt x="1972838" y="598814"/>
                  </a:lnTo>
                  <a:cubicBezTo>
                    <a:pt x="1972838" y="592329"/>
                    <a:pt x="1967581" y="587073"/>
                    <a:pt x="1961096" y="587073"/>
                  </a:cubicBezTo>
                  <a:lnTo>
                    <a:pt x="706535" y="587073"/>
                  </a:lnTo>
                  <a:cubicBezTo>
                    <a:pt x="674520" y="587073"/>
                    <a:pt x="648511" y="561064"/>
                    <a:pt x="648511" y="529048"/>
                  </a:cubicBezTo>
                  <a:lnTo>
                    <a:pt x="648511" y="153595"/>
                  </a:lnTo>
                  <a:cubicBezTo>
                    <a:pt x="648511" y="121579"/>
                    <a:pt x="674520" y="95570"/>
                    <a:pt x="706535" y="95570"/>
                  </a:cubicBezTo>
                  <a:lnTo>
                    <a:pt x="1961096" y="95570"/>
                  </a:lnTo>
                  <a:close/>
                </a:path>
              </a:pathLst>
            </a:custGeom>
            <a:solidFill>
              <a:srgbClr val="6BB7EE"/>
            </a:solidFill>
            <a:ln w="6826" cap="flat">
              <a:noFill/>
              <a:prstDash val="solid"/>
              <a:miter/>
            </a:ln>
          </p:spPr>
          <p:txBody>
            <a:bodyPr rtlCol="0" anchor="ctr"/>
            <a:lstStyle/>
            <a:p>
              <a:endParaRPr lang="ko-KR" altLang="en-US"/>
            </a:p>
          </p:txBody>
        </p:sp>
        <p:sp>
          <p:nvSpPr>
            <p:cNvPr id="58" name="자유형: 도형 4">
              <a:extLst>
                <a:ext uri="{FF2B5EF4-FFF2-40B4-BE49-F238E27FC236}">
                  <a16:creationId xmlns:a16="http://schemas.microsoft.com/office/drawing/2014/main" id="{C54CE232-BDD8-4AC5-B1BB-CFC6E3A26A63}"/>
                </a:ext>
              </a:extLst>
            </p:cNvPr>
            <p:cNvSpPr/>
            <p:nvPr/>
          </p:nvSpPr>
          <p:spPr>
            <a:xfrm>
              <a:off x="10727457" y="5274729"/>
              <a:ext cx="1396278" cy="491502"/>
            </a:xfrm>
            <a:custGeom>
              <a:avLst/>
              <a:gdLst>
                <a:gd name="connsiteX0" fmla="*/ 54611 w 1256062"/>
                <a:gd name="connsiteY0" fmla="*/ 491503 h 491502"/>
                <a:gd name="connsiteX1" fmla="*/ 1256063 w 1256062"/>
                <a:gd name="connsiteY1" fmla="*/ 491503 h 491502"/>
                <a:gd name="connsiteX2" fmla="*/ 1256063 w 1256062"/>
                <a:gd name="connsiteY2" fmla="*/ 0 h 491502"/>
                <a:gd name="connsiteX3" fmla="*/ 54611 w 1256062"/>
                <a:gd name="connsiteY3" fmla="*/ 0 h 491502"/>
                <a:gd name="connsiteX4" fmla="*/ 0 w 1256062"/>
                <a:gd name="connsiteY4" fmla="*/ 54611 h 491502"/>
                <a:gd name="connsiteX5" fmla="*/ 0 w 1256062"/>
                <a:gd name="connsiteY5" fmla="*/ 436891 h 491502"/>
                <a:gd name="connsiteX6" fmla="*/ 54611 w 1256062"/>
                <a:gd name="connsiteY6" fmla="*/ 491503 h 49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6062" h="491502">
                  <a:moveTo>
                    <a:pt x="54611" y="491503"/>
                  </a:moveTo>
                  <a:lnTo>
                    <a:pt x="1256063" y="491503"/>
                  </a:lnTo>
                  <a:lnTo>
                    <a:pt x="1256063" y="0"/>
                  </a:lnTo>
                  <a:lnTo>
                    <a:pt x="54611" y="0"/>
                  </a:lnTo>
                  <a:cubicBezTo>
                    <a:pt x="24438" y="0"/>
                    <a:pt x="0" y="24439"/>
                    <a:pt x="0" y="54611"/>
                  </a:cubicBezTo>
                  <a:lnTo>
                    <a:pt x="0" y="436891"/>
                  </a:lnTo>
                  <a:cubicBezTo>
                    <a:pt x="0" y="467064"/>
                    <a:pt x="24438" y="491503"/>
                    <a:pt x="54611" y="491503"/>
                  </a:cubicBezTo>
                  <a:close/>
                </a:path>
              </a:pathLst>
            </a:custGeom>
            <a:solidFill>
              <a:srgbClr val="D9E8FD"/>
            </a:solidFill>
            <a:ln w="6826" cap="flat">
              <a:noFill/>
              <a:prstDash val="solid"/>
              <a:miter/>
            </a:ln>
          </p:spPr>
          <p:txBody>
            <a:bodyPr rtlCol="0" anchor="ctr"/>
            <a:lstStyle/>
            <a:p>
              <a:endParaRPr lang="ko-KR" altLang="en-US"/>
            </a:p>
          </p:txBody>
        </p:sp>
        <p:sp>
          <p:nvSpPr>
            <p:cNvPr id="59" name="자유형: 도형 5">
              <a:extLst>
                <a:ext uri="{FF2B5EF4-FFF2-40B4-BE49-F238E27FC236}">
                  <a16:creationId xmlns:a16="http://schemas.microsoft.com/office/drawing/2014/main" id="{1B0860EC-6A63-4F88-913A-D72EABA0E574}"/>
                </a:ext>
              </a:extLst>
            </p:cNvPr>
            <p:cNvSpPr/>
            <p:nvPr/>
          </p:nvSpPr>
          <p:spPr>
            <a:xfrm>
              <a:off x="10219162" y="4680830"/>
              <a:ext cx="1884094" cy="477849"/>
            </a:xfrm>
            <a:custGeom>
              <a:avLst/>
              <a:gdLst>
                <a:gd name="connsiteX0" fmla="*/ 1872353 w 1884094"/>
                <a:gd name="connsiteY0" fmla="*/ 66899 h 477849"/>
                <a:gd name="connsiteX1" fmla="*/ 1884094 w 1884094"/>
                <a:gd name="connsiteY1" fmla="*/ 55158 h 477849"/>
                <a:gd name="connsiteX2" fmla="*/ 1884094 w 1884094"/>
                <a:gd name="connsiteY2" fmla="*/ 11741 h 477849"/>
                <a:gd name="connsiteX3" fmla="*/ 1872353 w 1884094"/>
                <a:gd name="connsiteY3" fmla="*/ 0 h 477849"/>
                <a:gd name="connsiteX4" fmla="*/ 0 w 1884094"/>
                <a:gd name="connsiteY4" fmla="*/ 0 h 477849"/>
                <a:gd name="connsiteX5" fmla="*/ 0 w 1884094"/>
                <a:gd name="connsiteY5" fmla="*/ 477850 h 477849"/>
                <a:gd name="connsiteX6" fmla="*/ 1872353 w 1884094"/>
                <a:gd name="connsiteY6" fmla="*/ 477850 h 477849"/>
                <a:gd name="connsiteX7" fmla="*/ 1884094 w 1884094"/>
                <a:gd name="connsiteY7" fmla="*/ 466108 h 477849"/>
                <a:gd name="connsiteX8" fmla="*/ 1884094 w 1884094"/>
                <a:gd name="connsiteY8" fmla="*/ 422692 h 477849"/>
                <a:gd name="connsiteX9" fmla="*/ 1872353 w 1884094"/>
                <a:gd name="connsiteY9" fmla="*/ 410951 h 477849"/>
                <a:gd name="connsiteX10" fmla="*/ 673836 w 1884094"/>
                <a:gd name="connsiteY10" fmla="*/ 410951 h 477849"/>
                <a:gd name="connsiteX11" fmla="*/ 619293 w 1884094"/>
                <a:gd name="connsiteY11" fmla="*/ 356408 h 477849"/>
                <a:gd name="connsiteX12" fmla="*/ 619293 w 1884094"/>
                <a:gd name="connsiteY12" fmla="*/ 121374 h 477849"/>
                <a:gd name="connsiteX13" fmla="*/ 673836 w 1884094"/>
                <a:gd name="connsiteY13" fmla="*/ 66831 h 477849"/>
                <a:gd name="connsiteX14" fmla="*/ 1872353 w 1884094"/>
                <a:gd name="connsiteY14" fmla="*/ 66831 h 47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4094" h="477849">
                  <a:moveTo>
                    <a:pt x="1872353" y="66899"/>
                  </a:moveTo>
                  <a:cubicBezTo>
                    <a:pt x="1878838" y="66899"/>
                    <a:pt x="1884094" y="61642"/>
                    <a:pt x="1884094" y="55158"/>
                  </a:cubicBezTo>
                  <a:lnTo>
                    <a:pt x="1884094" y="11741"/>
                  </a:lnTo>
                  <a:cubicBezTo>
                    <a:pt x="1884094" y="5256"/>
                    <a:pt x="1878838" y="0"/>
                    <a:pt x="1872353" y="0"/>
                  </a:cubicBezTo>
                  <a:lnTo>
                    <a:pt x="0" y="0"/>
                  </a:lnTo>
                  <a:lnTo>
                    <a:pt x="0" y="477850"/>
                  </a:lnTo>
                  <a:lnTo>
                    <a:pt x="1872353" y="477850"/>
                  </a:lnTo>
                  <a:cubicBezTo>
                    <a:pt x="1878838" y="477850"/>
                    <a:pt x="1884094" y="472593"/>
                    <a:pt x="1884094" y="466108"/>
                  </a:cubicBezTo>
                  <a:lnTo>
                    <a:pt x="1884094" y="422692"/>
                  </a:lnTo>
                  <a:cubicBezTo>
                    <a:pt x="1884094" y="416207"/>
                    <a:pt x="1878838" y="410951"/>
                    <a:pt x="1872353" y="410951"/>
                  </a:cubicBezTo>
                  <a:lnTo>
                    <a:pt x="673836" y="410951"/>
                  </a:lnTo>
                  <a:cubicBezTo>
                    <a:pt x="643733" y="410951"/>
                    <a:pt x="619293" y="386512"/>
                    <a:pt x="619293" y="356408"/>
                  </a:cubicBezTo>
                  <a:lnTo>
                    <a:pt x="619293" y="121374"/>
                  </a:lnTo>
                  <a:cubicBezTo>
                    <a:pt x="619293" y="91269"/>
                    <a:pt x="643733" y="66831"/>
                    <a:pt x="673836" y="66831"/>
                  </a:cubicBezTo>
                  <a:lnTo>
                    <a:pt x="1872353" y="66831"/>
                  </a:lnTo>
                  <a:close/>
                </a:path>
              </a:pathLst>
            </a:custGeom>
            <a:solidFill>
              <a:srgbClr val="136999"/>
            </a:solidFill>
            <a:ln w="6826" cap="flat">
              <a:noFill/>
              <a:prstDash val="solid"/>
              <a:miter/>
            </a:ln>
          </p:spPr>
          <p:txBody>
            <a:bodyPr rtlCol="0" anchor="ctr"/>
            <a:lstStyle/>
            <a:p>
              <a:endParaRPr lang="ko-KR" altLang="en-US"/>
            </a:p>
          </p:txBody>
        </p:sp>
        <p:sp>
          <p:nvSpPr>
            <p:cNvPr id="60" name="자유형: 도형 6">
              <a:extLst>
                <a:ext uri="{FF2B5EF4-FFF2-40B4-BE49-F238E27FC236}">
                  <a16:creationId xmlns:a16="http://schemas.microsoft.com/office/drawing/2014/main" id="{E6B87C60-2703-4BD5-B0EC-5E089D1A0111}"/>
                </a:ext>
              </a:extLst>
            </p:cNvPr>
            <p:cNvSpPr/>
            <p:nvPr/>
          </p:nvSpPr>
          <p:spPr>
            <a:xfrm>
              <a:off x="10838524" y="4747729"/>
              <a:ext cx="1199539" cy="344052"/>
            </a:xfrm>
            <a:custGeom>
              <a:avLst/>
              <a:gdLst>
                <a:gd name="connsiteX0" fmla="*/ 54611 w 1199539"/>
                <a:gd name="connsiteY0" fmla="*/ 344052 h 344052"/>
                <a:gd name="connsiteX1" fmla="*/ 1199540 w 1199539"/>
                <a:gd name="connsiteY1" fmla="*/ 344052 h 344052"/>
                <a:gd name="connsiteX2" fmla="*/ 1199540 w 1199539"/>
                <a:gd name="connsiteY2" fmla="*/ 0 h 344052"/>
                <a:gd name="connsiteX3" fmla="*/ 54611 w 1199539"/>
                <a:gd name="connsiteY3" fmla="*/ 0 h 344052"/>
                <a:gd name="connsiteX4" fmla="*/ 0 w 1199539"/>
                <a:gd name="connsiteY4" fmla="*/ 54611 h 344052"/>
                <a:gd name="connsiteX5" fmla="*/ 0 w 1199539"/>
                <a:gd name="connsiteY5" fmla="*/ 289441 h 344052"/>
                <a:gd name="connsiteX6" fmla="*/ 54611 w 1199539"/>
                <a:gd name="connsiteY6" fmla="*/ 344052 h 3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9539" h="344052">
                  <a:moveTo>
                    <a:pt x="54611" y="344052"/>
                  </a:moveTo>
                  <a:lnTo>
                    <a:pt x="1199540" y="344052"/>
                  </a:lnTo>
                  <a:lnTo>
                    <a:pt x="1199540" y="0"/>
                  </a:lnTo>
                  <a:lnTo>
                    <a:pt x="54611" y="0"/>
                  </a:lnTo>
                  <a:cubicBezTo>
                    <a:pt x="24439" y="0"/>
                    <a:pt x="0" y="24439"/>
                    <a:pt x="0" y="54611"/>
                  </a:cubicBezTo>
                  <a:lnTo>
                    <a:pt x="0" y="289441"/>
                  </a:lnTo>
                  <a:cubicBezTo>
                    <a:pt x="0" y="319613"/>
                    <a:pt x="24439" y="344052"/>
                    <a:pt x="54611" y="344052"/>
                  </a:cubicBezTo>
                  <a:close/>
                </a:path>
              </a:pathLst>
            </a:custGeom>
            <a:solidFill>
              <a:srgbClr val="D9E8FD"/>
            </a:solidFill>
            <a:ln w="6826" cap="flat">
              <a:noFill/>
              <a:prstDash val="solid"/>
              <a:miter/>
            </a:ln>
          </p:spPr>
          <p:txBody>
            <a:bodyPr rtlCol="0" anchor="ctr"/>
            <a:lstStyle/>
            <a:p>
              <a:endParaRPr lang="ko-KR" altLang="en-US"/>
            </a:p>
          </p:txBody>
        </p:sp>
        <p:sp>
          <p:nvSpPr>
            <p:cNvPr id="61" name="자유형: 도형 7">
              <a:extLst>
                <a:ext uri="{FF2B5EF4-FFF2-40B4-BE49-F238E27FC236}">
                  <a16:creationId xmlns:a16="http://schemas.microsoft.com/office/drawing/2014/main" id="{7A15385C-0C77-4E1A-A7F9-CE4A24282EED}"/>
                </a:ext>
              </a:extLst>
            </p:cNvPr>
            <p:cNvSpPr/>
            <p:nvPr/>
          </p:nvSpPr>
          <p:spPr>
            <a:xfrm>
              <a:off x="10219162" y="4164615"/>
              <a:ext cx="1541066" cy="477849"/>
            </a:xfrm>
            <a:custGeom>
              <a:avLst/>
              <a:gdLst>
                <a:gd name="connsiteX0" fmla="*/ 1529325 w 1541066"/>
                <a:gd name="connsiteY0" fmla="*/ 66899 h 477849"/>
                <a:gd name="connsiteX1" fmla="*/ 1541066 w 1541066"/>
                <a:gd name="connsiteY1" fmla="*/ 55158 h 477849"/>
                <a:gd name="connsiteX2" fmla="*/ 1541066 w 1541066"/>
                <a:gd name="connsiteY2" fmla="*/ 11741 h 477849"/>
                <a:gd name="connsiteX3" fmla="*/ 1529325 w 1541066"/>
                <a:gd name="connsiteY3" fmla="*/ 0 h 477849"/>
                <a:gd name="connsiteX4" fmla="*/ 0 w 1541066"/>
                <a:gd name="connsiteY4" fmla="*/ 0 h 477849"/>
                <a:gd name="connsiteX5" fmla="*/ 0 w 1541066"/>
                <a:gd name="connsiteY5" fmla="*/ 477850 h 477849"/>
                <a:gd name="connsiteX6" fmla="*/ 1529325 w 1541066"/>
                <a:gd name="connsiteY6" fmla="*/ 477850 h 477849"/>
                <a:gd name="connsiteX7" fmla="*/ 1541066 w 1541066"/>
                <a:gd name="connsiteY7" fmla="*/ 466108 h 477849"/>
                <a:gd name="connsiteX8" fmla="*/ 1541066 w 1541066"/>
                <a:gd name="connsiteY8" fmla="*/ 422692 h 477849"/>
                <a:gd name="connsiteX9" fmla="*/ 1529325 w 1541066"/>
                <a:gd name="connsiteY9" fmla="*/ 410951 h 477849"/>
                <a:gd name="connsiteX10" fmla="*/ 559016 w 1541066"/>
                <a:gd name="connsiteY10" fmla="*/ 410951 h 477849"/>
                <a:gd name="connsiteX11" fmla="*/ 506589 w 1541066"/>
                <a:gd name="connsiteY11" fmla="*/ 358524 h 477849"/>
                <a:gd name="connsiteX12" fmla="*/ 506589 w 1541066"/>
                <a:gd name="connsiteY12" fmla="*/ 119394 h 477849"/>
                <a:gd name="connsiteX13" fmla="*/ 559016 w 1541066"/>
                <a:gd name="connsiteY13" fmla="*/ 66967 h 477849"/>
                <a:gd name="connsiteX14" fmla="*/ 1529325 w 1541066"/>
                <a:gd name="connsiteY14" fmla="*/ 66967 h 47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1066" h="477849">
                  <a:moveTo>
                    <a:pt x="1529325" y="66899"/>
                  </a:moveTo>
                  <a:cubicBezTo>
                    <a:pt x="1535810" y="66899"/>
                    <a:pt x="1541066" y="61642"/>
                    <a:pt x="1541066" y="55158"/>
                  </a:cubicBezTo>
                  <a:lnTo>
                    <a:pt x="1541066" y="11741"/>
                  </a:lnTo>
                  <a:cubicBezTo>
                    <a:pt x="1541066" y="5256"/>
                    <a:pt x="1535810" y="0"/>
                    <a:pt x="1529325" y="0"/>
                  </a:cubicBezTo>
                  <a:lnTo>
                    <a:pt x="0" y="0"/>
                  </a:lnTo>
                  <a:lnTo>
                    <a:pt x="0" y="477850"/>
                  </a:lnTo>
                  <a:lnTo>
                    <a:pt x="1529325" y="477850"/>
                  </a:lnTo>
                  <a:cubicBezTo>
                    <a:pt x="1535810" y="477850"/>
                    <a:pt x="1541066" y="472593"/>
                    <a:pt x="1541066" y="466108"/>
                  </a:cubicBezTo>
                  <a:lnTo>
                    <a:pt x="1541066" y="422692"/>
                  </a:lnTo>
                  <a:cubicBezTo>
                    <a:pt x="1541066" y="416207"/>
                    <a:pt x="1535810" y="410951"/>
                    <a:pt x="1529325" y="410951"/>
                  </a:cubicBezTo>
                  <a:lnTo>
                    <a:pt x="559016" y="410951"/>
                  </a:lnTo>
                  <a:cubicBezTo>
                    <a:pt x="530072" y="410951"/>
                    <a:pt x="506589" y="387468"/>
                    <a:pt x="506589" y="358524"/>
                  </a:cubicBezTo>
                  <a:lnTo>
                    <a:pt x="506589" y="119394"/>
                  </a:lnTo>
                  <a:cubicBezTo>
                    <a:pt x="506589" y="90450"/>
                    <a:pt x="530072" y="66967"/>
                    <a:pt x="559016" y="66967"/>
                  </a:cubicBezTo>
                  <a:lnTo>
                    <a:pt x="1529325" y="66967"/>
                  </a:lnTo>
                  <a:close/>
                </a:path>
              </a:pathLst>
            </a:custGeom>
            <a:solidFill>
              <a:srgbClr val="0466C7"/>
            </a:solidFill>
            <a:ln w="6826" cap="flat">
              <a:noFill/>
              <a:prstDash val="solid"/>
              <a:miter/>
            </a:ln>
          </p:spPr>
          <p:txBody>
            <a:bodyPr rtlCol="0" anchor="ctr"/>
            <a:lstStyle/>
            <a:p>
              <a:endParaRPr lang="ko-KR" altLang="en-US"/>
            </a:p>
          </p:txBody>
        </p:sp>
        <p:sp>
          <p:nvSpPr>
            <p:cNvPr id="62" name="자유형: 도형 8">
              <a:extLst>
                <a:ext uri="{FF2B5EF4-FFF2-40B4-BE49-F238E27FC236}">
                  <a16:creationId xmlns:a16="http://schemas.microsoft.com/office/drawing/2014/main" id="{AF8C96F8-0D53-4367-99AE-CEFCC1565E66}"/>
                </a:ext>
              </a:extLst>
            </p:cNvPr>
            <p:cNvSpPr/>
            <p:nvPr/>
          </p:nvSpPr>
          <p:spPr>
            <a:xfrm>
              <a:off x="10727457" y="4231514"/>
              <a:ext cx="981162" cy="344052"/>
            </a:xfrm>
            <a:custGeom>
              <a:avLst/>
              <a:gdLst>
                <a:gd name="connsiteX0" fmla="*/ 54611 w 981162"/>
                <a:gd name="connsiteY0" fmla="*/ 344052 h 344052"/>
                <a:gd name="connsiteX1" fmla="*/ 981162 w 981162"/>
                <a:gd name="connsiteY1" fmla="*/ 344052 h 344052"/>
                <a:gd name="connsiteX2" fmla="*/ 981162 w 981162"/>
                <a:gd name="connsiteY2" fmla="*/ 0 h 344052"/>
                <a:gd name="connsiteX3" fmla="*/ 54611 w 981162"/>
                <a:gd name="connsiteY3" fmla="*/ 0 h 344052"/>
                <a:gd name="connsiteX4" fmla="*/ 0 w 981162"/>
                <a:gd name="connsiteY4" fmla="*/ 54611 h 344052"/>
                <a:gd name="connsiteX5" fmla="*/ 0 w 981162"/>
                <a:gd name="connsiteY5" fmla="*/ 289441 h 344052"/>
                <a:gd name="connsiteX6" fmla="*/ 54611 w 981162"/>
                <a:gd name="connsiteY6" fmla="*/ 344052 h 3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1162" h="344052">
                  <a:moveTo>
                    <a:pt x="54611" y="344052"/>
                  </a:moveTo>
                  <a:lnTo>
                    <a:pt x="981162" y="344052"/>
                  </a:lnTo>
                  <a:lnTo>
                    <a:pt x="981162" y="0"/>
                  </a:lnTo>
                  <a:lnTo>
                    <a:pt x="54611" y="0"/>
                  </a:lnTo>
                  <a:cubicBezTo>
                    <a:pt x="24439" y="0"/>
                    <a:pt x="0" y="24439"/>
                    <a:pt x="0" y="54611"/>
                  </a:cubicBezTo>
                  <a:lnTo>
                    <a:pt x="0" y="289441"/>
                  </a:lnTo>
                  <a:cubicBezTo>
                    <a:pt x="0" y="319545"/>
                    <a:pt x="24439" y="344052"/>
                    <a:pt x="54611" y="344052"/>
                  </a:cubicBezTo>
                  <a:close/>
                </a:path>
              </a:pathLst>
            </a:custGeom>
            <a:solidFill>
              <a:srgbClr val="D9E8FD"/>
            </a:solidFill>
            <a:ln w="6826" cap="flat">
              <a:noFill/>
              <a:prstDash val="solid"/>
              <a:miter/>
            </a:ln>
          </p:spPr>
          <p:txBody>
            <a:bodyPr rtlCol="0" anchor="ctr"/>
            <a:lstStyle/>
            <a:p>
              <a:endParaRPr lang="ko-KR" altLang="en-US"/>
            </a:p>
          </p:txBody>
        </p:sp>
        <p:sp>
          <p:nvSpPr>
            <p:cNvPr id="63" name="자유형: 도형 9">
              <a:extLst>
                <a:ext uri="{FF2B5EF4-FFF2-40B4-BE49-F238E27FC236}">
                  <a16:creationId xmlns:a16="http://schemas.microsoft.com/office/drawing/2014/main" id="{C281382B-AB00-4C99-BB49-D64C547E3243}"/>
                </a:ext>
              </a:extLst>
            </p:cNvPr>
            <p:cNvSpPr/>
            <p:nvPr/>
          </p:nvSpPr>
          <p:spPr>
            <a:xfrm>
              <a:off x="10224896" y="5170630"/>
              <a:ext cx="1938978" cy="8802"/>
            </a:xfrm>
            <a:custGeom>
              <a:avLst/>
              <a:gdLst>
                <a:gd name="connsiteX0" fmla="*/ 1938979 w 1938978"/>
                <a:gd name="connsiteY0" fmla="*/ 8802 h 8802"/>
                <a:gd name="connsiteX1" fmla="*/ 1857198 w 1938978"/>
                <a:gd name="connsiteY1" fmla="*/ 7642 h 8802"/>
                <a:gd name="connsiteX2" fmla="*/ 43007 w 1938978"/>
                <a:gd name="connsiteY2" fmla="*/ 6754 h 8802"/>
                <a:gd name="connsiteX3" fmla="*/ 0 w 1938978"/>
                <a:gd name="connsiteY3" fmla="*/ 1635 h 8802"/>
                <a:gd name="connsiteX4" fmla="*/ 977749 w 1938978"/>
                <a:gd name="connsiteY4" fmla="*/ 1020 h 8802"/>
                <a:gd name="connsiteX5" fmla="*/ 1901024 w 1938978"/>
                <a:gd name="connsiteY5" fmla="*/ 1362 h 8802"/>
                <a:gd name="connsiteX6" fmla="*/ 1938979 w 1938978"/>
                <a:gd name="connsiteY6" fmla="*/ 8802 h 8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8978" h="8802">
                  <a:moveTo>
                    <a:pt x="1938979" y="8802"/>
                  </a:moveTo>
                  <a:cubicBezTo>
                    <a:pt x="1911741" y="8393"/>
                    <a:pt x="1884436" y="7642"/>
                    <a:pt x="1857198" y="7642"/>
                  </a:cubicBezTo>
                  <a:cubicBezTo>
                    <a:pt x="1252445" y="7369"/>
                    <a:pt x="647692" y="7164"/>
                    <a:pt x="43007" y="6754"/>
                  </a:cubicBezTo>
                  <a:cubicBezTo>
                    <a:pt x="28671" y="6754"/>
                    <a:pt x="13380" y="11192"/>
                    <a:pt x="0" y="1635"/>
                  </a:cubicBezTo>
                  <a:cubicBezTo>
                    <a:pt x="325894" y="1430"/>
                    <a:pt x="651856" y="1088"/>
                    <a:pt x="977749" y="1020"/>
                  </a:cubicBezTo>
                  <a:cubicBezTo>
                    <a:pt x="1285485" y="952"/>
                    <a:pt x="1593288" y="952"/>
                    <a:pt x="1901024" y="1362"/>
                  </a:cubicBezTo>
                  <a:cubicBezTo>
                    <a:pt x="1913721" y="1362"/>
                    <a:pt x="1928534" y="-4714"/>
                    <a:pt x="1938979" y="8802"/>
                  </a:cubicBezTo>
                  <a:close/>
                </a:path>
              </a:pathLst>
            </a:custGeom>
            <a:solidFill>
              <a:srgbClr val="E9F3FA"/>
            </a:solidFill>
            <a:ln w="6826" cap="flat">
              <a:noFill/>
              <a:prstDash val="solid"/>
              <a:miter/>
            </a:ln>
          </p:spPr>
          <p:txBody>
            <a:bodyPr rtlCol="0" anchor="ctr"/>
            <a:lstStyle/>
            <a:p>
              <a:endParaRPr lang="ko-KR" altLang="en-US"/>
            </a:p>
          </p:txBody>
        </p:sp>
        <p:sp>
          <p:nvSpPr>
            <p:cNvPr id="64" name="자유형: 도형 10">
              <a:extLst>
                <a:ext uri="{FF2B5EF4-FFF2-40B4-BE49-F238E27FC236}">
                  <a16:creationId xmlns:a16="http://schemas.microsoft.com/office/drawing/2014/main" id="{FCC25A43-FB24-4A39-B0ED-BDFD90999599}"/>
                </a:ext>
              </a:extLst>
            </p:cNvPr>
            <p:cNvSpPr/>
            <p:nvPr/>
          </p:nvSpPr>
          <p:spPr>
            <a:xfrm>
              <a:off x="10219302" y="5156222"/>
              <a:ext cx="1882725" cy="10203"/>
            </a:xfrm>
            <a:custGeom>
              <a:avLst/>
              <a:gdLst>
                <a:gd name="connsiteX0" fmla="*/ 65 w 1882725"/>
                <a:gd name="connsiteY0" fmla="*/ 3072 h 10203"/>
                <a:gd name="connsiteX1" fmla="*/ 44369 w 1882725"/>
                <a:gd name="connsiteY1" fmla="*/ 2116 h 10203"/>
                <a:gd name="connsiteX2" fmla="*/ 1835145 w 1882725"/>
                <a:gd name="connsiteY2" fmla="*/ 1980 h 10203"/>
                <a:gd name="connsiteX3" fmla="*/ 1882725 w 1882725"/>
                <a:gd name="connsiteY3" fmla="*/ 0 h 10203"/>
                <a:gd name="connsiteX4" fmla="*/ 1842040 w 1882725"/>
                <a:gd name="connsiteY4" fmla="*/ 8465 h 10203"/>
                <a:gd name="connsiteX5" fmla="*/ 953 w 1882725"/>
                <a:gd name="connsiteY5" fmla="*/ 8874 h 10203"/>
                <a:gd name="connsiteX6" fmla="*/ 65 w 1882725"/>
                <a:gd name="connsiteY6" fmla="*/ 3072 h 1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725" h="10203">
                  <a:moveTo>
                    <a:pt x="65" y="3072"/>
                  </a:moveTo>
                  <a:cubicBezTo>
                    <a:pt x="14810" y="2730"/>
                    <a:pt x="29623" y="2116"/>
                    <a:pt x="44369" y="2116"/>
                  </a:cubicBezTo>
                  <a:cubicBezTo>
                    <a:pt x="641271" y="2048"/>
                    <a:pt x="1238243" y="2116"/>
                    <a:pt x="1835145" y="1980"/>
                  </a:cubicBezTo>
                  <a:cubicBezTo>
                    <a:pt x="1850983" y="1980"/>
                    <a:pt x="1866888" y="682"/>
                    <a:pt x="1882725" y="0"/>
                  </a:cubicBezTo>
                  <a:cubicBezTo>
                    <a:pt x="1872008" y="15905"/>
                    <a:pt x="1855625" y="8465"/>
                    <a:pt x="1842040" y="8465"/>
                  </a:cubicBezTo>
                  <a:cubicBezTo>
                    <a:pt x="1228344" y="8874"/>
                    <a:pt x="614649" y="8874"/>
                    <a:pt x="953" y="8874"/>
                  </a:cubicBezTo>
                  <a:cubicBezTo>
                    <a:pt x="134" y="7031"/>
                    <a:pt x="-140" y="5120"/>
                    <a:pt x="65" y="3072"/>
                  </a:cubicBezTo>
                  <a:close/>
                </a:path>
              </a:pathLst>
            </a:custGeom>
            <a:solidFill>
              <a:srgbClr val="E9F3FA"/>
            </a:solidFill>
            <a:ln w="6826" cap="flat">
              <a:noFill/>
              <a:prstDash val="solid"/>
              <a:miter/>
            </a:ln>
          </p:spPr>
          <p:txBody>
            <a:bodyPr rtlCol="0" anchor="ctr"/>
            <a:lstStyle/>
            <a:p>
              <a:endParaRPr lang="ko-KR" altLang="en-US"/>
            </a:p>
          </p:txBody>
        </p:sp>
      </p:grpSp>
      <p:sp>
        <p:nvSpPr>
          <p:cNvPr id="65" name="자유형: 도형 12">
            <a:extLst>
              <a:ext uri="{FF2B5EF4-FFF2-40B4-BE49-F238E27FC236}">
                <a16:creationId xmlns:a16="http://schemas.microsoft.com/office/drawing/2014/main" id="{6AF4FFB0-9A9E-4215-9B59-8FF882739211}"/>
              </a:ext>
            </a:extLst>
          </p:cNvPr>
          <p:cNvSpPr/>
          <p:nvPr/>
        </p:nvSpPr>
        <p:spPr>
          <a:xfrm>
            <a:off x="525060" y="1597178"/>
            <a:ext cx="3109472" cy="4430922"/>
          </a:xfrm>
          <a:custGeom>
            <a:avLst/>
            <a:gdLst>
              <a:gd name="connsiteX0" fmla="*/ 0 w 2785182"/>
              <a:gd name="connsiteY0" fmla="*/ 0 h 3968816"/>
              <a:gd name="connsiteX1" fmla="*/ 2785183 w 2785182"/>
              <a:gd name="connsiteY1" fmla="*/ 0 h 3968816"/>
              <a:gd name="connsiteX2" fmla="*/ 2785183 w 2785182"/>
              <a:gd name="connsiteY2" fmla="*/ 3968817 h 3968816"/>
              <a:gd name="connsiteX3" fmla="*/ 0 w 2785182"/>
              <a:gd name="connsiteY3" fmla="*/ 3968817 h 3968816"/>
            </a:gdLst>
            <a:ahLst/>
            <a:cxnLst>
              <a:cxn ang="0">
                <a:pos x="connsiteX0" y="connsiteY0"/>
              </a:cxn>
              <a:cxn ang="0">
                <a:pos x="connsiteX1" y="connsiteY1"/>
              </a:cxn>
              <a:cxn ang="0">
                <a:pos x="connsiteX2" y="connsiteY2"/>
              </a:cxn>
              <a:cxn ang="0">
                <a:pos x="connsiteX3" y="connsiteY3"/>
              </a:cxn>
            </a:cxnLst>
            <a:rect l="l" t="t" r="r" b="b"/>
            <a:pathLst>
              <a:path w="2785182" h="3968816">
                <a:moveTo>
                  <a:pt x="0" y="0"/>
                </a:moveTo>
                <a:lnTo>
                  <a:pt x="2785183" y="0"/>
                </a:lnTo>
                <a:lnTo>
                  <a:pt x="2785183" y="3968817"/>
                </a:lnTo>
                <a:lnTo>
                  <a:pt x="0" y="3968817"/>
                </a:lnTo>
                <a:close/>
              </a:path>
            </a:pathLst>
          </a:custGeom>
          <a:solidFill>
            <a:schemeClr val="accent5"/>
          </a:solidFill>
          <a:ln w="6826" cap="flat">
            <a:noFill/>
            <a:prstDash val="solid"/>
            <a:miter/>
          </a:ln>
        </p:spPr>
        <p:txBody>
          <a:bodyPr rtlCol="0" anchor="ctr"/>
          <a:lstStyle/>
          <a:p>
            <a:endParaRPr lang="ko-KR" altLang="en-US"/>
          </a:p>
        </p:txBody>
      </p:sp>
      <p:sp>
        <p:nvSpPr>
          <p:cNvPr id="66" name="자유형: 도형 13">
            <a:extLst>
              <a:ext uri="{FF2B5EF4-FFF2-40B4-BE49-F238E27FC236}">
                <a16:creationId xmlns:a16="http://schemas.microsoft.com/office/drawing/2014/main" id="{2D3BE362-DD16-4D72-AFBF-5F09B552818C}"/>
              </a:ext>
            </a:extLst>
          </p:cNvPr>
          <p:cNvSpPr/>
          <p:nvPr/>
        </p:nvSpPr>
        <p:spPr>
          <a:xfrm>
            <a:off x="679391" y="1775729"/>
            <a:ext cx="2817044" cy="4084475"/>
          </a:xfrm>
          <a:custGeom>
            <a:avLst/>
            <a:gdLst>
              <a:gd name="connsiteX0" fmla="*/ 2478335 w 2523252"/>
              <a:gd name="connsiteY0" fmla="*/ 218 h 3658500"/>
              <a:gd name="connsiteX1" fmla="*/ 2523253 w 2523252"/>
              <a:gd name="connsiteY1" fmla="*/ 43224 h 3658500"/>
              <a:gd name="connsiteX2" fmla="*/ 2523184 w 2523252"/>
              <a:gd name="connsiteY2" fmla="*/ 3618020 h 3658500"/>
              <a:gd name="connsiteX3" fmla="*/ 2481338 w 2523252"/>
              <a:gd name="connsiteY3" fmla="*/ 3658501 h 3658500"/>
              <a:gd name="connsiteX4" fmla="*/ 44645 w 2523252"/>
              <a:gd name="connsiteY4" fmla="*/ 3658501 h 3658500"/>
              <a:gd name="connsiteX5" fmla="*/ 68 w 2523252"/>
              <a:gd name="connsiteY5" fmla="*/ 3615835 h 3658500"/>
              <a:gd name="connsiteX6" fmla="*/ 0 w 2523252"/>
              <a:gd name="connsiteY6" fmla="*/ 45955 h 3658500"/>
              <a:gd name="connsiteX7" fmla="*/ 46898 w 2523252"/>
              <a:gd name="connsiteY7" fmla="*/ 13 h 3658500"/>
              <a:gd name="connsiteX8" fmla="*/ 2478335 w 2523252"/>
              <a:gd name="connsiteY8" fmla="*/ 218 h 365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3252" h="3658500">
                <a:moveTo>
                  <a:pt x="2478335" y="218"/>
                </a:moveTo>
                <a:cubicBezTo>
                  <a:pt x="2512126" y="-55"/>
                  <a:pt x="2523253" y="7932"/>
                  <a:pt x="2523253" y="43224"/>
                </a:cubicBezTo>
                <a:cubicBezTo>
                  <a:pt x="2522297" y="1234846"/>
                  <a:pt x="2522365" y="2426399"/>
                  <a:pt x="2523184" y="3618020"/>
                </a:cubicBezTo>
                <a:cubicBezTo>
                  <a:pt x="2523184" y="3650787"/>
                  <a:pt x="2513559" y="3658569"/>
                  <a:pt x="2481338" y="3658501"/>
                </a:cubicBezTo>
                <a:cubicBezTo>
                  <a:pt x="1669130" y="3657613"/>
                  <a:pt x="856853" y="3657613"/>
                  <a:pt x="44645" y="3658501"/>
                </a:cubicBezTo>
                <a:cubicBezTo>
                  <a:pt x="10854" y="3658569"/>
                  <a:pt x="0" y="3651197"/>
                  <a:pt x="68" y="3615835"/>
                </a:cubicBezTo>
                <a:cubicBezTo>
                  <a:pt x="1024" y="2425853"/>
                  <a:pt x="1092" y="1235938"/>
                  <a:pt x="0" y="45955"/>
                </a:cubicBezTo>
                <a:cubicBezTo>
                  <a:pt x="0" y="8614"/>
                  <a:pt x="9966" y="-396"/>
                  <a:pt x="46898" y="13"/>
                </a:cubicBezTo>
                <a:cubicBezTo>
                  <a:pt x="232509" y="1925"/>
                  <a:pt x="2309313" y="1652"/>
                  <a:pt x="2478335" y="218"/>
                </a:cubicBezTo>
                <a:close/>
              </a:path>
            </a:pathLst>
          </a:custGeom>
          <a:solidFill>
            <a:srgbClr val="F7F6F8"/>
          </a:solidFill>
          <a:ln w="6826" cap="flat">
            <a:noFill/>
            <a:prstDash val="solid"/>
            <a:miter/>
          </a:ln>
        </p:spPr>
        <p:txBody>
          <a:bodyPr rtlCol="0" anchor="ctr"/>
          <a:lstStyle/>
          <a:p>
            <a:endParaRPr lang="ko-KR" altLang="en-US"/>
          </a:p>
        </p:txBody>
      </p:sp>
      <p:sp>
        <p:nvSpPr>
          <p:cNvPr id="67" name="자유형: 도형 14">
            <a:extLst>
              <a:ext uri="{FF2B5EF4-FFF2-40B4-BE49-F238E27FC236}">
                <a16:creationId xmlns:a16="http://schemas.microsoft.com/office/drawing/2014/main" id="{1F887E11-6FFD-4455-B083-D95D35D12C86}"/>
              </a:ext>
            </a:extLst>
          </p:cNvPr>
          <p:cNvSpPr/>
          <p:nvPr/>
        </p:nvSpPr>
        <p:spPr>
          <a:xfrm>
            <a:off x="1873756" y="1202619"/>
            <a:ext cx="480130" cy="262406"/>
          </a:xfrm>
          <a:custGeom>
            <a:avLst/>
            <a:gdLst>
              <a:gd name="connsiteX0" fmla="*/ 428802 w 430057"/>
              <a:gd name="connsiteY0" fmla="*/ 235040 h 235039"/>
              <a:gd name="connsiteX1" fmla="*/ 1126 w 430057"/>
              <a:gd name="connsiteY1" fmla="*/ 235040 h 235039"/>
              <a:gd name="connsiteX2" fmla="*/ 34 w 430057"/>
              <a:gd name="connsiteY2" fmla="*/ 33865 h 235039"/>
              <a:gd name="connsiteX3" fmla="*/ 33552 w 430057"/>
              <a:gd name="connsiteY3" fmla="*/ 6 h 235039"/>
              <a:gd name="connsiteX4" fmla="*/ 396377 w 430057"/>
              <a:gd name="connsiteY4" fmla="*/ 6 h 235039"/>
              <a:gd name="connsiteX5" fmla="*/ 430030 w 430057"/>
              <a:gd name="connsiteY5" fmla="*/ 33865 h 235039"/>
              <a:gd name="connsiteX6" fmla="*/ 428802 w 430057"/>
              <a:gd name="connsiteY6" fmla="*/ 235040 h 23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057" h="235039">
                <a:moveTo>
                  <a:pt x="428802" y="235040"/>
                </a:moveTo>
                <a:cubicBezTo>
                  <a:pt x="286266" y="235040"/>
                  <a:pt x="143662" y="235040"/>
                  <a:pt x="1126" y="235040"/>
                </a:cubicBezTo>
                <a:cubicBezTo>
                  <a:pt x="921" y="168004"/>
                  <a:pt x="1604" y="100900"/>
                  <a:pt x="34" y="33865"/>
                </a:cubicBezTo>
                <a:cubicBezTo>
                  <a:pt x="-580" y="8744"/>
                  <a:pt x="7065" y="-199"/>
                  <a:pt x="33552" y="6"/>
                </a:cubicBezTo>
                <a:cubicBezTo>
                  <a:pt x="154447" y="1235"/>
                  <a:pt x="275412" y="1235"/>
                  <a:pt x="396377" y="6"/>
                </a:cubicBezTo>
                <a:cubicBezTo>
                  <a:pt x="423000" y="-267"/>
                  <a:pt x="430577" y="8948"/>
                  <a:pt x="430030" y="33865"/>
                </a:cubicBezTo>
                <a:cubicBezTo>
                  <a:pt x="428529" y="100900"/>
                  <a:pt x="429007" y="168004"/>
                  <a:pt x="428802" y="235040"/>
                </a:cubicBezTo>
                <a:close/>
              </a:path>
            </a:pathLst>
          </a:custGeom>
          <a:solidFill>
            <a:schemeClr val="accent5"/>
          </a:solidFill>
          <a:ln w="6826" cap="flat">
            <a:noFill/>
            <a:prstDash val="solid"/>
            <a:miter/>
          </a:ln>
        </p:spPr>
        <p:txBody>
          <a:bodyPr rtlCol="0" anchor="ctr"/>
          <a:lstStyle/>
          <a:p>
            <a:endParaRPr lang="ko-KR" altLang="en-US"/>
          </a:p>
        </p:txBody>
      </p:sp>
      <p:sp>
        <p:nvSpPr>
          <p:cNvPr id="68" name="자유형: 도형 15">
            <a:extLst>
              <a:ext uri="{FF2B5EF4-FFF2-40B4-BE49-F238E27FC236}">
                <a16:creationId xmlns:a16="http://schemas.microsoft.com/office/drawing/2014/main" id="{DDAAD84F-FA4D-4360-A167-68A45645C1C1}"/>
              </a:ext>
            </a:extLst>
          </p:cNvPr>
          <p:cNvSpPr/>
          <p:nvPr/>
        </p:nvSpPr>
        <p:spPr>
          <a:xfrm>
            <a:off x="1968680" y="1290041"/>
            <a:ext cx="288844" cy="153644"/>
          </a:xfrm>
          <a:custGeom>
            <a:avLst/>
            <a:gdLst>
              <a:gd name="connsiteX0" fmla="*/ 237354 w 258720"/>
              <a:gd name="connsiteY0" fmla="*/ 137621 h 137620"/>
              <a:gd name="connsiteX1" fmla="*/ 21367 w 258720"/>
              <a:gd name="connsiteY1" fmla="*/ 137621 h 137620"/>
              <a:gd name="connsiteX2" fmla="*/ 0 w 258720"/>
              <a:gd name="connsiteY2" fmla="*/ 116254 h 137620"/>
              <a:gd name="connsiteX3" fmla="*/ 0 w 258720"/>
              <a:gd name="connsiteY3" fmla="*/ 21367 h 137620"/>
              <a:gd name="connsiteX4" fmla="*/ 21367 w 258720"/>
              <a:gd name="connsiteY4" fmla="*/ 0 h 137620"/>
              <a:gd name="connsiteX5" fmla="*/ 237354 w 258720"/>
              <a:gd name="connsiteY5" fmla="*/ 0 h 137620"/>
              <a:gd name="connsiteX6" fmla="*/ 258721 w 258720"/>
              <a:gd name="connsiteY6" fmla="*/ 21367 h 137620"/>
              <a:gd name="connsiteX7" fmla="*/ 258721 w 258720"/>
              <a:gd name="connsiteY7" fmla="*/ 116254 h 137620"/>
              <a:gd name="connsiteX8" fmla="*/ 237354 w 258720"/>
              <a:gd name="connsiteY8" fmla="*/ 137621 h 13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720" h="137620">
                <a:moveTo>
                  <a:pt x="237354" y="137621"/>
                </a:moveTo>
                <a:lnTo>
                  <a:pt x="21367" y="137621"/>
                </a:lnTo>
                <a:cubicBezTo>
                  <a:pt x="9556" y="137621"/>
                  <a:pt x="0" y="128064"/>
                  <a:pt x="0" y="116254"/>
                </a:cubicBezTo>
                <a:lnTo>
                  <a:pt x="0" y="21367"/>
                </a:lnTo>
                <a:cubicBezTo>
                  <a:pt x="0" y="9557"/>
                  <a:pt x="9556" y="0"/>
                  <a:pt x="21367" y="0"/>
                </a:cubicBezTo>
                <a:lnTo>
                  <a:pt x="237354" y="0"/>
                </a:lnTo>
                <a:cubicBezTo>
                  <a:pt x="249165" y="0"/>
                  <a:pt x="258721" y="9557"/>
                  <a:pt x="258721" y="21367"/>
                </a:cubicBezTo>
                <a:lnTo>
                  <a:pt x="258721" y="116254"/>
                </a:lnTo>
                <a:cubicBezTo>
                  <a:pt x="258653" y="128064"/>
                  <a:pt x="249165" y="137621"/>
                  <a:pt x="237354" y="137621"/>
                </a:cubicBezTo>
                <a:close/>
              </a:path>
            </a:pathLst>
          </a:custGeom>
          <a:solidFill>
            <a:srgbClr val="F9FBFD"/>
          </a:solidFill>
          <a:ln w="6826" cap="flat">
            <a:noFill/>
            <a:prstDash val="solid"/>
            <a:miter/>
          </a:ln>
        </p:spPr>
        <p:txBody>
          <a:bodyPr rtlCol="0" anchor="ctr"/>
          <a:lstStyle/>
          <a:p>
            <a:endParaRPr lang="ko-KR" altLang="en-US"/>
          </a:p>
        </p:txBody>
      </p:sp>
      <p:sp>
        <p:nvSpPr>
          <p:cNvPr id="69" name="자유형: 도형 16">
            <a:extLst>
              <a:ext uri="{FF2B5EF4-FFF2-40B4-BE49-F238E27FC236}">
                <a16:creationId xmlns:a16="http://schemas.microsoft.com/office/drawing/2014/main" id="{FA18209A-2263-4D4A-80F1-3C17C06BC174}"/>
              </a:ext>
            </a:extLst>
          </p:cNvPr>
          <p:cNvSpPr/>
          <p:nvPr/>
        </p:nvSpPr>
        <p:spPr>
          <a:xfrm>
            <a:off x="1340877" y="1466302"/>
            <a:ext cx="1535807" cy="357750"/>
          </a:xfrm>
          <a:custGeom>
            <a:avLst/>
            <a:gdLst>
              <a:gd name="connsiteX0" fmla="*/ 4539 w 1375636"/>
              <a:gd name="connsiteY0" fmla="*/ 271027 h 320440"/>
              <a:gd name="connsiteX1" fmla="*/ 4199 w 1375636"/>
              <a:gd name="connsiteY1" fmla="*/ 137092 h 320440"/>
              <a:gd name="connsiteX2" fmla="*/ 5223 w 1375636"/>
              <a:gd name="connsiteY2" fmla="*/ 49441 h 320440"/>
              <a:gd name="connsiteX3" fmla="*/ 53690 w 1375636"/>
              <a:gd name="connsiteY3" fmla="*/ 18 h 320440"/>
              <a:gd name="connsiteX4" fmla="*/ 1321903 w 1375636"/>
              <a:gd name="connsiteY4" fmla="*/ 18 h 320440"/>
              <a:gd name="connsiteX5" fmla="*/ 1370712 w 1375636"/>
              <a:gd name="connsiteY5" fmla="*/ 49373 h 320440"/>
              <a:gd name="connsiteX6" fmla="*/ 1372147 w 1375636"/>
              <a:gd name="connsiteY6" fmla="*/ 137161 h 320440"/>
              <a:gd name="connsiteX7" fmla="*/ 1371873 w 1375636"/>
              <a:gd name="connsiteY7" fmla="*/ 270822 h 320440"/>
              <a:gd name="connsiteX8" fmla="*/ 1344636 w 1375636"/>
              <a:gd name="connsiteY8" fmla="*/ 316764 h 320440"/>
              <a:gd name="connsiteX9" fmla="*/ 1280399 w 1375636"/>
              <a:gd name="connsiteY9" fmla="*/ 320314 h 320440"/>
              <a:gd name="connsiteX10" fmla="*/ 94990 w 1375636"/>
              <a:gd name="connsiteY10" fmla="*/ 320314 h 320440"/>
              <a:gd name="connsiteX11" fmla="*/ 30753 w 1375636"/>
              <a:gd name="connsiteY11" fmla="*/ 316764 h 320440"/>
              <a:gd name="connsiteX12" fmla="*/ 4539 w 1375636"/>
              <a:gd name="connsiteY12" fmla="*/ 271027 h 32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5636" h="320440">
                <a:moveTo>
                  <a:pt x="4539" y="271027"/>
                </a:moveTo>
                <a:cubicBezTo>
                  <a:pt x="4403" y="226382"/>
                  <a:pt x="4335" y="181737"/>
                  <a:pt x="4199" y="137092"/>
                </a:cubicBezTo>
                <a:cubicBezTo>
                  <a:pt x="4744" y="107875"/>
                  <a:pt x="7884" y="78385"/>
                  <a:pt x="5223" y="49441"/>
                </a:cubicBezTo>
                <a:cubicBezTo>
                  <a:pt x="1741" y="11827"/>
                  <a:pt x="13619" y="-460"/>
                  <a:pt x="53690" y="18"/>
                </a:cubicBezTo>
                <a:cubicBezTo>
                  <a:pt x="195270" y="1861"/>
                  <a:pt x="1183327" y="1861"/>
                  <a:pt x="1321903" y="18"/>
                </a:cubicBezTo>
                <a:cubicBezTo>
                  <a:pt x="1361770" y="-528"/>
                  <a:pt x="1374126" y="11486"/>
                  <a:pt x="1370712" y="49373"/>
                </a:cubicBezTo>
                <a:cubicBezTo>
                  <a:pt x="1368118" y="78385"/>
                  <a:pt x="1371463" y="107875"/>
                  <a:pt x="1372147" y="137161"/>
                </a:cubicBezTo>
                <a:cubicBezTo>
                  <a:pt x="1372078" y="181737"/>
                  <a:pt x="1371942" y="226314"/>
                  <a:pt x="1371873" y="270822"/>
                </a:cubicBezTo>
                <a:cubicBezTo>
                  <a:pt x="1382386" y="297445"/>
                  <a:pt x="1370098" y="311098"/>
                  <a:pt x="1344636" y="316764"/>
                </a:cubicBezTo>
                <a:cubicBezTo>
                  <a:pt x="1323474" y="321474"/>
                  <a:pt x="1301834" y="320314"/>
                  <a:pt x="1280399" y="320314"/>
                </a:cubicBezTo>
                <a:cubicBezTo>
                  <a:pt x="885285" y="320382"/>
                  <a:pt x="490103" y="320382"/>
                  <a:pt x="94990" y="320314"/>
                </a:cubicBezTo>
                <a:cubicBezTo>
                  <a:pt x="73554" y="320314"/>
                  <a:pt x="51915" y="321474"/>
                  <a:pt x="30753" y="316764"/>
                </a:cubicBezTo>
                <a:cubicBezTo>
                  <a:pt x="5223" y="311098"/>
                  <a:pt x="-7407" y="297786"/>
                  <a:pt x="4539" y="271027"/>
                </a:cubicBezTo>
                <a:close/>
              </a:path>
            </a:pathLst>
          </a:custGeom>
          <a:solidFill>
            <a:schemeClr val="accent2"/>
          </a:solidFill>
          <a:ln w="6826" cap="flat">
            <a:noFill/>
            <a:prstDash val="solid"/>
            <a:miter/>
          </a:ln>
        </p:spPr>
        <p:txBody>
          <a:bodyPr rtlCol="0" anchor="ctr"/>
          <a:lstStyle/>
          <a:p>
            <a:endParaRPr lang="ko-KR" altLang="en-US"/>
          </a:p>
        </p:txBody>
      </p:sp>
      <p:sp>
        <p:nvSpPr>
          <p:cNvPr id="70" name="자유형: 도형 17">
            <a:extLst>
              <a:ext uri="{FF2B5EF4-FFF2-40B4-BE49-F238E27FC236}">
                <a16:creationId xmlns:a16="http://schemas.microsoft.com/office/drawing/2014/main" id="{3C0AEF0E-3F84-4C32-938C-DC92C54B9E37}"/>
              </a:ext>
            </a:extLst>
          </p:cNvPr>
          <p:cNvSpPr/>
          <p:nvPr/>
        </p:nvSpPr>
        <p:spPr>
          <a:xfrm>
            <a:off x="829302" y="1979003"/>
            <a:ext cx="639271" cy="639968"/>
          </a:xfrm>
          <a:custGeom>
            <a:avLst/>
            <a:gdLst>
              <a:gd name="connsiteX0" fmla="*/ 0 w 572601"/>
              <a:gd name="connsiteY0" fmla="*/ 285413 h 573225"/>
              <a:gd name="connsiteX1" fmla="*/ 285549 w 572601"/>
              <a:gd name="connsiteY1" fmla="*/ 0 h 573225"/>
              <a:gd name="connsiteX2" fmla="*/ 572601 w 572601"/>
              <a:gd name="connsiteY2" fmla="*/ 285276 h 573225"/>
              <a:gd name="connsiteX3" fmla="*/ 283979 w 572601"/>
              <a:gd name="connsiteY3" fmla="*/ 573215 h 573225"/>
              <a:gd name="connsiteX4" fmla="*/ 0 w 572601"/>
              <a:gd name="connsiteY4" fmla="*/ 285413 h 573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601" h="573225">
                <a:moveTo>
                  <a:pt x="0" y="285413"/>
                </a:moveTo>
                <a:cubicBezTo>
                  <a:pt x="0" y="126357"/>
                  <a:pt x="126357" y="0"/>
                  <a:pt x="285549" y="0"/>
                </a:cubicBezTo>
                <a:cubicBezTo>
                  <a:pt x="443718" y="0"/>
                  <a:pt x="572396" y="127927"/>
                  <a:pt x="572601" y="285276"/>
                </a:cubicBezTo>
                <a:cubicBezTo>
                  <a:pt x="572805" y="443923"/>
                  <a:pt x="441806" y="574581"/>
                  <a:pt x="283979" y="573215"/>
                </a:cubicBezTo>
                <a:cubicBezTo>
                  <a:pt x="125333" y="571782"/>
                  <a:pt x="68" y="444878"/>
                  <a:pt x="0" y="285413"/>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71" name="자유형: 도형 18">
            <a:extLst>
              <a:ext uri="{FF2B5EF4-FFF2-40B4-BE49-F238E27FC236}">
                <a16:creationId xmlns:a16="http://schemas.microsoft.com/office/drawing/2014/main" id="{ADDC3C41-2ED1-458A-B03D-FE3C467042F3}"/>
              </a:ext>
            </a:extLst>
          </p:cNvPr>
          <p:cNvSpPr/>
          <p:nvPr/>
        </p:nvSpPr>
        <p:spPr>
          <a:xfrm>
            <a:off x="860972" y="5044143"/>
            <a:ext cx="578944" cy="400133"/>
          </a:xfrm>
          <a:custGeom>
            <a:avLst/>
            <a:gdLst>
              <a:gd name="connsiteX0" fmla="*/ 518566 w 518565"/>
              <a:gd name="connsiteY0" fmla="*/ 37866 h 358403"/>
              <a:gd name="connsiteX1" fmla="*/ 504981 w 518565"/>
              <a:gd name="connsiteY1" fmla="*/ 52475 h 358403"/>
              <a:gd name="connsiteX2" fmla="*/ 185573 w 518565"/>
              <a:gd name="connsiteY2" fmla="*/ 350107 h 358403"/>
              <a:gd name="connsiteX3" fmla="*/ 155604 w 518565"/>
              <a:gd name="connsiteY3" fmla="*/ 349902 h 358403"/>
              <a:gd name="connsiteX4" fmla="*/ 9724 w 518565"/>
              <a:gd name="connsiteY4" fmla="*/ 216309 h 358403"/>
              <a:gd name="connsiteX5" fmla="*/ 13547 w 518565"/>
              <a:gd name="connsiteY5" fmla="*/ 181835 h 358403"/>
              <a:gd name="connsiteX6" fmla="*/ 50136 w 518565"/>
              <a:gd name="connsiteY6" fmla="*/ 172756 h 358403"/>
              <a:gd name="connsiteX7" fmla="*/ 149939 w 518565"/>
              <a:gd name="connsiteY7" fmla="*/ 265732 h 358403"/>
              <a:gd name="connsiteX8" fmla="*/ 190556 w 518565"/>
              <a:gd name="connsiteY8" fmla="*/ 266005 h 358403"/>
              <a:gd name="connsiteX9" fmla="*/ 460268 w 518565"/>
              <a:gd name="connsiteY9" fmla="*/ 15134 h 358403"/>
              <a:gd name="connsiteX10" fmla="*/ 484160 w 518565"/>
              <a:gd name="connsiteY10" fmla="*/ 2574 h 358403"/>
              <a:gd name="connsiteX11" fmla="*/ 518566 w 518565"/>
              <a:gd name="connsiteY11" fmla="*/ 37866 h 35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565" h="358403">
                <a:moveTo>
                  <a:pt x="518566" y="37866"/>
                </a:moveTo>
                <a:cubicBezTo>
                  <a:pt x="513855" y="42986"/>
                  <a:pt x="509760" y="48037"/>
                  <a:pt x="504981" y="52475"/>
                </a:cubicBezTo>
                <a:cubicBezTo>
                  <a:pt x="398420" y="151594"/>
                  <a:pt x="291655" y="250441"/>
                  <a:pt x="185573" y="350107"/>
                </a:cubicBezTo>
                <a:cubicBezTo>
                  <a:pt x="173421" y="361507"/>
                  <a:pt x="167209" y="360893"/>
                  <a:pt x="155604" y="349902"/>
                </a:cubicBezTo>
                <a:cubicBezTo>
                  <a:pt x="107683" y="304643"/>
                  <a:pt x="59420" y="259657"/>
                  <a:pt x="9724" y="216309"/>
                </a:cubicBezTo>
                <a:cubicBezTo>
                  <a:pt x="-8844" y="200131"/>
                  <a:pt x="3034" y="192007"/>
                  <a:pt x="13547" y="181835"/>
                </a:cubicBezTo>
                <a:cubicBezTo>
                  <a:pt x="23786" y="172005"/>
                  <a:pt x="30203" y="152891"/>
                  <a:pt x="50136" y="172756"/>
                </a:cubicBezTo>
                <a:cubicBezTo>
                  <a:pt x="82289" y="204841"/>
                  <a:pt x="117854" y="233580"/>
                  <a:pt x="149939" y="265732"/>
                </a:cubicBezTo>
                <a:cubicBezTo>
                  <a:pt x="165502" y="281296"/>
                  <a:pt x="174445" y="281296"/>
                  <a:pt x="190556" y="266005"/>
                </a:cubicBezTo>
                <a:cubicBezTo>
                  <a:pt x="279709" y="181562"/>
                  <a:pt x="369954" y="98348"/>
                  <a:pt x="460268" y="15134"/>
                </a:cubicBezTo>
                <a:cubicBezTo>
                  <a:pt x="466753" y="9195"/>
                  <a:pt x="472282" y="-6028"/>
                  <a:pt x="484160" y="2574"/>
                </a:cubicBezTo>
                <a:cubicBezTo>
                  <a:pt x="496789" y="11789"/>
                  <a:pt x="506415" y="25101"/>
                  <a:pt x="518566" y="37866"/>
                </a:cubicBezTo>
                <a:close/>
              </a:path>
            </a:pathLst>
          </a:custGeom>
          <a:solidFill>
            <a:schemeClr val="accent1">
              <a:lumMod val="75000"/>
            </a:schemeClr>
          </a:solidFill>
          <a:ln w="6826" cap="flat">
            <a:noFill/>
            <a:prstDash val="solid"/>
            <a:miter/>
          </a:ln>
        </p:spPr>
        <p:txBody>
          <a:bodyPr rtlCol="0" anchor="ctr"/>
          <a:lstStyle/>
          <a:p>
            <a:endParaRPr lang="ko-KR" altLang="en-US"/>
          </a:p>
        </p:txBody>
      </p:sp>
      <p:sp>
        <p:nvSpPr>
          <p:cNvPr id="72" name="자유형: 도형 19">
            <a:extLst>
              <a:ext uri="{FF2B5EF4-FFF2-40B4-BE49-F238E27FC236}">
                <a16:creationId xmlns:a16="http://schemas.microsoft.com/office/drawing/2014/main" id="{F7DA43B5-41A0-4161-B1F0-07BCB7E84C0D}"/>
              </a:ext>
            </a:extLst>
          </p:cNvPr>
          <p:cNvSpPr/>
          <p:nvPr/>
        </p:nvSpPr>
        <p:spPr>
          <a:xfrm>
            <a:off x="862019" y="4299719"/>
            <a:ext cx="575775" cy="399909"/>
          </a:xfrm>
          <a:custGeom>
            <a:avLst/>
            <a:gdLst>
              <a:gd name="connsiteX0" fmla="*/ 515716 w 515727"/>
              <a:gd name="connsiteY0" fmla="*/ 35936 h 358202"/>
              <a:gd name="connsiteX1" fmla="*/ 504112 w 515727"/>
              <a:gd name="connsiteY1" fmla="*/ 52866 h 358202"/>
              <a:gd name="connsiteX2" fmla="*/ 185044 w 515727"/>
              <a:gd name="connsiteY2" fmla="*/ 349611 h 358202"/>
              <a:gd name="connsiteX3" fmla="*/ 154803 w 515727"/>
              <a:gd name="connsiteY3" fmla="*/ 350089 h 358202"/>
              <a:gd name="connsiteX4" fmla="*/ 11448 w 515727"/>
              <a:gd name="connsiteY4" fmla="*/ 219294 h 358202"/>
              <a:gd name="connsiteX5" fmla="*/ 14315 w 515727"/>
              <a:gd name="connsiteY5" fmla="*/ 179496 h 358202"/>
              <a:gd name="connsiteX6" fmla="*/ 50837 w 515727"/>
              <a:gd name="connsiteY6" fmla="*/ 174649 h 358202"/>
              <a:gd name="connsiteX7" fmla="*/ 147908 w 515727"/>
              <a:gd name="connsiteY7" fmla="*/ 265168 h 358202"/>
              <a:gd name="connsiteX8" fmla="*/ 190847 w 515727"/>
              <a:gd name="connsiteY8" fmla="*/ 265577 h 358202"/>
              <a:gd name="connsiteX9" fmla="*/ 459876 w 515727"/>
              <a:gd name="connsiteY9" fmla="*/ 14979 h 358202"/>
              <a:gd name="connsiteX10" fmla="*/ 483291 w 515727"/>
              <a:gd name="connsiteY10" fmla="*/ 2692 h 358202"/>
              <a:gd name="connsiteX11" fmla="*/ 515716 w 515727"/>
              <a:gd name="connsiteY11" fmla="*/ 35936 h 3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5727" h="358202">
                <a:moveTo>
                  <a:pt x="515716" y="35936"/>
                </a:moveTo>
                <a:cubicBezTo>
                  <a:pt x="516058" y="45494"/>
                  <a:pt x="508821" y="48497"/>
                  <a:pt x="504112" y="52866"/>
                </a:cubicBezTo>
                <a:cubicBezTo>
                  <a:pt x="397755" y="151781"/>
                  <a:pt x="291058" y="250355"/>
                  <a:pt x="185044" y="349611"/>
                </a:cubicBezTo>
                <a:cubicBezTo>
                  <a:pt x="173439" y="360533"/>
                  <a:pt x="166818" y="361420"/>
                  <a:pt x="154803" y="350089"/>
                </a:cubicBezTo>
                <a:cubicBezTo>
                  <a:pt x="107769" y="305649"/>
                  <a:pt x="60871" y="261072"/>
                  <a:pt x="11448" y="219294"/>
                </a:cubicBezTo>
                <a:cubicBezTo>
                  <a:pt x="-10260" y="200931"/>
                  <a:pt x="3666" y="192398"/>
                  <a:pt x="14315" y="179496"/>
                </a:cubicBezTo>
                <a:cubicBezTo>
                  <a:pt x="25374" y="166116"/>
                  <a:pt x="33361" y="156696"/>
                  <a:pt x="50837" y="174649"/>
                </a:cubicBezTo>
                <a:cubicBezTo>
                  <a:pt x="81692" y="206256"/>
                  <a:pt x="116575" y="233971"/>
                  <a:pt x="147908" y="265168"/>
                </a:cubicBezTo>
                <a:cubicBezTo>
                  <a:pt x="163950" y="281142"/>
                  <a:pt x="173439" y="282166"/>
                  <a:pt x="190847" y="265577"/>
                </a:cubicBezTo>
                <a:cubicBezTo>
                  <a:pt x="279590" y="181066"/>
                  <a:pt x="369699" y="97989"/>
                  <a:pt x="459876" y="14979"/>
                </a:cubicBezTo>
                <a:cubicBezTo>
                  <a:pt x="466088" y="9245"/>
                  <a:pt x="471413" y="-6183"/>
                  <a:pt x="483291" y="2692"/>
                </a:cubicBezTo>
                <a:cubicBezTo>
                  <a:pt x="495851" y="11976"/>
                  <a:pt x="505477" y="25151"/>
                  <a:pt x="515716" y="35936"/>
                </a:cubicBezTo>
                <a:close/>
              </a:path>
            </a:pathLst>
          </a:custGeom>
          <a:solidFill>
            <a:schemeClr val="accent1">
              <a:lumMod val="75000"/>
            </a:schemeClr>
          </a:solidFill>
          <a:ln w="6826" cap="flat">
            <a:noFill/>
            <a:prstDash val="solid"/>
            <a:miter/>
          </a:ln>
        </p:spPr>
        <p:txBody>
          <a:bodyPr rtlCol="0" anchor="ctr"/>
          <a:lstStyle/>
          <a:p>
            <a:endParaRPr lang="ko-KR" altLang="en-US"/>
          </a:p>
        </p:txBody>
      </p:sp>
      <p:sp>
        <p:nvSpPr>
          <p:cNvPr id="73" name="자유형: 도형 20">
            <a:extLst>
              <a:ext uri="{FF2B5EF4-FFF2-40B4-BE49-F238E27FC236}">
                <a16:creationId xmlns:a16="http://schemas.microsoft.com/office/drawing/2014/main" id="{A2F42D5C-A886-4575-837C-BD57F005475A}"/>
              </a:ext>
            </a:extLst>
          </p:cNvPr>
          <p:cNvSpPr/>
          <p:nvPr/>
        </p:nvSpPr>
        <p:spPr>
          <a:xfrm>
            <a:off x="861337" y="2999423"/>
            <a:ext cx="573493" cy="400640"/>
          </a:xfrm>
          <a:custGeom>
            <a:avLst/>
            <a:gdLst>
              <a:gd name="connsiteX0" fmla="*/ 170364 w 513683"/>
              <a:gd name="connsiteY0" fmla="*/ 358857 h 358857"/>
              <a:gd name="connsiteX1" fmla="*/ 156642 w 513683"/>
              <a:gd name="connsiteY1" fmla="*/ 346638 h 358857"/>
              <a:gd name="connsiteX2" fmla="*/ 10284 w 513683"/>
              <a:gd name="connsiteY2" fmla="*/ 213523 h 358857"/>
              <a:gd name="connsiteX3" fmla="*/ 11991 w 513683"/>
              <a:gd name="connsiteY3" fmla="*/ 178776 h 358857"/>
              <a:gd name="connsiteX4" fmla="*/ 51106 w 513683"/>
              <a:gd name="connsiteY4" fmla="*/ 170175 h 358857"/>
              <a:gd name="connsiteX5" fmla="*/ 151045 w 513683"/>
              <a:gd name="connsiteY5" fmla="*/ 263014 h 358857"/>
              <a:gd name="connsiteX6" fmla="*/ 189136 w 513683"/>
              <a:gd name="connsiteY6" fmla="*/ 263082 h 358857"/>
              <a:gd name="connsiteX7" fmla="*/ 458029 w 513683"/>
              <a:gd name="connsiteY7" fmla="*/ 11392 h 358857"/>
              <a:gd name="connsiteX8" fmla="*/ 502606 w 513683"/>
              <a:gd name="connsiteY8" fmla="*/ 16239 h 358857"/>
              <a:gd name="connsiteX9" fmla="*/ 498442 w 513683"/>
              <a:gd name="connsiteY9" fmla="*/ 54876 h 358857"/>
              <a:gd name="connsiteX10" fmla="*/ 188454 w 513683"/>
              <a:gd name="connsiteY10" fmla="*/ 342542 h 358857"/>
              <a:gd name="connsiteX11" fmla="*/ 170364 w 513683"/>
              <a:gd name="connsiteY11" fmla="*/ 358857 h 35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3683" h="358857">
                <a:moveTo>
                  <a:pt x="170364" y="358857"/>
                </a:moveTo>
                <a:cubicBezTo>
                  <a:pt x="164903" y="354010"/>
                  <a:pt x="160671" y="350392"/>
                  <a:pt x="156642" y="346638"/>
                </a:cubicBezTo>
                <a:cubicBezTo>
                  <a:pt x="107970" y="302130"/>
                  <a:pt x="59981" y="256870"/>
                  <a:pt x="10284" y="213523"/>
                </a:cubicBezTo>
                <a:cubicBezTo>
                  <a:pt x="-6645" y="198709"/>
                  <a:pt x="-229" y="189971"/>
                  <a:pt x="11991" y="178776"/>
                </a:cubicBezTo>
                <a:cubicBezTo>
                  <a:pt x="23391" y="168332"/>
                  <a:pt x="30286" y="149081"/>
                  <a:pt x="51106" y="170175"/>
                </a:cubicBezTo>
                <a:cubicBezTo>
                  <a:pt x="82986" y="202532"/>
                  <a:pt x="118756" y="230998"/>
                  <a:pt x="151045" y="263014"/>
                </a:cubicBezTo>
                <a:cubicBezTo>
                  <a:pt x="165790" y="277623"/>
                  <a:pt x="174050" y="277350"/>
                  <a:pt x="189136" y="263082"/>
                </a:cubicBezTo>
                <a:cubicBezTo>
                  <a:pt x="278358" y="178776"/>
                  <a:pt x="369832" y="96791"/>
                  <a:pt x="458029" y="11392"/>
                </a:cubicBezTo>
                <a:cubicBezTo>
                  <a:pt x="480420" y="-10316"/>
                  <a:pt x="487452" y="3405"/>
                  <a:pt x="502606" y="16239"/>
                </a:cubicBezTo>
                <a:cubicBezTo>
                  <a:pt x="522675" y="33305"/>
                  <a:pt x="511890" y="42384"/>
                  <a:pt x="498442" y="54876"/>
                </a:cubicBezTo>
                <a:cubicBezTo>
                  <a:pt x="394885" y="150515"/>
                  <a:pt x="291738" y="246631"/>
                  <a:pt x="188454" y="342542"/>
                </a:cubicBezTo>
                <a:cubicBezTo>
                  <a:pt x="182856" y="347730"/>
                  <a:pt x="177054" y="352850"/>
                  <a:pt x="170364" y="358857"/>
                </a:cubicBezTo>
                <a:close/>
              </a:path>
            </a:pathLst>
          </a:custGeom>
          <a:solidFill>
            <a:schemeClr val="accent1">
              <a:lumMod val="75000"/>
            </a:schemeClr>
          </a:solidFill>
          <a:ln w="6826" cap="flat">
            <a:noFill/>
            <a:prstDash val="solid"/>
            <a:miter/>
          </a:ln>
        </p:spPr>
        <p:txBody>
          <a:bodyPr rtlCol="0" anchor="ctr"/>
          <a:lstStyle/>
          <a:p>
            <a:endParaRPr lang="ko-KR" altLang="en-US"/>
          </a:p>
        </p:txBody>
      </p:sp>
      <p:sp>
        <p:nvSpPr>
          <p:cNvPr id="74" name="자유형: 도형 21">
            <a:extLst>
              <a:ext uri="{FF2B5EF4-FFF2-40B4-BE49-F238E27FC236}">
                <a16:creationId xmlns:a16="http://schemas.microsoft.com/office/drawing/2014/main" id="{F9104878-B85F-4EA5-9A80-5A4B083C42EC}"/>
              </a:ext>
            </a:extLst>
          </p:cNvPr>
          <p:cNvSpPr/>
          <p:nvPr/>
        </p:nvSpPr>
        <p:spPr>
          <a:xfrm>
            <a:off x="993284" y="2067684"/>
            <a:ext cx="308548" cy="414361"/>
          </a:xfrm>
          <a:custGeom>
            <a:avLst/>
            <a:gdLst>
              <a:gd name="connsiteX0" fmla="*/ 109383 w 276369"/>
              <a:gd name="connsiteY0" fmla="*/ 174102 h 371147"/>
              <a:gd name="connsiteX1" fmla="*/ 50471 w 276369"/>
              <a:gd name="connsiteY1" fmla="*/ 59077 h 371147"/>
              <a:gd name="connsiteX2" fmla="*/ 133072 w 276369"/>
              <a:gd name="connsiteY2" fmla="*/ 28 h 371147"/>
              <a:gd name="connsiteX3" fmla="*/ 213623 w 276369"/>
              <a:gd name="connsiteY3" fmla="*/ 62558 h 371147"/>
              <a:gd name="connsiteX4" fmla="*/ 160923 w 276369"/>
              <a:gd name="connsiteY4" fmla="*/ 167276 h 371147"/>
              <a:gd name="connsiteX5" fmla="*/ 200789 w 276369"/>
              <a:gd name="connsiteY5" fmla="*/ 180655 h 371147"/>
              <a:gd name="connsiteX6" fmla="*/ 276358 w 276369"/>
              <a:gd name="connsiteY6" fmla="*/ 271652 h 371147"/>
              <a:gd name="connsiteX7" fmla="*/ 201403 w 276369"/>
              <a:gd name="connsiteY7" fmla="*/ 359235 h 371147"/>
              <a:gd name="connsiteX8" fmla="*/ 56410 w 276369"/>
              <a:gd name="connsiteY8" fmla="*/ 351111 h 371147"/>
              <a:gd name="connsiteX9" fmla="*/ 24 w 276369"/>
              <a:gd name="connsiteY9" fmla="*/ 268648 h 371147"/>
              <a:gd name="connsiteX10" fmla="*/ 56478 w 276369"/>
              <a:gd name="connsiteY10" fmla="*/ 189598 h 371147"/>
              <a:gd name="connsiteX11" fmla="*/ 109383 w 276369"/>
              <a:gd name="connsiteY11" fmla="*/ 174102 h 37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369" h="371147">
                <a:moveTo>
                  <a:pt x="109383" y="174102"/>
                </a:moveTo>
                <a:cubicBezTo>
                  <a:pt x="50608" y="131983"/>
                  <a:pt x="35727" y="101947"/>
                  <a:pt x="50471" y="59077"/>
                </a:cubicBezTo>
                <a:cubicBezTo>
                  <a:pt x="62964" y="22623"/>
                  <a:pt x="96004" y="-928"/>
                  <a:pt x="133072" y="28"/>
                </a:cubicBezTo>
                <a:cubicBezTo>
                  <a:pt x="169798" y="984"/>
                  <a:pt x="204134" y="27675"/>
                  <a:pt x="213623" y="62558"/>
                </a:cubicBezTo>
                <a:cubicBezTo>
                  <a:pt x="224818" y="103653"/>
                  <a:pt x="207479" y="138878"/>
                  <a:pt x="160923" y="167276"/>
                </a:cubicBezTo>
                <a:cubicBezTo>
                  <a:pt x="171914" y="179700"/>
                  <a:pt x="188160" y="175536"/>
                  <a:pt x="200789" y="180655"/>
                </a:cubicBezTo>
                <a:cubicBezTo>
                  <a:pt x="247482" y="199838"/>
                  <a:pt x="277041" y="233833"/>
                  <a:pt x="276358" y="271652"/>
                </a:cubicBezTo>
                <a:cubicBezTo>
                  <a:pt x="275675" y="308378"/>
                  <a:pt x="246799" y="342715"/>
                  <a:pt x="201403" y="359235"/>
                </a:cubicBezTo>
                <a:cubicBezTo>
                  <a:pt x="152048" y="377188"/>
                  <a:pt x="103172" y="375140"/>
                  <a:pt x="56410" y="351111"/>
                </a:cubicBezTo>
                <a:cubicBezTo>
                  <a:pt x="23234" y="334045"/>
                  <a:pt x="-863" y="308037"/>
                  <a:pt x="24" y="268648"/>
                </a:cubicBezTo>
                <a:cubicBezTo>
                  <a:pt x="844" y="231034"/>
                  <a:pt x="24531" y="206459"/>
                  <a:pt x="56478" y="189598"/>
                </a:cubicBezTo>
                <a:cubicBezTo>
                  <a:pt x="72180" y="181338"/>
                  <a:pt x="88700" y="174921"/>
                  <a:pt x="109383" y="174102"/>
                </a:cubicBezTo>
                <a:close/>
              </a:path>
            </a:pathLst>
          </a:custGeom>
          <a:solidFill>
            <a:schemeClr val="bg1"/>
          </a:solidFill>
          <a:ln w="6826" cap="flat">
            <a:noFill/>
            <a:prstDash val="solid"/>
            <a:miter/>
          </a:ln>
        </p:spPr>
        <p:txBody>
          <a:bodyPr rtlCol="0" anchor="ctr"/>
          <a:lstStyle/>
          <a:p>
            <a:endParaRPr lang="ko-KR" altLang="en-US"/>
          </a:p>
        </p:txBody>
      </p:sp>
      <p:sp>
        <p:nvSpPr>
          <p:cNvPr id="75" name="자유형: 도형 22">
            <a:extLst>
              <a:ext uri="{FF2B5EF4-FFF2-40B4-BE49-F238E27FC236}">
                <a16:creationId xmlns:a16="http://schemas.microsoft.com/office/drawing/2014/main" id="{29AB7112-6FAF-4B98-976C-E0C8152CC246}"/>
              </a:ext>
            </a:extLst>
          </p:cNvPr>
          <p:cNvSpPr/>
          <p:nvPr/>
        </p:nvSpPr>
        <p:spPr>
          <a:xfrm>
            <a:off x="1759704" y="3132022"/>
            <a:ext cx="1509008" cy="28134"/>
          </a:xfrm>
          <a:custGeom>
            <a:avLst/>
            <a:gdLst>
              <a:gd name="connsiteX0" fmla="*/ 1342895 w 1351632"/>
              <a:gd name="connsiteY0" fmla="*/ 17476 h 17475"/>
              <a:gd name="connsiteX1" fmla="*/ 8738 w 1351632"/>
              <a:gd name="connsiteY1" fmla="*/ 17476 h 17475"/>
              <a:gd name="connsiteX2" fmla="*/ 0 w 1351632"/>
              <a:gd name="connsiteY2" fmla="*/ 8738 h 17475"/>
              <a:gd name="connsiteX3" fmla="*/ 0 w 1351632"/>
              <a:gd name="connsiteY3" fmla="*/ 8738 h 17475"/>
              <a:gd name="connsiteX4" fmla="*/ 8738 w 1351632"/>
              <a:gd name="connsiteY4" fmla="*/ 0 h 17475"/>
              <a:gd name="connsiteX5" fmla="*/ 1342895 w 1351632"/>
              <a:gd name="connsiteY5" fmla="*/ 0 h 17475"/>
              <a:gd name="connsiteX6" fmla="*/ 1351633 w 1351632"/>
              <a:gd name="connsiteY6" fmla="*/ 8738 h 17475"/>
              <a:gd name="connsiteX7" fmla="*/ 1351633 w 1351632"/>
              <a:gd name="connsiteY7" fmla="*/ 8738 h 17475"/>
              <a:gd name="connsiteX8" fmla="*/ 1342895 w 1351632"/>
              <a:gd name="connsiteY8" fmla="*/ 17476 h 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17475">
                <a:moveTo>
                  <a:pt x="1342895" y="17476"/>
                </a:moveTo>
                <a:lnTo>
                  <a:pt x="8738" y="17476"/>
                </a:lnTo>
                <a:cubicBezTo>
                  <a:pt x="3891" y="17476"/>
                  <a:pt x="0" y="13585"/>
                  <a:pt x="0" y="8738"/>
                </a:cubicBezTo>
                <a:lnTo>
                  <a:pt x="0" y="8738"/>
                </a:lnTo>
                <a:cubicBezTo>
                  <a:pt x="0" y="3891"/>
                  <a:pt x="3891" y="0"/>
                  <a:pt x="8738" y="0"/>
                </a:cubicBezTo>
                <a:lnTo>
                  <a:pt x="1342895" y="0"/>
                </a:lnTo>
                <a:cubicBezTo>
                  <a:pt x="1347742" y="0"/>
                  <a:pt x="1351633" y="3891"/>
                  <a:pt x="1351633" y="8738"/>
                </a:cubicBezTo>
                <a:lnTo>
                  <a:pt x="1351633" y="8738"/>
                </a:lnTo>
                <a:cubicBezTo>
                  <a:pt x="1351633" y="13585"/>
                  <a:pt x="1347742" y="17476"/>
                  <a:pt x="1342895" y="17476"/>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76" name="자유형: 도형 23">
            <a:extLst>
              <a:ext uri="{FF2B5EF4-FFF2-40B4-BE49-F238E27FC236}">
                <a16:creationId xmlns:a16="http://schemas.microsoft.com/office/drawing/2014/main" id="{7B940C38-AF59-4EC0-BA1F-DBF7CB81381C}"/>
              </a:ext>
            </a:extLst>
          </p:cNvPr>
          <p:cNvSpPr/>
          <p:nvPr/>
        </p:nvSpPr>
        <p:spPr>
          <a:xfrm>
            <a:off x="1759704" y="3234452"/>
            <a:ext cx="1509008" cy="28134"/>
          </a:xfrm>
          <a:custGeom>
            <a:avLst/>
            <a:gdLst>
              <a:gd name="connsiteX0" fmla="*/ 1342895 w 1351632"/>
              <a:gd name="connsiteY0" fmla="*/ 17476 h 17475"/>
              <a:gd name="connsiteX1" fmla="*/ 8738 w 1351632"/>
              <a:gd name="connsiteY1" fmla="*/ 17476 h 17475"/>
              <a:gd name="connsiteX2" fmla="*/ 0 w 1351632"/>
              <a:gd name="connsiteY2" fmla="*/ 8738 h 17475"/>
              <a:gd name="connsiteX3" fmla="*/ 0 w 1351632"/>
              <a:gd name="connsiteY3" fmla="*/ 8738 h 17475"/>
              <a:gd name="connsiteX4" fmla="*/ 8738 w 1351632"/>
              <a:gd name="connsiteY4" fmla="*/ 0 h 17475"/>
              <a:gd name="connsiteX5" fmla="*/ 1342895 w 1351632"/>
              <a:gd name="connsiteY5" fmla="*/ 0 h 17475"/>
              <a:gd name="connsiteX6" fmla="*/ 1351633 w 1351632"/>
              <a:gd name="connsiteY6" fmla="*/ 8738 h 17475"/>
              <a:gd name="connsiteX7" fmla="*/ 1351633 w 1351632"/>
              <a:gd name="connsiteY7" fmla="*/ 8738 h 17475"/>
              <a:gd name="connsiteX8" fmla="*/ 1342895 w 1351632"/>
              <a:gd name="connsiteY8" fmla="*/ 17476 h 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17475">
                <a:moveTo>
                  <a:pt x="1342895" y="17476"/>
                </a:moveTo>
                <a:lnTo>
                  <a:pt x="8738" y="17476"/>
                </a:lnTo>
                <a:cubicBezTo>
                  <a:pt x="3891" y="17476"/>
                  <a:pt x="0" y="13585"/>
                  <a:pt x="0" y="8738"/>
                </a:cubicBezTo>
                <a:lnTo>
                  <a:pt x="0" y="8738"/>
                </a:lnTo>
                <a:cubicBezTo>
                  <a:pt x="0" y="3891"/>
                  <a:pt x="3891" y="0"/>
                  <a:pt x="8738" y="0"/>
                </a:cubicBezTo>
                <a:lnTo>
                  <a:pt x="1342895" y="0"/>
                </a:lnTo>
                <a:cubicBezTo>
                  <a:pt x="1347742" y="0"/>
                  <a:pt x="1351633" y="3891"/>
                  <a:pt x="1351633" y="8738"/>
                </a:cubicBezTo>
                <a:lnTo>
                  <a:pt x="1351633" y="8738"/>
                </a:lnTo>
                <a:cubicBezTo>
                  <a:pt x="1351633" y="13585"/>
                  <a:pt x="1347742" y="17476"/>
                  <a:pt x="1342895" y="17476"/>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77" name="자유형: 도형 24">
            <a:extLst>
              <a:ext uri="{FF2B5EF4-FFF2-40B4-BE49-F238E27FC236}">
                <a16:creationId xmlns:a16="http://schemas.microsoft.com/office/drawing/2014/main" id="{8A69DCBE-6A48-44EC-8972-09487D2F1F61}"/>
              </a:ext>
            </a:extLst>
          </p:cNvPr>
          <p:cNvSpPr/>
          <p:nvPr/>
        </p:nvSpPr>
        <p:spPr>
          <a:xfrm>
            <a:off x="1759704" y="4395702"/>
            <a:ext cx="1509008" cy="28134"/>
          </a:xfrm>
          <a:custGeom>
            <a:avLst/>
            <a:gdLst>
              <a:gd name="connsiteX0" fmla="*/ 1342895 w 1351632"/>
              <a:gd name="connsiteY0" fmla="*/ 17476 h 17475"/>
              <a:gd name="connsiteX1" fmla="*/ 8738 w 1351632"/>
              <a:gd name="connsiteY1" fmla="*/ 17476 h 17475"/>
              <a:gd name="connsiteX2" fmla="*/ 0 w 1351632"/>
              <a:gd name="connsiteY2" fmla="*/ 8738 h 17475"/>
              <a:gd name="connsiteX3" fmla="*/ 0 w 1351632"/>
              <a:gd name="connsiteY3" fmla="*/ 8738 h 17475"/>
              <a:gd name="connsiteX4" fmla="*/ 8738 w 1351632"/>
              <a:gd name="connsiteY4" fmla="*/ 0 h 17475"/>
              <a:gd name="connsiteX5" fmla="*/ 1342895 w 1351632"/>
              <a:gd name="connsiteY5" fmla="*/ 0 h 17475"/>
              <a:gd name="connsiteX6" fmla="*/ 1351633 w 1351632"/>
              <a:gd name="connsiteY6" fmla="*/ 8738 h 17475"/>
              <a:gd name="connsiteX7" fmla="*/ 1351633 w 1351632"/>
              <a:gd name="connsiteY7" fmla="*/ 8738 h 17475"/>
              <a:gd name="connsiteX8" fmla="*/ 1342895 w 1351632"/>
              <a:gd name="connsiteY8" fmla="*/ 17476 h 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17475">
                <a:moveTo>
                  <a:pt x="1342895" y="17476"/>
                </a:moveTo>
                <a:lnTo>
                  <a:pt x="8738" y="17476"/>
                </a:lnTo>
                <a:cubicBezTo>
                  <a:pt x="3891" y="17476"/>
                  <a:pt x="0" y="13585"/>
                  <a:pt x="0" y="8738"/>
                </a:cubicBezTo>
                <a:lnTo>
                  <a:pt x="0" y="8738"/>
                </a:lnTo>
                <a:cubicBezTo>
                  <a:pt x="0" y="3891"/>
                  <a:pt x="3891" y="0"/>
                  <a:pt x="8738" y="0"/>
                </a:cubicBezTo>
                <a:lnTo>
                  <a:pt x="1342895" y="0"/>
                </a:lnTo>
                <a:cubicBezTo>
                  <a:pt x="1347742" y="0"/>
                  <a:pt x="1351633" y="3891"/>
                  <a:pt x="1351633" y="8738"/>
                </a:cubicBezTo>
                <a:lnTo>
                  <a:pt x="1351633" y="8738"/>
                </a:lnTo>
                <a:cubicBezTo>
                  <a:pt x="1351633" y="13585"/>
                  <a:pt x="1347742" y="17476"/>
                  <a:pt x="1342895" y="17476"/>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78" name="자유형: 도형 25">
            <a:extLst>
              <a:ext uri="{FF2B5EF4-FFF2-40B4-BE49-F238E27FC236}">
                <a16:creationId xmlns:a16="http://schemas.microsoft.com/office/drawing/2014/main" id="{40BD8D1C-AA99-4264-92B3-E27D0D742DCB}"/>
              </a:ext>
            </a:extLst>
          </p:cNvPr>
          <p:cNvSpPr/>
          <p:nvPr/>
        </p:nvSpPr>
        <p:spPr>
          <a:xfrm>
            <a:off x="1759704" y="4498132"/>
            <a:ext cx="1509008" cy="28134"/>
          </a:xfrm>
          <a:custGeom>
            <a:avLst/>
            <a:gdLst>
              <a:gd name="connsiteX0" fmla="*/ 1342895 w 1351632"/>
              <a:gd name="connsiteY0" fmla="*/ 17476 h 17475"/>
              <a:gd name="connsiteX1" fmla="*/ 8738 w 1351632"/>
              <a:gd name="connsiteY1" fmla="*/ 17476 h 17475"/>
              <a:gd name="connsiteX2" fmla="*/ 0 w 1351632"/>
              <a:gd name="connsiteY2" fmla="*/ 8738 h 17475"/>
              <a:gd name="connsiteX3" fmla="*/ 0 w 1351632"/>
              <a:gd name="connsiteY3" fmla="*/ 8738 h 17475"/>
              <a:gd name="connsiteX4" fmla="*/ 8738 w 1351632"/>
              <a:gd name="connsiteY4" fmla="*/ 0 h 17475"/>
              <a:gd name="connsiteX5" fmla="*/ 1342895 w 1351632"/>
              <a:gd name="connsiteY5" fmla="*/ 0 h 17475"/>
              <a:gd name="connsiteX6" fmla="*/ 1351633 w 1351632"/>
              <a:gd name="connsiteY6" fmla="*/ 8738 h 17475"/>
              <a:gd name="connsiteX7" fmla="*/ 1351633 w 1351632"/>
              <a:gd name="connsiteY7" fmla="*/ 8738 h 17475"/>
              <a:gd name="connsiteX8" fmla="*/ 1342895 w 1351632"/>
              <a:gd name="connsiteY8" fmla="*/ 17476 h 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17475">
                <a:moveTo>
                  <a:pt x="1342895" y="17476"/>
                </a:moveTo>
                <a:lnTo>
                  <a:pt x="8738" y="17476"/>
                </a:lnTo>
                <a:cubicBezTo>
                  <a:pt x="3891" y="17476"/>
                  <a:pt x="0" y="13585"/>
                  <a:pt x="0" y="8738"/>
                </a:cubicBezTo>
                <a:lnTo>
                  <a:pt x="0" y="8738"/>
                </a:lnTo>
                <a:cubicBezTo>
                  <a:pt x="0" y="3891"/>
                  <a:pt x="3891" y="0"/>
                  <a:pt x="8738" y="0"/>
                </a:cubicBezTo>
                <a:lnTo>
                  <a:pt x="1342895" y="0"/>
                </a:lnTo>
                <a:cubicBezTo>
                  <a:pt x="1347742" y="0"/>
                  <a:pt x="1351633" y="3891"/>
                  <a:pt x="1351633" y="8738"/>
                </a:cubicBezTo>
                <a:lnTo>
                  <a:pt x="1351633" y="8738"/>
                </a:lnTo>
                <a:cubicBezTo>
                  <a:pt x="1351633" y="13585"/>
                  <a:pt x="1347742" y="17476"/>
                  <a:pt x="1342895" y="17476"/>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79" name="자유형: 도형 26">
            <a:extLst>
              <a:ext uri="{FF2B5EF4-FFF2-40B4-BE49-F238E27FC236}">
                <a16:creationId xmlns:a16="http://schemas.microsoft.com/office/drawing/2014/main" id="{3121E15B-6CA6-4223-9EAD-2C72BAE01E03}"/>
              </a:ext>
            </a:extLst>
          </p:cNvPr>
          <p:cNvSpPr/>
          <p:nvPr/>
        </p:nvSpPr>
        <p:spPr>
          <a:xfrm>
            <a:off x="1759704" y="5142586"/>
            <a:ext cx="1509008" cy="28134"/>
          </a:xfrm>
          <a:custGeom>
            <a:avLst/>
            <a:gdLst>
              <a:gd name="connsiteX0" fmla="*/ 1342895 w 1351632"/>
              <a:gd name="connsiteY0" fmla="*/ 17476 h 17475"/>
              <a:gd name="connsiteX1" fmla="*/ 8738 w 1351632"/>
              <a:gd name="connsiteY1" fmla="*/ 17476 h 17475"/>
              <a:gd name="connsiteX2" fmla="*/ 0 w 1351632"/>
              <a:gd name="connsiteY2" fmla="*/ 8738 h 17475"/>
              <a:gd name="connsiteX3" fmla="*/ 0 w 1351632"/>
              <a:gd name="connsiteY3" fmla="*/ 8738 h 17475"/>
              <a:gd name="connsiteX4" fmla="*/ 8738 w 1351632"/>
              <a:gd name="connsiteY4" fmla="*/ 0 h 17475"/>
              <a:gd name="connsiteX5" fmla="*/ 1342895 w 1351632"/>
              <a:gd name="connsiteY5" fmla="*/ 0 h 17475"/>
              <a:gd name="connsiteX6" fmla="*/ 1351633 w 1351632"/>
              <a:gd name="connsiteY6" fmla="*/ 8738 h 17475"/>
              <a:gd name="connsiteX7" fmla="*/ 1351633 w 1351632"/>
              <a:gd name="connsiteY7" fmla="*/ 8738 h 17475"/>
              <a:gd name="connsiteX8" fmla="*/ 1342895 w 1351632"/>
              <a:gd name="connsiteY8" fmla="*/ 17476 h 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17475">
                <a:moveTo>
                  <a:pt x="1342895" y="17476"/>
                </a:moveTo>
                <a:lnTo>
                  <a:pt x="8738" y="17476"/>
                </a:lnTo>
                <a:cubicBezTo>
                  <a:pt x="3891" y="17476"/>
                  <a:pt x="0" y="13585"/>
                  <a:pt x="0" y="8738"/>
                </a:cubicBezTo>
                <a:lnTo>
                  <a:pt x="0" y="8738"/>
                </a:lnTo>
                <a:cubicBezTo>
                  <a:pt x="0" y="3891"/>
                  <a:pt x="3891" y="0"/>
                  <a:pt x="8738" y="0"/>
                </a:cubicBezTo>
                <a:lnTo>
                  <a:pt x="1342895" y="0"/>
                </a:lnTo>
                <a:cubicBezTo>
                  <a:pt x="1347742" y="0"/>
                  <a:pt x="1351633" y="3891"/>
                  <a:pt x="1351633" y="8738"/>
                </a:cubicBezTo>
                <a:lnTo>
                  <a:pt x="1351633" y="8738"/>
                </a:lnTo>
                <a:cubicBezTo>
                  <a:pt x="1351633" y="13585"/>
                  <a:pt x="1347742" y="17476"/>
                  <a:pt x="1342895" y="17476"/>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80" name="자유형: 도형 27">
            <a:extLst>
              <a:ext uri="{FF2B5EF4-FFF2-40B4-BE49-F238E27FC236}">
                <a16:creationId xmlns:a16="http://schemas.microsoft.com/office/drawing/2014/main" id="{865D57DF-0325-47A1-BCEC-F3680EE1251C}"/>
              </a:ext>
            </a:extLst>
          </p:cNvPr>
          <p:cNvSpPr/>
          <p:nvPr/>
        </p:nvSpPr>
        <p:spPr>
          <a:xfrm>
            <a:off x="1759704" y="5245015"/>
            <a:ext cx="1509008" cy="28134"/>
          </a:xfrm>
          <a:custGeom>
            <a:avLst/>
            <a:gdLst>
              <a:gd name="connsiteX0" fmla="*/ 1342895 w 1351632"/>
              <a:gd name="connsiteY0" fmla="*/ 17476 h 17475"/>
              <a:gd name="connsiteX1" fmla="*/ 8738 w 1351632"/>
              <a:gd name="connsiteY1" fmla="*/ 17476 h 17475"/>
              <a:gd name="connsiteX2" fmla="*/ 0 w 1351632"/>
              <a:gd name="connsiteY2" fmla="*/ 8738 h 17475"/>
              <a:gd name="connsiteX3" fmla="*/ 0 w 1351632"/>
              <a:gd name="connsiteY3" fmla="*/ 8738 h 17475"/>
              <a:gd name="connsiteX4" fmla="*/ 8738 w 1351632"/>
              <a:gd name="connsiteY4" fmla="*/ 0 h 17475"/>
              <a:gd name="connsiteX5" fmla="*/ 1342895 w 1351632"/>
              <a:gd name="connsiteY5" fmla="*/ 0 h 17475"/>
              <a:gd name="connsiteX6" fmla="*/ 1351633 w 1351632"/>
              <a:gd name="connsiteY6" fmla="*/ 8738 h 17475"/>
              <a:gd name="connsiteX7" fmla="*/ 1351633 w 1351632"/>
              <a:gd name="connsiteY7" fmla="*/ 8738 h 17475"/>
              <a:gd name="connsiteX8" fmla="*/ 1342895 w 1351632"/>
              <a:gd name="connsiteY8" fmla="*/ 17476 h 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17475">
                <a:moveTo>
                  <a:pt x="1342895" y="17476"/>
                </a:moveTo>
                <a:lnTo>
                  <a:pt x="8738" y="17476"/>
                </a:lnTo>
                <a:cubicBezTo>
                  <a:pt x="3891" y="17476"/>
                  <a:pt x="0" y="13585"/>
                  <a:pt x="0" y="8738"/>
                </a:cubicBezTo>
                <a:lnTo>
                  <a:pt x="0" y="8738"/>
                </a:lnTo>
                <a:cubicBezTo>
                  <a:pt x="0" y="3891"/>
                  <a:pt x="3891" y="0"/>
                  <a:pt x="8738" y="0"/>
                </a:cubicBezTo>
                <a:lnTo>
                  <a:pt x="1342895" y="0"/>
                </a:lnTo>
                <a:cubicBezTo>
                  <a:pt x="1347742" y="0"/>
                  <a:pt x="1351633" y="3891"/>
                  <a:pt x="1351633" y="8738"/>
                </a:cubicBezTo>
                <a:lnTo>
                  <a:pt x="1351633" y="8738"/>
                </a:lnTo>
                <a:cubicBezTo>
                  <a:pt x="1351633" y="13585"/>
                  <a:pt x="1347742" y="17476"/>
                  <a:pt x="1342895" y="17476"/>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81" name="자유형: 도형 28">
            <a:extLst>
              <a:ext uri="{FF2B5EF4-FFF2-40B4-BE49-F238E27FC236}">
                <a16:creationId xmlns:a16="http://schemas.microsoft.com/office/drawing/2014/main" id="{DDEEEF31-DC1A-4AF5-913C-8EB6587A3D42}"/>
              </a:ext>
            </a:extLst>
          </p:cNvPr>
          <p:cNvSpPr/>
          <p:nvPr/>
        </p:nvSpPr>
        <p:spPr>
          <a:xfrm>
            <a:off x="1759704" y="2376070"/>
            <a:ext cx="1509008" cy="28134"/>
          </a:xfrm>
          <a:custGeom>
            <a:avLst/>
            <a:gdLst>
              <a:gd name="connsiteX0" fmla="*/ 1342895 w 1351632"/>
              <a:gd name="connsiteY0" fmla="*/ 17476 h 17475"/>
              <a:gd name="connsiteX1" fmla="*/ 8738 w 1351632"/>
              <a:gd name="connsiteY1" fmla="*/ 17476 h 17475"/>
              <a:gd name="connsiteX2" fmla="*/ 0 w 1351632"/>
              <a:gd name="connsiteY2" fmla="*/ 8738 h 17475"/>
              <a:gd name="connsiteX3" fmla="*/ 0 w 1351632"/>
              <a:gd name="connsiteY3" fmla="*/ 8738 h 17475"/>
              <a:gd name="connsiteX4" fmla="*/ 8738 w 1351632"/>
              <a:gd name="connsiteY4" fmla="*/ 0 h 17475"/>
              <a:gd name="connsiteX5" fmla="*/ 1342895 w 1351632"/>
              <a:gd name="connsiteY5" fmla="*/ 0 h 17475"/>
              <a:gd name="connsiteX6" fmla="*/ 1351633 w 1351632"/>
              <a:gd name="connsiteY6" fmla="*/ 8738 h 17475"/>
              <a:gd name="connsiteX7" fmla="*/ 1351633 w 1351632"/>
              <a:gd name="connsiteY7" fmla="*/ 8738 h 17475"/>
              <a:gd name="connsiteX8" fmla="*/ 1342895 w 1351632"/>
              <a:gd name="connsiteY8" fmla="*/ 17476 h 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17475">
                <a:moveTo>
                  <a:pt x="1342895" y="17476"/>
                </a:moveTo>
                <a:lnTo>
                  <a:pt x="8738" y="17476"/>
                </a:lnTo>
                <a:cubicBezTo>
                  <a:pt x="3891" y="17476"/>
                  <a:pt x="0" y="13585"/>
                  <a:pt x="0" y="8738"/>
                </a:cubicBezTo>
                <a:lnTo>
                  <a:pt x="0" y="8738"/>
                </a:lnTo>
                <a:cubicBezTo>
                  <a:pt x="0" y="3891"/>
                  <a:pt x="3891" y="0"/>
                  <a:pt x="8738" y="0"/>
                </a:cubicBezTo>
                <a:lnTo>
                  <a:pt x="1342895" y="0"/>
                </a:lnTo>
                <a:cubicBezTo>
                  <a:pt x="1347742" y="0"/>
                  <a:pt x="1351633" y="3891"/>
                  <a:pt x="1351633" y="8738"/>
                </a:cubicBezTo>
                <a:lnTo>
                  <a:pt x="1351633" y="8738"/>
                </a:lnTo>
                <a:cubicBezTo>
                  <a:pt x="1351633" y="13585"/>
                  <a:pt x="1347742" y="17476"/>
                  <a:pt x="1342895" y="17476"/>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82" name="자유형: 도형 29">
            <a:extLst>
              <a:ext uri="{FF2B5EF4-FFF2-40B4-BE49-F238E27FC236}">
                <a16:creationId xmlns:a16="http://schemas.microsoft.com/office/drawing/2014/main" id="{A6948D5D-E8B2-4073-9EB1-420ACFFFFBE5}"/>
              </a:ext>
            </a:extLst>
          </p:cNvPr>
          <p:cNvSpPr/>
          <p:nvPr/>
        </p:nvSpPr>
        <p:spPr>
          <a:xfrm>
            <a:off x="1759704" y="2524227"/>
            <a:ext cx="1509008" cy="28134"/>
          </a:xfrm>
          <a:custGeom>
            <a:avLst/>
            <a:gdLst>
              <a:gd name="connsiteX0" fmla="*/ 1342895 w 1351632"/>
              <a:gd name="connsiteY0" fmla="*/ 17476 h 17475"/>
              <a:gd name="connsiteX1" fmla="*/ 8738 w 1351632"/>
              <a:gd name="connsiteY1" fmla="*/ 17476 h 17475"/>
              <a:gd name="connsiteX2" fmla="*/ 0 w 1351632"/>
              <a:gd name="connsiteY2" fmla="*/ 8738 h 17475"/>
              <a:gd name="connsiteX3" fmla="*/ 0 w 1351632"/>
              <a:gd name="connsiteY3" fmla="*/ 8738 h 17475"/>
              <a:gd name="connsiteX4" fmla="*/ 8738 w 1351632"/>
              <a:gd name="connsiteY4" fmla="*/ 0 h 17475"/>
              <a:gd name="connsiteX5" fmla="*/ 1342895 w 1351632"/>
              <a:gd name="connsiteY5" fmla="*/ 0 h 17475"/>
              <a:gd name="connsiteX6" fmla="*/ 1351633 w 1351632"/>
              <a:gd name="connsiteY6" fmla="*/ 8738 h 17475"/>
              <a:gd name="connsiteX7" fmla="*/ 1351633 w 1351632"/>
              <a:gd name="connsiteY7" fmla="*/ 8738 h 17475"/>
              <a:gd name="connsiteX8" fmla="*/ 1342895 w 1351632"/>
              <a:gd name="connsiteY8" fmla="*/ 17476 h 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17475">
                <a:moveTo>
                  <a:pt x="1342895" y="17476"/>
                </a:moveTo>
                <a:lnTo>
                  <a:pt x="8738" y="17476"/>
                </a:lnTo>
                <a:cubicBezTo>
                  <a:pt x="3891" y="17476"/>
                  <a:pt x="0" y="13585"/>
                  <a:pt x="0" y="8738"/>
                </a:cubicBezTo>
                <a:lnTo>
                  <a:pt x="0" y="8738"/>
                </a:lnTo>
                <a:cubicBezTo>
                  <a:pt x="0" y="3891"/>
                  <a:pt x="3891" y="0"/>
                  <a:pt x="8738" y="0"/>
                </a:cubicBezTo>
                <a:lnTo>
                  <a:pt x="1342895" y="0"/>
                </a:lnTo>
                <a:cubicBezTo>
                  <a:pt x="1347742" y="0"/>
                  <a:pt x="1351633" y="3891"/>
                  <a:pt x="1351633" y="8738"/>
                </a:cubicBezTo>
                <a:lnTo>
                  <a:pt x="1351633" y="8738"/>
                </a:lnTo>
                <a:cubicBezTo>
                  <a:pt x="1351633" y="13585"/>
                  <a:pt x="1347742" y="17476"/>
                  <a:pt x="1342895" y="17476"/>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83" name="자유형: 도형 30">
            <a:extLst>
              <a:ext uri="{FF2B5EF4-FFF2-40B4-BE49-F238E27FC236}">
                <a16:creationId xmlns:a16="http://schemas.microsoft.com/office/drawing/2014/main" id="{472C23D6-6AF2-4461-9160-E8D06BB47423}"/>
              </a:ext>
            </a:extLst>
          </p:cNvPr>
          <p:cNvSpPr/>
          <p:nvPr/>
        </p:nvSpPr>
        <p:spPr>
          <a:xfrm>
            <a:off x="1774946" y="2202230"/>
            <a:ext cx="906928" cy="45727"/>
          </a:xfrm>
          <a:custGeom>
            <a:avLst/>
            <a:gdLst>
              <a:gd name="connsiteX0" fmla="*/ 798692 w 812344"/>
              <a:gd name="connsiteY0" fmla="*/ 40959 h 40958"/>
              <a:gd name="connsiteX1" fmla="*/ 13653 w 812344"/>
              <a:gd name="connsiteY1" fmla="*/ 40959 h 40958"/>
              <a:gd name="connsiteX2" fmla="*/ 0 w 812344"/>
              <a:gd name="connsiteY2" fmla="*/ 27306 h 40958"/>
              <a:gd name="connsiteX3" fmla="*/ 0 w 812344"/>
              <a:gd name="connsiteY3" fmla="*/ 13653 h 40958"/>
              <a:gd name="connsiteX4" fmla="*/ 13653 w 812344"/>
              <a:gd name="connsiteY4" fmla="*/ 0 h 40958"/>
              <a:gd name="connsiteX5" fmla="*/ 798692 w 812344"/>
              <a:gd name="connsiteY5" fmla="*/ 0 h 40958"/>
              <a:gd name="connsiteX6" fmla="*/ 812345 w 812344"/>
              <a:gd name="connsiteY6" fmla="*/ 13653 h 40958"/>
              <a:gd name="connsiteX7" fmla="*/ 812345 w 812344"/>
              <a:gd name="connsiteY7" fmla="*/ 27306 h 40958"/>
              <a:gd name="connsiteX8" fmla="*/ 798692 w 812344"/>
              <a:gd name="connsiteY8" fmla="*/ 40959 h 4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344" h="40958">
                <a:moveTo>
                  <a:pt x="798692" y="40959"/>
                </a:moveTo>
                <a:lnTo>
                  <a:pt x="13653" y="40959"/>
                </a:lnTo>
                <a:cubicBezTo>
                  <a:pt x="6144" y="40959"/>
                  <a:pt x="0" y="34815"/>
                  <a:pt x="0" y="27306"/>
                </a:cubicBezTo>
                <a:lnTo>
                  <a:pt x="0" y="13653"/>
                </a:lnTo>
                <a:cubicBezTo>
                  <a:pt x="0" y="6144"/>
                  <a:pt x="6144" y="0"/>
                  <a:pt x="13653" y="0"/>
                </a:cubicBezTo>
                <a:lnTo>
                  <a:pt x="798692" y="0"/>
                </a:lnTo>
                <a:cubicBezTo>
                  <a:pt x="806201" y="0"/>
                  <a:pt x="812345" y="6144"/>
                  <a:pt x="812345" y="13653"/>
                </a:cubicBezTo>
                <a:lnTo>
                  <a:pt x="812345" y="27306"/>
                </a:lnTo>
                <a:cubicBezTo>
                  <a:pt x="812345" y="34883"/>
                  <a:pt x="806201" y="40959"/>
                  <a:pt x="798692" y="40959"/>
                </a:cubicBezTo>
                <a:close/>
              </a:path>
            </a:pathLst>
          </a:custGeom>
          <a:solidFill>
            <a:schemeClr val="accent5">
              <a:lumMod val="50000"/>
            </a:schemeClr>
          </a:solidFill>
          <a:ln w="6826" cap="flat">
            <a:noFill/>
            <a:prstDash val="solid"/>
            <a:miter/>
          </a:ln>
        </p:spPr>
        <p:txBody>
          <a:bodyPr rtlCol="0" anchor="ctr"/>
          <a:lstStyle/>
          <a:p>
            <a:endParaRPr lang="ko-KR" altLang="en-US"/>
          </a:p>
        </p:txBody>
      </p:sp>
      <p:grpSp>
        <p:nvGrpSpPr>
          <p:cNvPr id="84" name="그래픽 2">
            <a:extLst>
              <a:ext uri="{FF2B5EF4-FFF2-40B4-BE49-F238E27FC236}">
                <a16:creationId xmlns:a16="http://schemas.microsoft.com/office/drawing/2014/main" id="{7916FF05-FE7F-4DF4-BD50-F595E6ED35BD}"/>
              </a:ext>
            </a:extLst>
          </p:cNvPr>
          <p:cNvGrpSpPr/>
          <p:nvPr/>
        </p:nvGrpSpPr>
        <p:grpSpPr>
          <a:xfrm>
            <a:off x="1773410" y="3588078"/>
            <a:ext cx="1515165" cy="397831"/>
            <a:chOff x="8552137" y="3676252"/>
            <a:chExt cx="1357147" cy="356341"/>
          </a:xfrm>
          <a:solidFill>
            <a:schemeClr val="accent5">
              <a:lumMod val="50000"/>
            </a:schemeClr>
          </a:solidFill>
        </p:grpSpPr>
        <p:sp>
          <p:nvSpPr>
            <p:cNvPr id="85" name="자유형: 도형 33">
              <a:extLst>
                <a:ext uri="{FF2B5EF4-FFF2-40B4-BE49-F238E27FC236}">
                  <a16:creationId xmlns:a16="http://schemas.microsoft.com/office/drawing/2014/main" id="{EE1BF4E0-7AE2-4030-82CE-BFEB120C4BA7}"/>
                </a:ext>
              </a:extLst>
            </p:cNvPr>
            <p:cNvSpPr/>
            <p:nvPr/>
          </p:nvSpPr>
          <p:spPr>
            <a:xfrm>
              <a:off x="8553578" y="3676252"/>
              <a:ext cx="1351568" cy="322003"/>
            </a:xfrm>
            <a:custGeom>
              <a:avLst/>
              <a:gdLst>
                <a:gd name="connsiteX0" fmla="*/ 1321737 w 1351568"/>
                <a:gd name="connsiteY0" fmla="*/ 1 h 322003"/>
                <a:gd name="connsiteX1" fmla="*/ 20552 w 1351568"/>
                <a:gd name="connsiteY1" fmla="*/ 342 h 322003"/>
                <a:gd name="connsiteX2" fmla="*/ 4 w 1351568"/>
                <a:gd name="connsiteY2" fmla="*/ 18910 h 322003"/>
                <a:gd name="connsiteX3" fmla="*/ 278 w 1351568"/>
                <a:gd name="connsiteY3" fmla="*/ 215443 h 322003"/>
                <a:gd name="connsiteX4" fmla="*/ 81307 w 1351568"/>
                <a:gd name="connsiteY4" fmla="*/ 139806 h 322003"/>
                <a:gd name="connsiteX5" fmla="*/ 108066 w 1351568"/>
                <a:gd name="connsiteY5" fmla="*/ 145608 h 322003"/>
                <a:gd name="connsiteX6" fmla="*/ 166364 w 1351568"/>
                <a:gd name="connsiteY6" fmla="*/ 286438 h 322003"/>
                <a:gd name="connsiteX7" fmla="*/ 275451 w 1351568"/>
                <a:gd name="connsiteY7" fmla="*/ 76047 h 322003"/>
                <a:gd name="connsiteX8" fmla="*/ 376686 w 1351568"/>
                <a:gd name="connsiteY8" fmla="*/ 246503 h 322003"/>
                <a:gd name="connsiteX9" fmla="*/ 564209 w 1351568"/>
                <a:gd name="connsiteY9" fmla="*/ 14746 h 322003"/>
                <a:gd name="connsiteX10" fmla="*/ 582026 w 1351568"/>
                <a:gd name="connsiteY10" fmla="*/ 18432 h 322003"/>
                <a:gd name="connsiteX11" fmla="*/ 636637 w 1351568"/>
                <a:gd name="connsiteY11" fmla="*/ 189707 h 322003"/>
                <a:gd name="connsiteX12" fmla="*/ 736439 w 1351568"/>
                <a:gd name="connsiteY12" fmla="*/ 102329 h 322003"/>
                <a:gd name="connsiteX13" fmla="*/ 780538 w 1351568"/>
                <a:gd name="connsiteY13" fmla="*/ 111271 h 322003"/>
                <a:gd name="connsiteX14" fmla="*/ 873719 w 1351568"/>
                <a:gd name="connsiteY14" fmla="*/ 322003 h 322003"/>
                <a:gd name="connsiteX15" fmla="*/ 972088 w 1351568"/>
                <a:gd name="connsiteY15" fmla="*/ 169774 h 322003"/>
                <a:gd name="connsiteX16" fmla="*/ 1119470 w 1351568"/>
                <a:gd name="connsiteY16" fmla="*/ 294698 h 322003"/>
                <a:gd name="connsiteX17" fmla="*/ 1165617 w 1351568"/>
                <a:gd name="connsiteY17" fmla="*/ 218378 h 322003"/>
                <a:gd name="connsiteX18" fmla="*/ 1263576 w 1351568"/>
                <a:gd name="connsiteY18" fmla="*/ 56797 h 322003"/>
                <a:gd name="connsiteX19" fmla="*/ 1351569 w 1351568"/>
                <a:gd name="connsiteY19" fmla="*/ 240086 h 322003"/>
                <a:gd name="connsiteX20" fmla="*/ 1349316 w 1351568"/>
                <a:gd name="connsiteY20" fmla="*/ 33109 h 322003"/>
                <a:gd name="connsiteX21" fmla="*/ 1321737 w 1351568"/>
                <a:gd name="connsiteY21" fmla="*/ 1 h 32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51568" h="322003">
                  <a:moveTo>
                    <a:pt x="1321737" y="1"/>
                  </a:moveTo>
                  <a:cubicBezTo>
                    <a:pt x="1084109" y="956"/>
                    <a:pt x="203159" y="683"/>
                    <a:pt x="20552" y="342"/>
                  </a:cubicBezTo>
                  <a:cubicBezTo>
                    <a:pt x="6899" y="342"/>
                    <a:pt x="-201" y="3073"/>
                    <a:pt x="4" y="18910"/>
                  </a:cubicBezTo>
                  <a:cubicBezTo>
                    <a:pt x="687" y="81986"/>
                    <a:pt x="278" y="145131"/>
                    <a:pt x="278" y="215443"/>
                  </a:cubicBezTo>
                  <a:cubicBezTo>
                    <a:pt x="30792" y="187181"/>
                    <a:pt x="57005" y="164449"/>
                    <a:pt x="81307" y="139806"/>
                  </a:cubicBezTo>
                  <a:cubicBezTo>
                    <a:pt x="95574" y="125334"/>
                    <a:pt x="101240" y="128406"/>
                    <a:pt x="108066" y="145608"/>
                  </a:cubicBezTo>
                  <a:cubicBezTo>
                    <a:pt x="126225" y="191277"/>
                    <a:pt x="145543" y="236400"/>
                    <a:pt x="166364" y="286438"/>
                  </a:cubicBezTo>
                  <a:cubicBezTo>
                    <a:pt x="204115" y="213736"/>
                    <a:pt x="238998" y="146359"/>
                    <a:pt x="275451" y="76047"/>
                  </a:cubicBezTo>
                  <a:cubicBezTo>
                    <a:pt x="310607" y="135164"/>
                    <a:pt x="342896" y="189570"/>
                    <a:pt x="376686" y="246503"/>
                  </a:cubicBezTo>
                  <a:cubicBezTo>
                    <a:pt x="439490" y="168886"/>
                    <a:pt x="505092" y="89836"/>
                    <a:pt x="564209" y="14746"/>
                  </a:cubicBezTo>
                  <a:cubicBezTo>
                    <a:pt x="574380" y="1844"/>
                    <a:pt x="577315" y="5598"/>
                    <a:pt x="582026" y="18432"/>
                  </a:cubicBezTo>
                  <a:cubicBezTo>
                    <a:pt x="600662" y="69357"/>
                    <a:pt x="617659" y="130112"/>
                    <a:pt x="636637" y="189707"/>
                  </a:cubicBezTo>
                  <a:cubicBezTo>
                    <a:pt x="671929" y="158988"/>
                    <a:pt x="705038" y="131546"/>
                    <a:pt x="736439" y="102329"/>
                  </a:cubicBezTo>
                  <a:cubicBezTo>
                    <a:pt x="764496" y="76184"/>
                    <a:pt x="766748" y="77754"/>
                    <a:pt x="780538" y="111271"/>
                  </a:cubicBezTo>
                  <a:cubicBezTo>
                    <a:pt x="805454" y="171822"/>
                    <a:pt x="857063" y="289441"/>
                    <a:pt x="873719" y="322003"/>
                  </a:cubicBezTo>
                  <a:cubicBezTo>
                    <a:pt x="905803" y="269030"/>
                    <a:pt x="935157" y="219607"/>
                    <a:pt x="972088" y="169774"/>
                  </a:cubicBezTo>
                  <a:cubicBezTo>
                    <a:pt x="1015572" y="205886"/>
                    <a:pt x="1085338" y="267392"/>
                    <a:pt x="1119470" y="294698"/>
                  </a:cubicBezTo>
                  <a:cubicBezTo>
                    <a:pt x="1133123" y="274218"/>
                    <a:pt x="1151008" y="241861"/>
                    <a:pt x="1165617" y="218378"/>
                  </a:cubicBezTo>
                  <a:cubicBezTo>
                    <a:pt x="1198247" y="166019"/>
                    <a:pt x="1229649" y="112910"/>
                    <a:pt x="1263576" y="56797"/>
                  </a:cubicBezTo>
                  <a:cubicBezTo>
                    <a:pt x="1293954" y="122603"/>
                    <a:pt x="1323717" y="179809"/>
                    <a:pt x="1351569" y="240086"/>
                  </a:cubicBezTo>
                  <a:cubicBezTo>
                    <a:pt x="1351569" y="158169"/>
                    <a:pt x="1347200" y="102192"/>
                    <a:pt x="1349316" y="33109"/>
                  </a:cubicBezTo>
                  <a:cubicBezTo>
                    <a:pt x="1350204" y="5189"/>
                    <a:pt x="1347610" y="-68"/>
                    <a:pt x="1321737" y="1"/>
                  </a:cubicBezTo>
                  <a:close/>
                </a:path>
              </a:pathLst>
            </a:custGeom>
            <a:grpFill/>
            <a:ln w="6826" cap="flat">
              <a:noFill/>
              <a:prstDash val="solid"/>
              <a:miter/>
            </a:ln>
          </p:spPr>
          <p:txBody>
            <a:bodyPr rtlCol="0" anchor="ctr"/>
            <a:lstStyle/>
            <a:p>
              <a:endParaRPr lang="ko-KR" altLang="en-US"/>
            </a:p>
          </p:txBody>
        </p:sp>
        <p:sp>
          <p:nvSpPr>
            <p:cNvPr id="86" name="자유형: 도형 34">
              <a:extLst>
                <a:ext uri="{FF2B5EF4-FFF2-40B4-BE49-F238E27FC236}">
                  <a16:creationId xmlns:a16="http://schemas.microsoft.com/office/drawing/2014/main" id="{C8742CCD-9643-466D-AA73-B35C76729A80}"/>
                </a:ext>
              </a:extLst>
            </p:cNvPr>
            <p:cNvSpPr/>
            <p:nvPr/>
          </p:nvSpPr>
          <p:spPr>
            <a:xfrm>
              <a:off x="8552137" y="3700486"/>
              <a:ext cx="1357147" cy="332107"/>
            </a:xfrm>
            <a:custGeom>
              <a:avLst/>
              <a:gdLst>
                <a:gd name="connsiteX0" fmla="*/ 1263515 w 1357147"/>
                <a:gd name="connsiteY0" fmla="*/ 57137 h 332107"/>
                <a:gd name="connsiteX1" fmla="*/ 1134564 w 1357147"/>
                <a:gd name="connsiteY1" fmla="*/ 270395 h 332107"/>
                <a:gd name="connsiteX2" fmla="*/ 1107258 w 1357147"/>
                <a:gd name="connsiteY2" fmla="*/ 277221 h 332107"/>
                <a:gd name="connsiteX3" fmla="*/ 998035 w 1357147"/>
                <a:gd name="connsiteY3" fmla="*/ 181651 h 332107"/>
                <a:gd name="connsiteX4" fmla="*/ 968886 w 1357147"/>
                <a:gd name="connsiteY4" fmla="*/ 175030 h 332107"/>
                <a:gd name="connsiteX5" fmla="*/ 875159 w 1357147"/>
                <a:gd name="connsiteY5" fmla="*/ 325006 h 332107"/>
                <a:gd name="connsiteX6" fmla="*/ 762523 w 1357147"/>
                <a:gd name="connsiteY6" fmla="*/ 72975 h 332107"/>
                <a:gd name="connsiteX7" fmla="*/ 632207 w 1357147"/>
                <a:gd name="connsiteY7" fmla="*/ 185747 h 332107"/>
                <a:gd name="connsiteX8" fmla="*/ 573226 w 1357147"/>
                <a:gd name="connsiteY8" fmla="*/ 0 h 332107"/>
                <a:gd name="connsiteX9" fmla="*/ 400654 w 1357147"/>
                <a:gd name="connsiteY9" fmla="*/ 213053 h 332107"/>
                <a:gd name="connsiteX10" fmla="*/ 357580 w 1357147"/>
                <a:gd name="connsiteY10" fmla="*/ 211346 h 332107"/>
                <a:gd name="connsiteX11" fmla="*/ 277369 w 1357147"/>
                <a:gd name="connsiteY11" fmla="*/ 75705 h 332107"/>
                <a:gd name="connsiteX12" fmla="*/ 166712 w 1357147"/>
                <a:gd name="connsiteY12" fmla="*/ 289168 h 332107"/>
                <a:gd name="connsiteX13" fmla="*/ 95445 w 1357147"/>
                <a:gd name="connsiteY13" fmla="*/ 120896 h 332107"/>
                <a:gd name="connsiteX14" fmla="*/ 1376 w 1357147"/>
                <a:gd name="connsiteY14" fmla="*/ 208957 h 332107"/>
                <a:gd name="connsiteX15" fmla="*/ 352 w 1357147"/>
                <a:gd name="connsiteY15" fmla="*/ 298315 h 332107"/>
                <a:gd name="connsiteX16" fmla="*/ 34348 w 1357147"/>
                <a:gd name="connsiteY16" fmla="*/ 332106 h 332107"/>
                <a:gd name="connsiteX17" fmla="*/ 1335466 w 1357147"/>
                <a:gd name="connsiteY17" fmla="*/ 331764 h 332107"/>
                <a:gd name="connsiteX18" fmla="*/ 1357105 w 1357147"/>
                <a:gd name="connsiteY18" fmla="*/ 310534 h 332107"/>
                <a:gd name="connsiteX19" fmla="*/ 1353009 w 1357147"/>
                <a:gd name="connsiteY19" fmla="*/ 236263 h 332107"/>
                <a:gd name="connsiteX20" fmla="*/ 1263515 w 1357147"/>
                <a:gd name="connsiteY20" fmla="*/ 57137 h 332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57147" h="332107">
                  <a:moveTo>
                    <a:pt x="1263515" y="57137"/>
                  </a:moveTo>
                  <a:cubicBezTo>
                    <a:pt x="1219689" y="129975"/>
                    <a:pt x="1174566" y="201858"/>
                    <a:pt x="1134564" y="270395"/>
                  </a:cubicBezTo>
                  <a:cubicBezTo>
                    <a:pt x="1125006" y="286847"/>
                    <a:pt x="1121047" y="289031"/>
                    <a:pt x="1107258" y="277221"/>
                  </a:cubicBezTo>
                  <a:cubicBezTo>
                    <a:pt x="1069302" y="244727"/>
                    <a:pt x="1038994" y="215783"/>
                    <a:pt x="998035" y="181651"/>
                  </a:cubicBezTo>
                  <a:cubicBezTo>
                    <a:pt x="979126" y="165882"/>
                    <a:pt x="978375" y="158919"/>
                    <a:pt x="968886" y="175030"/>
                  </a:cubicBezTo>
                  <a:cubicBezTo>
                    <a:pt x="941444" y="221518"/>
                    <a:pt x="905605" y="274559"/>
                    <a:pt x="875159" y="325006"/>
                  </a:cubicBezTo>
                  <a:cubicBezTo>
                    <a:pt x="875159" y="325006"/>
                    <a:pt x="798225" y="156462"/>
                    <a:pt x="762523" y="72975"/>
                  </a:cubicBezTo>
                  <a:cubicBezTo>
                    <a:pt x="717537" y="111885"/>
                    <a:pt x="675896" y="147929"/>
                    <a:pt x="632207" y="185747"/>
                  </a:cubicBezTo>
                  <a:cubicBezTo>
                    <a:pt x="612273" y="123012"/>
                    <a:pt x="593774" y="64783"/>
                    <a:pt x="573226" y="0"/>
                  </a:cubicBezTo>
                  <a:cubicBezTo>
                    <a:pt x="513427" y="73794"/>
                    <a:pt x="456972" y="143355"/>
                    <a:pt x="400654" y="213053"/>
                  </a:cubicBezTo>
                  <a:cubicBezTo>
                    <a:pt x="376284" y="243226"/>
                    <a:pt x="376488" y="243294"/>
                    <a:pt x="357580" y="211346"/>
                  </a:cubicBezTo>
                  <a:cubicBezTo>
                    <a:pt x="331502" y="167179"/>
                    <a:pt x="305426" y="123080"/>
                    <a:pt x="277369" y="75705"/>
                  </a:cubicBezTo>
                  <a:cubicBezTo>
                    <a:pt x="239891" y="147997"/>
                    <a:pt x="204873" y="215510"/>
                    <a:pt x="166712" y="289168"/>
                  </a:cubicBezTo>
                  <a:cubicBezTo>
                    <a:pt x="141045" y="228617"/>
                    <a:pt x="118655" y="175712"/>
                    <a:pt x="95445" y="120896"/>
                  </a:cubicBezTo>
                  <a:cubicBezTo>
                    <a:pt x="84249" y="131136"/>
                    <a:pt x="15029" y="195304"/>
                    <a:pt x="1376" y="208957"/>
                  </a:cubicBezTo>
                  <a:cubicBezTo>
                    <a:pt x="-1627" y="249847"/>
                    <a:pt x="1376" y="229436"/>
                    <a:pt x="352" y="298315"/>
                  </a:cubicBezTo>
                  <a:cubicBezTo>
                    <a:pt x="11" y="323846"/>
                    <a:pt x="6838" y="332242"/>
                    <a:pt x="34348" y="332106"/>
                  </a:cubicBezTo>
                  <a:cubicBezTo>
                    <a:pt x="303788" y="330945"/>
                    <a:pt x="1195319" y="331218"/>
                    <a:pt x="1335466" y="331764"/>
                  </a:cubicBezTo>
                  <a:cubicBezTo>
                    <a:pt x="1351780" y="331833"/>
                    <a:pt x="1357719" y="326918"/>
                    <a:pt x="1357105" y="310534"/>
                  </a:cubicBezTo>
                  <a:cubicBezTo>
                    <a:pt x="1355740" y="276675"/>
                    <a:pt x="1353009" y="263568"/>
                    <a:pt x="1353009" y="236263"/>
                  </a:cubicBezTo>
                  <a:cubicBezTo>
                    <a:pt x="1325704" y="188478"/>
                    <a:pt x="1288500" y="111476"/>
                    <a:pt x="1263515" y="57137"/>
                  </a:cubicBezTo>
                  <a:close/>
                </a:path>
              </a:pathLst>
            </a:custGeom>
            <a:grpFill/>
            <a:ln w="6826" cap="flat">
              <a:noFill/>
              <a:prstDash val="solid"/>
              <a:miter/>
            </a:ln>
          </p:spPr>
          <p:txBody>
            <a:bodyPr rtlCol="0" anchor="ctr"/>
            <a:lstStyle/>
            <a:p>
              <a:endParaRPr lang="ko-KR" altLang="en-US"/>
            </a:p>
          </p:txBody>
        </p:sp>
      </p:grpSp>
      <p:sp>
        <p:nvSpPr>
          <p:cNvPr id="87" name="TextBox 86">
            <a:extLst>
              <a:ext uri="{FF2B5EF4-FFF2-40B4-BE49-F238E27FC236}">
                <a16:creationId xmlns:a16="http://schemas.microsoft.com/office/drawing/2014/main" id="{93BD5652-22A5-4269-AA3C-92EFB132EFC8}"/>
              </a:ext>
            </a:extLst>
          </p:cNvPr>
          <p:cNvSpPr txBox="1"/>
          <p:nvPr/>
        </p:nvSpPr>
        <p:spPr>
          <a:xfrm>
            <a:off x="1776394" y="1905486"/>
            <a:ext cx="1473520" cy="232318"/>
          </a:xfrm>
          <a:custGeom>
            <a:avLst/>
            <a:gdLst/>
            <a:ahLst/>
            <a:cxnLst/>
            <a:rect l="l" t="t" r="r" b="b"/>
            <a:pathLst>
              <a:path w="2109769" h="332630">
                <a:moveTo>
                  <a:pt x="1246808" y="213419"/>
                </a:moveTo>
                <a:cubicBezTo>
                  <a:pt x="1238771" y="216098"/>
                  <a:pt x="1226046" y="219298"/>
                  <a:pt x="1208633" y="223018"/>
                </a:cubicBezTo>
                <a:cubicBezTo>
                  <a:pt x="1191220" y="226739"/>
                  <a:pt x="1179835" y="230385"/>
                  <a:pt x="1174477" y="233957"/>
                </a:cubicBezTo>
                <a:cubicBezTo>
                  <a:pt x="1166292" y="239762"/>
                  <a:pt x="1162199" y="247129"/>
                  <a:pt x="1162199" y="256058"/>
                </a:cubicBezTo>
                <a:cubicBezTo>
                  <a:pt x="1162199" y="264839"/>
                  <a:pt x="1165473" y="272429"/>
                  <a:pt x="1172022" y="278829"/>
                </a:cubicBezTo>
                <a:cubicBezTo>
                  <a:pt x="1178570" y="285229"/>
                  <a:pt x="1186904" y="288428"/>
                  <a:pt x="1197025" y="288428"/>
                </a:cubicBezTo>
                <a:cubicBezTo>
                  <a:pt x="1208336" y="288428"/>
                  <a:pt x="1219126" y="284708"/>
                  <a:pt x="1229395" y="277266"/>
                </a:cubicBezTo>
                <a:cubicBezTo>
                  <a:pt x="1236985" y="271611"/>
                  <a:pt x="1241971" y="264690"/>
                  <a:pt x="1244352" y="256505"/>
                </a:cubicBezTo>
                <a:cubicBezTo>
                  <a:pt x="1245989" y="251147"/>
                  <a:pt x="1246808" y="240952"/>
                  <a:pt x="1246808" y="225921"/>
                </a:cubicBezTo>
                <a:close/>
                <a:moveTo>
                  <a:pt x="2000771" y="132829"/>
                </a:moveTo>
                <a:cubicBezTo>
                  <a:pt x="1987079" y="132829"/>
                  <a:pt x="1975768" y="137814"/>
                  <a:pt x="1966838" y="147786"/>
                </a:cubicBezTo>
                <a:cubicBezTo>
                  <a:pt x="1957909" y="157757"/>
                  <a:pt x="1953518" y="171301"/>
                  <a:pt x="1953667" y="188416"/>
                </a:cubicBezTo>
                <a:lnTo>
                  <a:pt x="2047429" y="188416"/>
                </a:lnTo>
                <a:cubicBezTo>
                  <a:pt x="2046982" y="170259"/>
                  <a:pt x="2042294" y="156455"/>
                  <a:pt x="2033364" y="147005"/>
                </a:cubicBezTo>
                <a:cubicBezTo>
                  <a:pt x="2024435" y="137554"/>
                  <a:pt x="2013570" y="132829"/>
                  <a:pt x="2000771" y="132829"/>
                </a:cubicBezTo>
                <a:close/>
                <a:moveTo>
                  <a:pt x="657448" y="90189"/>
                </a:moveTo>
                <a:lnTo>
                  <a:pt x="720179" y="90189"/>
                </a:lnTo>
                <a:lnTo>
                  <a:pt x="720179" y="199132"/>
                </a:lnTo>
                <a:cubicBezTo>
                  <a:pt x="720179" y="232469"/>
                  <a:pt x="721333" y="252896"/>
                  <a:pt x="723640" y="260412"/>
                </a:cubicBezTo>
                <a:cubicBezTo>
                  <a:pt x="725946" y="267927"/>
                  <a:pt x="730151" y="273880"/>
                  <a:pt x="736253" y="278271"/>
                </a:cubicBezTo>
                <a:cubicBezTo>
                  <a:pt x="742355" y="282661"/>
                  <a:pt x="750094" y="284857"/>
                  <a:pt x="759470" y="284857"/>
                </a:cubicBezTo>
                <a:cubicBezTo>
                  <a:pt x="770186" y="284857"/>
                  <a:pt x="779785" y="281917"/>
                  <a:pt x="788268" y="276038"/>
                </a:cubicBezTo>
                <a:cubicBezTo>
                  <a:pt x="796751" y="270160"/>
                  <a:pt x="802556" y="262867"/>
                  <a:pt x="805681" y="254161"/>
                </a:cubicBezTo>
                <a:cubicBezTo>
                  <a:pt x="808806" y="245454"/>
                  <a:pt x="810369" y="224135"/>
                  <a:pt x="810369" y="190202"/>
                </a:cubicBezTo>
                <a:lnTo>
                  <a:pt x="810369" y="90189"/>
                </a:lnTo>
                <a:lnTo>
                  <a:pt x="873100" y="90189"/>
                </a:lnTo>
                <a:lnTo>
                  <a:pt x="873100" y="327273"/>
                </a:lnTo>
                <a:lnTo>
                  <a:pt x="814834" y="327273"/>
                </a:lnTo>
                <a:lnTo>
                  <a:pt x="814834" y="291777"/>
                </a:lnTo>
                <a:cubicBezTo>
                  <a:pt x="806202" y="304427"/>
                  <a:pt x="794854" y="314399"/>
                  <a:pt x="780790" y="321692"/>
                </a:cubicBezTo>
                <a:cubicBezTo>
                  <a:pt x="766725" y="328984"/>
                  <a:pt x="751880" y="332630"/>
                  <a:pt x="736253" y="332630"/>
                </a:cubicBezTo>
                <a:cubicBezTo>
                  <a:pt x="720328" y="332630"/>
                  <a:pt x="706041" y="329133"/>
                  <a:pt x="693390" y="322138"/>
                </a:cubicBezTo>
                <a:cubicBezTo>
                  <a:pt x="680740" y="315143"/>
                  <a:pt x="671587" y="305320"/>
                  <a:pt x="665932" y="292670"/>
                </a:cubicBezTo>
                <a:cubicBezTo>
                  <a:pt x="660276" y="280020"/>
                  <a:pt x="657448" y="262532"/>
                  <a:pt x="657448" y="240208"/>
                </a:cubicBezTo>
                <a:close/>
                <a:moveTo>
                  <a:pt x="1996976" y="84832"/>
                </a:moveTo>
                <a:cubicBezTo>
                  <a:pt x="2032248" y="84832"/>
                  <a:pt x="2060079" y="96477"/>
                  <a:pt x="2080468" y="119769"/>
                </a:cubicBezTo>
                <a:cubicBezTo>
                  <a:pt x="2100858" y="143061"/>
                  <a:pt x="2110606" y="178742"/>
                  <a:pt x="2109713" y="226814"/>
                </a:cubicBezTo>
                <a:lnTo>
                  <a:pt x="1952551" y="226814"/>
                </a:lnTo>
                <a:cubicBezTo>
                  <a:pt x="1952997" y="245417"/>
                  <a:pt x="1958057" y="259891"/>
                  <a:pt x="1967731" y="270234"/>
                </a:cubicBezTo>
                <a:cubicBezTo>
                  <a:pt x="1977405" y="280578"/>
                  <a:pt x="1989460" y="285750"/>
                  <a:pt x="2003896" y="285750"/>
                </a:cubicBezTo>
                <a:cubicBezTo>
                  <a:pt x="2013719" y="285750"/>
                  <a:pt x="2021979" y="283071"/>
                  <a:pt x="2028676" y="277713"/>
                </a:cubicBezTo>
                <a:cubicBezTo>
                  <a:pt x="2035374" y="272355"/>
                  <a:pt x="2040434" y="263723"/>
                  <a:pt x="2043857" y="251817"/>
                </a:cubicBezTo>
                <a:lnTo>
                  <a:pt x="2106365" y="262309"/>
                </a:lnTo>
                <a:cubicBezTo>
                  <a:pt x="2098328" y="285229"/>
                  <a:pt x="2085640" y="302679"/>
                  <a:pt x="2068302" y="314659"/>
                </a:cubicBezTo>
                <a:cubicBezTo>
                  <a:pt x="2050963" y="326640"/>
                  <a:pt x="2029272" y="332630"/>
                  <a:pt x="2003227" y="332630"/>
                </a:cubicBezTo>
                <a:cubicBezTo>
                  <a:pt x="1962001" y="332630"/>
                  <a:pt x="1931492" y="319161"/>
                  <a:pt x="1911697" y="292224"/>
                </a:cubicBezTo>
                <a:cubicBezTo>
                  <a:pt x="1896070" y="270643"/>
                  <a:pt x="1888257" y="243408"/>
                  <a:pt x="1888257" y="210517"/>
                </a:cubicBezTo>
                <a:cubicBezTo>
                  <a:pt x="1888257" y="171226"/>
                  <a:pt x="1898526" y="140456"/>
                  <a:pt x="1919064" y="118206"/>
                </a:cubicBezTo>
                <a:cubicBezTo>
                  <a:pt x="1939603" y="95956"/>
                  <a:pt x="1965573" y="84832"/>
                  <a:pt x="1996976" y="84832"/>
                </a:cubicBezTo>
                <a:close/>
                <a:moveTo>
                  <a:pt x="1750517" y="84832"/>
                </a:moveTo>
                <a:cubicBezTo>
                  <a:pt x="1779389" y="84832"/>
                  <a:pt x="1802346" y="91045"/>
                  <a:pt x="1819387" y="103472"/>
                </a:cubicBezTo>
                <a:cubicBezTo>
                  <a:pt x="1836428" y="115899"/>
                  <a:pt x="1848669" y="134838"/>
                  <a:pt x="1856110" y="160287"/>
                </a:cubicBezTo>
                <a:lnTo>
                  <a:pt x="1794272" y="171450"/>
                </a:lnTo>
                <a:cubicBezTo>
                  <a:pt x="1792188" y="159097"/>
                  <a:pt x="1787463" y="149795"/>
                  <a:pt x="1780096" y="143544"/>
                </a:cubicBezTo>
                <a:cubicBezTo>
                  <a:pt x="1772729" y="137293"/>
                  <a:pt x="1763167" y="134168"/>
                  <a:pt x="1751410" y="134168"/>
                </a:cubicBezTo>
                <a:cubicBezTo>
                  <a:pt x="1735783" y="134168"/>
                  <a:pt x="1723318" y="139563"/>
                  <a:pt x="1714016" y="150353"/>
                </a:cubicBezTo>
                <a:cubicBezTo>
                  <a:pt x="1704715" y="161143"/>
                  <a:pt x="1700064" y="179189"/>
                  <a:pt x="1700064" y="204489"/>
                </a:cubicBezTo>
                <a:cubicBezTo>
                  <a:pt x="1700064" y="232618"/>
                  <a:pt x="1704789" y="252486"/>
                  <a:pt x="1714240" y="264095"/>
                </a:cubicBezTo>
                <a:cubicBezTo>
                  <a:pt x="1723690" y="275704"/>
                  <a:pt x="1736378" y="281508"/>
                  <a:pt x="1752302" y="281508"/>
                </a:cubicBezTo>
                <a:cubicBezTo>
                  <a:pt x="1764209" y="281508"/>
                  <a:pt x="1773957" y="278122"/>
                  <a:pt x="1781547" y="271350"/>
                </a:cubicBezTo>
                <a:cubicBezTo>
                  <a:pt x="1789137" y="264579"/>
                  <a:pt x="1794495" y="252933"/>
                  <a:pt x="1797621" y="236413"/>
                </a:cubicBezTo>
                <a:lnTo>
                  <a:pt x="1859236" y="246905"/>
                </a:lnTo>
                <a:cubicBezTo>
                  <a:pt x="1852836" y="275183"/>
                  <a:pt x="1840558" y="296540"/>
                  <a:pt x="1822401" y="310976"/>
                </a:cubicBezTo>
                <a:cubicBezTo>
                  <a:pt x="1804244" y="325412"/>
                  <a:pt x="1779910" y="332630"/>
                  <a:pt x="1749400" y="332630"/>
                </a:cubicBezTo>
                <a:cubicBezTo>
                  <a:pt x="1714723" y="332630"/>
                  <a:pt x="1687079" y="321692"/>
                  <a:pt x="1666466" y="299814"/>
                </a:cubicBezTo>
                <a:cubicBezTo>
                  <a:pt x="1645853" y="277936"/>
                  <a:pt x="1635547" y="247650"/>
                  <a:pt x="1635547" y="208954"/>
                </a:cubicBezTo>
                <a:cubicBezTo>
                  <a:pt x="1635547" y="169812"/>
                  <a:pt x="1645890" y="139340"/>
                  <a:pt x="1666577" y="117537"/>
                </a:cubicBezTo>
                <a:cubicBezTo>
                  <a:pt x="1687265" y="95733"/>
                  <a:pt x="1715244" y="84832"/>
                  <a:pt x="1750517" y="84832"/>
                </a:cubicBezTo>
                <a:close/>
                <a:moveTo>
                  <a:pt x="1509117" y="84832"/>
                </a:moveTo>
                <a:cubicBezTo>
                  <a:pt x="1522958" y="84832"/>
                  <a:pt x="1535609" y="87324"/>
                  <a:pt x="1547069" y="92310"/>
                </a:cubicBezTo>
                <a:cubicBezTo>
                  <a:pt x="1558528" y="97296"/>
                  <a:pt x="1567197" y="103658"/>
                  <a:pt x="1573076" y="111397"/>
                </a:cubicBezTo>
                <a:cubicBezTo>
                  <a:pt x="1578955" y="119136"/>
                  <a:pt x="1583048" y="127917"/>
                  <a:pt x="1585355" y="137740"/>
                </a:cubicBezTo>
                <a:cubicBezTo>
                  <a:pt x="1587661" y="147563"/>
                  <a:pt x="1588815" y="161627"/>
                  <a:pt x="1588815" y="179933"/>
                </a:cubicBezTo>
                <a:lnTo>
                  <a:pt x="1588815" y="327273"/>
                </a:lnTo>
                <a:lnTo>
                  <a:pt x="1526084" y="327273"/>
                </a:lnTo>
                <a:lnTo>
                  <a:pt x="1526084" y="206275"/>
                </a:lnTo>
                <a:cubicBezTo>
                  <a:pt x="1526084" y="180677"/>
                  <a:pt x="1524744" y="164120"/>
                  <a:pt x="1522065" y="156604"/>
                </a:cubicBezTo>
                <a:cubicBezTo>
                  <a:pt x="1519386" y="149088"/>
                  <a:pt x="1515033" y="143247"/>
                  <a:pt x="1509006" y="139079"/>
                </a:cubicBezTo>
                <a:cubicBezTo>
                  <a:pt x="1502978" y="134912"/>
                  <a:pt x="1495723" y="132829"/>
                  <a:pt x="1487240" y="132829"/>
                </a:cubicBezTo>
                <a:cubicBezTo>
                  <a:pt x="1476375" y="132829"/>
                  <a:pt x="1466627" y="135805"/>
                  <a:pt x="1457995" y="141758"/>
                </a:cubicBezTo>
                <a:cubicBezTo>
                  <a:pt x="1449363" y="147711"/>
                  <a:pt x="1443447" y="155599"/>
                  <a:pt x="1440247" y="165422"/>
                </a:cubicBezTo>
                <a:cubicBezTo>
                  <a:pt x="1437047" y="175245"/>
                  <a:pt x="1435447" y="193402"/>
                  <a:pt x="1435447" y="219893"/>
                </a:cubicBezTo>
                <a:lnTo>
                  <a:pt x="1435447" y="327273"/>
                </a:lnTo>
                <a:lnTo>
                  <a:pt x="1372716" y="327273"/>
                </a:lnTo>
                <a:lnTo>
                  <a:pt x="1372716" y="90189"/>
                </a:lnTo>
                <a:lnTo>
                  <a:pt x="1430983" y="90189"/>
                </a:lnTo>
                <a:lnTo>
                  <a:pt x="1430983" y="125015"/>
                </a:lnTo>
                <a:cubicBezTo>
                  <a:pt x="1451670" y="98226"/>
                  <a:pt x="1477714" y="84832"/>
                  <a:pt x="1509117" y="84832"/>
                </a:cubicBezTo>
                <a:close/>
                <a:moveTo>
                  <a:pt x="1208633" y="84832"/>
                </a:moveTo>
                <a:cubicBezTo>
                  <a:pt x="1236613" y="84832"/>
                  <a:pt x="1257449" y="88143"/>
                  <a:pt x="1271141" y="94766"/>
                </a:cubicBezTo>
                <a:cubicBezTo>
                  <a:pt x="1284833" y="101389"/>
                  <a:pt x="1294470" y="109797"/>
                  <a:pt x="1300051" y="119992"/>
                </a:cubicBezTo>
                <a:cubicBezTo>
                  <a:pt x="1305632" y="130187"/>
                  <a:pt x="1308422" y="148902"/>
                  <a:pt x="1308422" y="176138"/>
                </a:cubicBezTo>
                <a:lnTo>
                  <a:pt x="1307753" y="249361"/>
                </a:lnTo>
                <a:cubicBezTo>
                  <a:pt x="1307753" y="270197"/>
                  <a:pt x="1308757" y="285563"/>
                  <a:pt x="1310767" y="295461"/>
                </a:cubicBezTo>
                <a:cubicBezTo>
                  <a:pt x="1312776" y="305358"/>
                  <a:pt x="1316534" y="315962"/>
                  <a:pt x="1322040" y="327273"/>
                </a:cubicBezTo>
                <a:lnTo>
                  <a:pt x="1259979" y="327273"/>
                </a:lnTo>
                <a:cubicBezTo>
                  <a:pt x="1258342" y="323105"/>
                  <a:pt x="1256333" y="316929"/>
                  <a:pt x="1253952" y="308743"/>
                </a:cubicBezTo>
                <a:cubicBezTo>
                  <a:pt x="1252910" y="305023"/>
                  <a:pt x="1252165" y="302567"/>
                  <a:pt x="1251719" y="301376"/>
                </a:cubicBezTo>
                <a:cubicBezTo>
                  <a:pt x="1241003" y="311794"/>
                  <a:pt x="1229544" y="319608"/>
                  <a:pt x="1217340" y="324817"/>
                </a:cubicBezTo>
                <a:cubicBezTo>
                  <a:pt x="1205136" y="330026"/>
                  <a:pt x="1192113" y="332630"/>
                  <a:pt x="1178272" y="332630"/>
                </a:cubicBezTo>
                <a:cubicBezTo>
                  <a:pt x="1153864" y="332630"/>
                  <a:pt x="1134628" y="326008"/>
                  <a:pt x="1120564" y="312762"/>
                </a:cubicBezTo>
                <a:cubicBezTo>
                  <a:pt x="1106500" y="299516"/>
                  <a:pt x="1099468" y="282773"/>
                  <a:pt x="1099468" y="262532"/>
                </a:cubicBezTo>
                <a:cubicBezTo>
                  <a:pt x="1099468" y="249138"/>
                  <a:pt x="1102668" y="237194"/>
                  <a:pt x="1109067" y="226702"/>
                </a:cubicBezTo>
                <a:cubicBezTo>
                  <a:pt x="1115467" y="216210"/>
                  <a:pt x="1124434" y="208173"/>
                  <a:pt x="1135968" y="202592"/>
                </a:cubicBezTo>
                <a:cubicBezTo>
                  <a:pt x="1147502" y="197011"/>
                  <a:pt x="1164134" y="192137"/>
                  <a:pt x="1185863" y="187969"/>
                </a:cubicBezTo>
                <a:cubicBezTo>
                  <a:pt x="1215182" y="182463"/>
                  <a:pt x="1235497" y="177328"/>
                  <a:pt x="1246808" y="172566"/>
                </a:cubicBezTo>
                <a:lnTo>
                  <a:pt x="1246808" y="166315"/>
                </a:lnTo>
                <a:cubicBezTo>
                  <a:pt x="1246808" y="154260"/>
                  <a:pt x="1243831" y="145665"/>
                  <a:pt x="1237878" y="140530"/>
                </a:cubicBezTo>
                <a:cubicBezTo>
                  <a:pt x="1231925" y="135396"/>
                  <a:pt x="1220688" y="132829"/>
                  <a:pt x="1204168" y="132829"/>
                </a:cubicBezTo>
                <a:cubicBezTo>
                  <a:pt x="1193006" y="132829"/>
                  <a:pt x="1184300" y="135024"/>
                  <a:pt x="1178049" y="139414"/>
                </a:cubicBezTo>
                <a:cubicBezTo>
                  <a:pt x="1171798" y="143805"/>
                  <a:pt x="1166738" y="151507"/>
                  <a:pt x="1162869" y="162520"/>
                </a:cubicBezTo>
                <a:lnTo>
                  <a:pt x="1105942" y="152251"/>
                </a:lnTo>
                <a:cubicBezTo>
                  <a:pt x="1112341" y="129331"/>
                  <a:pt x="1123355" y="112365"/>
                  <a:pt x="1138982" y="101351"/>
                </a:cubicBezTo>
                <a:cubicBezTo>
                  <a:pt x="1154609" y="90338"/>
                  <a:pt x="1177826" y="84832"/>
                  <a:pt x="1208633" y="84832"/>
                </a:cubicBezTo>
                <a:close/>
                <a:moveTo>
                  <a:pt x="1044625" y="84832"/>
                </a:moveTo>
                <a:cubicBezTo>
                  <a:pt x="1058912" y="84832"/>
                  <a:pt x="1072679" y="88775"/>
                  <a:pt x="1085924" y="96663"/>
                </a:cubicBezTo>
                <a:lnTo>
                  <a:pt x="1066502" y="151358"/>
                </a:lnTo>
                <a:cubicBezTo>
                  <a:pt x="1055936" y="144512"/>
                  <a:pt x="1046113" y="141089"/>
                  <a:pt x="1037034" y="141089"/>
                </a:cubicBezTo>
                <a:cubicBezTo>
                  <a:pt x="1028254" y="141089"/>
                  <a:pt x="1020812" y="143507"/>
                  <a:pt x="1014710" y="148344"/>
                </a:cubicBezTo>
                <a:cubicBezTo>
                  <a:pt x="1008608" y="153181"/>
                  <a:pt x="1003809" y="161925"/>
                  <a:pt x="1000311" y="174575"/>
                </a:cubicBezTo>
                <a:cubicBezTo>
                  <a:pt x="996814" y="187225"/>
                  <a:pt x="995065" y="213717"/>
                  <a:pt x="995065" y="254049"/>
                </a:cubicBezTo>
                <a:lnTo>
                  <a:pt x="995065" y="327273"/>
                </a:lnTo>
                <a:lnTo>
                  <a:pt x="932334" y="327273"/>
                </a:lnTo>
                <a:lnTo>
                  <a:pt x="932334" y="90189"/>
                </a:lnTo>
                <a:lnTo>
                  <a:pt x="990600" y="90189"/>
                </a:lnTo>
                <a:lnTo>
                  <a:pt x="990600" y="123899"/>
                </a:lnTo>
                <a:cubicBezTo>
                  <a:pt x="1000572" y="107974"/>
                  <a:pt x="1009538" y="97482"/>
                  <a:pt x="1017501" y="92422"/>
                </a:cubicBezTo>
                <a:cubicBezTo>
                  <a:pt x="1025463" y="87362"/>
                  <a:pt x="1034504" y="84832"/>
                  <a:pt x="1044625" y="84832"/>
                </a:cubicBezTo>
                <a:close/>
                <a:moveTo>
                  <a:pt x="488007" y="84832"/>
                </a:moveTo>
                <a:cubicBezTo>
                  <a:pt x="520452" y="84832"/>
                  <a:pt x="544562" y="90115"/>
                  <a:pt x="560338" y="100682"/>
                </a:cubicBezTo>
                <a:cubicBezTo>
                  <a:pt x="576114" y="111249"/>
                  <a:pt x="586978" y="126876"/>
                  <a:pt x="592931" y="147563"/>
                </a:cubicBezTo>
                <a:lnTo>
                  <a:pt x="533772" y="158501"/>
                </a:lnTo>
                <a:cubicBezTo>
                  <a:pt x="531242" y="149274"/>
                  <a:pt x="526442" y="142205"/>
                  <a:pt x="519373" y="137293"/>
                </a:cubicBezTo>
                <a:cubicBezTo>
                  <a:pt x="512304" y="132382"/>
                  <a:pt x="502221" y="129926"/>
                  <a:pt x="489124" y="129926"/>
                </a:cubicBezTo>
                <a:cubicBezTo>
                  <a:pt x="472604" y="129926"/>
                  <a:pt x="460772" y="132233"/>
                  <a:pt x="453628" y="136847"/>
                </a:cubicBezTo>
                <a:cubicBezTo>
                  <a:pt x="448866" y="140121"/>
                  <a:pt x="446484" y="144363"/>
                  <a:pt x="446484" y="149572"/>
                </a:cubicBezTo>
                <a:cubicBezTo>
                  <a:pt x="446484" y="154037"/>
                  <a:pt x="448568" y="157832"/>
                  <a:pt x="452735" y="160957"/>
                </a:cubicBezTo>
                <a:cubicBezTo>
                  <a:pt x="458391" y="165124"/>
                  <a:pt x="477924" y="171003"/>
                  <a:pt x="511336" y="178593"/>
                </a:cubicBezTo>
                <a:cubicBezTo>
                  <a:pt x="544748" y="186184"/>
                  <a:pt x="568077" y="195485"/>
                  <a:pt x="581323" y="206499"/>
                </a:cubicBezTo>
                <a:cubicBezTo>
                  <a:pt x="594420" y="217661"/>
                  <a:pt x="600968" y="233213"/>
                  <a:pt x="600968" y="253156"/>
                </a:cubicBezTo>
                <a:cubicBezTo>
                  <a:pt x="600968" y="274885"/>
                  <a:pt x="591890" y="293563"/>
                  <a:pt x="573732" y="309190"/>
                </a:cubicBezTo>
                <a:cubicBezTo>
                  <a:pt x="555575" y="324817"/>
                  <a:pt x="528712" y="332630"/>
                  <a:pt x="493142" y="332630"/>
                </a:cubicBezTo>
                <a:cubicBezTo>
                  <a:pt x="460846" y="332630"/>
                  <a:pt x="435285" y="326082"/>
                  <a:pt x="416458" y="312985"/>
                </a:cubicBezTo>
                <a:cubicBezTo>
                  <a:pt x="397632" y="299888"/>
                  <a:pt x="385316" y="282103"/>
                  <a:pt x="379512" y="259630"/>
                </a:cubicBezTo>
                <a:lnTo>
                  <a:pt x="442466" y="250031"/>
                </a:lnTo>
                <a:cubicBezTo>
                  <a:pt x="445145" y="262235"/>
                  <a:pt x="450577" y="271499"/>
                  <a:pt x="458763" y="277824"/>
                </a:cubicBezTo>
                <a:cubicBezTo>
                  <a:pt x="466948" y="284150"/>
                  <a:pt x="478408" y="287312"/>
                  <a:pt x="493142" y="287312"/>
                </a:cubicBezTo>
                <a:cubicBezTo>
                  <a:pt x="509364" y="287312"/>
                  <a:pt x="521568" y="284336"/>
                  <a:pt x="529754" y="278383"/>
                </a:cubicBezTo>
                <a:cubicBezTo>
                  <a:pt x="535260" y="274215"/>
                  <a:pt x="538014" y="268634"/>
                  <a:pt x="538014" y="261639"/>
                </a:cubicBezTo>
                <a:cubicBezTo>
                  <a:pt x="538014" y="256877"/>
                  <a:pt x="536525" y="252933"/>
                  <a:pt x="533549" y="249808"/>
                </a:cubicBezTo>
                <a:cubicBezTo>
                  <a:pt x="530423" y="246831"/>
                  <a:pt x="523429" y="244078"/>
                  <a:pt x="512564" y="241548"/>
                </a:cubicBezTo>
                <a:cubicBezTo>
                  <a:pt x="461963" y="230385"/>
                  <a:pt x="429890" y="220191"/>
                  <a:pt x="416347" y="210963"/>
                </a:cubicBezTo>
                <a:cubicBezTo>
                  <a:pt x="397594" y="198164"/>
                  <a:pt x="388218" y="180379"/>
                  <a:pt x="388218" y="157609"/>
                </a:cubicBezTo>
                <a:cubicBezTo>
                  <a:pt x="388218" y="137070"/>
                  <a:pt x="396329" y="119806"/>
                  <a:pt x="412552" y="105816"/>
                </a:cubicBezTo>
                <a:cubicBezTo>
                  <a:pt x="428774" y="91826"/>
                  <a:pt x="453926" y="84832"/>
                  <a:pt x="488007" y="84832"/>
                </a:cubicBezTo>
                <a:close/>
                <a:moveTo>
                  <a:pt x="261342" y="84832"/>
                </a:moveTo>
                <a:cubicBezTo>
                  <a:pt x="275183" y="84832"/>
                  <a:pt x="287834" y="87324"/>
                  <a:pt x="299293" y="92310"/>
                </a:cubicBezTo>
                <a:cubicBezTo>
                  <a:pt x="310753" y="97296"/>
                  <a:pt x="319422" y="103658"/>
                  <a:pt x="325301" y="111397"/>
                </a:cubicBezTo>
                <a:cubicBezTo>
                  <a:pt x="331180" y="119136"/>
                  <a:pt x="335273" y="127917"/>
                  <a:pt x="337579" y="137740"/>
                </a:cubicBezTo>
                <a:cubicBezTo>
                  <a:pt x="339886" y="147563"/>
                  <a:pt x="341040" y="161627"/>
                  <a:pt x="341040" y="179933"/>
                </a:cubicBezTo>
                <a:lnTo>
                  <a:pt x="341040" y="327273"/>
                </a:lnTo>
                <a:lnTo>
                  <a:pt x="278309" y="327273"/>
                </a:lnTo>
                <a:lnTo>
                  <a:pt x="278309" y="206275"/>
                </a:lnTo>
                <a:cubicBezTo>
                  <a:pt x="278309" y="180677"/>
                  <a:pt x="276969" y="164120"/>
                  <a:pt x="274290" y="156604"/>
                </a:cubicBezTo>
                <a:cubicBezTo>
                  <a:pt x="271611" y="149088"/>
                  <a:pt x="267258" y="143247"/>
                  <a:pt x="261231" y="139079"/>
                </a:cubicBezTo>
                <a:cubicBezTo>
                  <a:pt x="255203" y="134912"/>
                  <a:pt x="247948" y="132829"/>
                  <a:pt x="239464" y="132829"/>
                </a:cubicBezTo>
                <a:cubicBezTo>
                  <a:pt x="228600" y="132829"/>
                  <a:pt x="218852" y="135805"/>
                  <a:pt x="210220" y="141758"/>
                </a:cubicBezTo>
                <a:cubicBezTo>
                  <a:pt x="201588" y="147711"/>
                  <a:pt x="195672" y="155599"/>
                  <a:pt x="192472" y="165422"/>
                </a:cubicBezTo>
                <a:cubicBezTo>
                  <a:pt x="189272" y="175245"/>
                  <a:pt x="187672" y="193402"/>
                  <a:pt x="187672" y="219893"/>
                </a:cubicBezTo>
                <a:lnTo>
                  <a:pt x="187672" y="327273"/>
                </a:lnTo>
                <a:lnTo>
                  <a:pt x="124941" y="327273"/>
                </a:lnTo>
                <a:lnTo>
                  <a:pt x="124941" y="90189"/>
                </a:lnTo>
                <a:lnTo>
                  <a:pt x="183207" y="90189"/>
                </a:lnTo>
                <a:lnTo>
                  <a:pt x="183207" y="125015"/>
                </a:lnTo>
                <a:cubicBezTo>
                  <a:pt x="203895" y="98226"/>
                  <a:pt x="229939" y="84832"/>
                  <a:pt x="261342" y="84832"/>
                </a:cubicBezTo>
                <a:close/>
                <a:moveTo>
                  <a:pt x="0" y="0"/>
                </a:moveTo>
                <a:lnTo>
                  <a:pt x="66080" y="0"/>
                </a:lnTo>
                <a:lnTo>
                  <a:pt x="66080" y="327273"/>
                </a:lnTo>
                <a:lnTo>
                  <a:pt x="0" y="32727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ko-KR" altLang="en-US" sz="3600" b="1" dirty="0">
              <a:solidFill>
                <a:schemeClr val="accent1"/>
              </a:solidFill>
              <a:cs typeface="Arial" pitchFamily="34" charset="0"/>
            </a:endParaRPr>
          </a:p>
        </p:txBody>
      </p:sp>
      <p:grpSp>
        <p:nvGrpSpPr>
          <p:cNvPr id="88" name="그룹 35">
            <a:extLst>
              <a:ext uri="{FF2B5EF4-FFF2-40B4-BE49-F238E27FC236}">
                <a16:creationId xmlns:a16="http://schemas.microsoft.com/office/drawing/2014/main" id="{68F8AC57-1705-464F-B160-172DC7F6E6A2}"/>
              </a:ext>
            </a:extLst>
          </p:cNvPr>
          <p:cNvGrpSpPr/>
          <p:nvPr/>
        </p:nvGrpSpPr>
        <p:grpSpPr>
          <a:xfrm>
            <a:off x="3332627" y="1723794"/>
            <a:ext cx="1584342" cy="1808195"/>
            <a:chOff x="9948742" y="2006396"/>
            <a:chExt cx="1419109" cy="1619616"/>
          </a:xfrm>
        </p:grpSpPr>
        <p:sp>
          <p:nvSpPr>
            <p:cNvPr id="89" name="Freeform: Shape 327">
              <a:extLst>
                <a:ext uri="{FF2B5EF4-FFF2-40B4-BE49-F238E27FC236}">
                  <a16:creationId xmlns:a16="http://schemas.microsoft.com/office/drawing/2014/main" id="{8DD658EF-CE2F-440E-B225-DD0EA2FDD825}"/>
                </a:ext>
              </a:extLst>
            </p:cNvPr>
            <p:cNvSpPr/>
            <p:nvPr/>
          </p:nvSpPr>
          <p:spPr>
            <a:xfrm>
              <a:off x="9948742" y="2006396"/>
              <a:ext cx="1419109" cy="1619616"/>
            </a:xfrm>
            <a:custGeom>
              <a:avLst/>
              <a:gdLst>
                <a:gd name="connsiteX0" fmla="*/ 3124253 w 3161068"/>
                <a:gd name="connsiteY0" fmla="*/ 564888 h 3735911"/>
                <a:gd name="connsiteX1" fmla="*/ 2671334 w 3161068"/>
                <a:gd name="connsiteY1" fmla="*/ 398789 h 3735911"/>
                <a:gd name="connsiteX2" fmla="*/ 1605390 w 3161068"/>
                <a:gd name="connsiteY2" fmla="*/ 4946 h 3735911"/>
                <a:gd name="connsiteX3" fmla="*/ 1560869 w 3161068"/>
                <a:gd name="connsiteY3" fmla="*/ 4090 h 3735911"/>
                <a:gd name="connsiteX4" fmla="*/ 36013 w 3161068"/>
                <a:gd name="connsiteY4" fmla="*/ 565744 h 3735911"/>
                <a:gd name="connsiteX5" fmla="*/ 53 w 3161068"/>
                <a:gd name="connsiteY5" fmla="*/ 618827 h 3735911"/>
                <a:gd name="connsiteX6" fmla="*/ 48855 w 3161068"/>
                <a:gd name="connsiteY6" fmla="*/ 1732717 h 3735911"/>
                <a:gd name="connsiteX7" fmla="*/ 310846 w 3161068"/>
                <a:gd name="connsiteY7" fmla="*/ 2644548 h 3735911"/>
                <a:gd name="connsiteX8" fmla="*/ 847671 w 3161068"/>
                <a:gd name="connsiteY8" fmla="*/ 3333773 h 3735911"/>
                <a:gd name="connsiteX9" fmla="*/ 1365660 w 3161068"/>
                <a:gd name="connsiteY9" fmla="*/ 3654840 h 3735911"/>
                <a:gd name="connsiteX10" fmla="*/ 1632788 w 3161068"/>
                <a:gd name="connsiteY10" fmla="*/ 3725047 h 3735911"/>
                <a:gd name="connsiteX11" fmla="*/ 1845977 w 3161068"/>
                <a:gd name="connsiteY11" fmla="*/ 3627443 h 3735911"/>
                <a:gd name="connsiteX12" fmla="*/ 2660204 w 3161068"/>
                <a:gd name="connsiteY12" fmla="*/ 2950205 h 3735911"/>
                <a:gd name="connsiteX13" fmla="*/ 2893084 w 3161068"/>
                <a:gd name="connsiteY13" fmla="*/ 2535813 h 3735911"/>
                <a:gd name="connsiteX14" fmla="*/ 3161069 w 3161068"/>
                <a:gd name="connsiteY14" fmla="*/ 616258 h 3735911"/>
                <a:gd name="connsiteX15" fmla="*/ 3124253 w 3161068"/>
                <a:gd name="connsiteY15" fmla="*/ 564888 h 3735911"/>
                <a:gd name="connsiteX16" fmla="*/ 772327 w 3161068"/>
                <a:gd name="connsiteY16" fmla="*/ 1315757 h 3735911"/>
                <a:gd name="connsiteX17" fmla="*/ 772327 w 3161068"/>
                <a:gd name="connsiteY17" fmla="*/ 1316614 h 3735911"/>
                <a:gd name="connsiteX18" fmla="*/ 771471 w 3161068"/>
                <a:gd name="connsiteY18" fmla="*/ 1316614 h 3735911"/>
                <a:gd name="connsiteX19" fmla="*/ 772327 w 3161068"/>
                <a:gd name="connsiteY19" fmla="*/ 1315757 h 3735911"/>
                <a:gd name="connsiteX20" fmla="*/ 772327 w 3161068"/>
                <a:gd name="connsiteY20" fmla="*/ 1315757 h 3735911"/>
                <a:gd name="connsiteX21" fmla="*/ 772327 w 3161068"/>
                <a:gd name="connsiteY21" fmla="*/ 1315757 h 3735911"/>
                <a:gd name="connsiteX22" fmla="*/ 1304015 w 3161068"/>
                <a:gd name="connsiteY22" fmla="*/ 1392813 h 3735911"/>
                <a:gd name="connsiteX23" fmla="*/ 1307440 w 3161068"/>
                <a:gd name="connsiteY23" fmla="*/ 1398807 h 3735911"/>
                <a:gd name="connsiteX24" fmla="*/ 1300590 w 3161068"/>
                <a:gd name="connsiteY24" fmla="*/ 1398807 h 3735911"/>
                <a:gd name="connsiteX25" fmla="*/ 1304015 w 3161068"/>
                <a:gd name="connsiteY25" fmla="*/ 1392813 h 3735911"/>
                <a:gd name="connsiteX26" fmla="*/ 2088275 w 3161068"/>
                <a:gd name="connsiteY26" fmla="*/ 2686501 h 3735911"/>
                <a:gd name="connsiteX27" fmla="*/ 2088275 w 3161068"/>
                <a:gd name="connsiteY27" fmla="*/ 2686501 h 3735911"/>
                <a:gd name="connsiteX28" fmla="*/ 2088275 w 3161068"/>
                <a:gd name="connsiteY28" fmla="*/ 2686501 h 3735911"/>
                <a:gd name="connsiteX29" fmla="*/ 2088275 w 3161068"/>
                <a:gd name="connsiteY29" fmla="*/ 2686501 h 3735911"/>
                <a:gd name="connsiteX30" fmla="*/ 2088275 w 3161068"/>
                <a:gd name="connsiteY30" fmla="*/ 2687357 h 3735911"/>
                <a:gd name="connsiteX31" fmla="*/ 2088275 w 3161068"/>
                <a:gd name="connsiteY31" fmla="*/ 2687357 h 3735911"/>
                <a:gd name="connsiteX32" fmla="*/ 2088275 w 3161068"/>
                <a:gd name="connsiteY32" fmla="*/ 2687357 h 3735911"/>
                <a:gd name="connsiteX33" fmla="*/ 2088275 w 3161068"/>
                <a:gd name="connsiteY33" fmla="*/ 2687357 h 3735911"/>
                <a:gd name="connsiteX34" fmla="*/ 1401619 w 3161068"/>
                <a:gd name="connsiteY34" fmla="*/ 2387694 h 3735911"/>
                <a:gd name="connsiteX35" fmla="*/ 1401619 w 3161068"/>
                <a:gd name="connsiteY35" fmla="*/ 2387694 h 3735911"/>
                <a:gd name="connsiteX36" fmla="*/ 1401619 w 3161068"/>
                <a:gd name="connsiteY36" fmla="*/ 2387694 h 3735911"/>
                <a:gd name="connsiteX37" fmla="*/ 1401619 w 3161068"/>
                <a:gd name="connsiteY37" fmla="*/ 2387694 h 3735911"/>
                <a:gd name="connsiteX38" fmla="*/ 955550 w 3161068"/>
                <a:gd name="connsiteY38" fmla="*/ 2665953 h 3735911"/>
                <a:gd name="connsiteX39" fmla="*/ 955550 w 3161068"/>
                <a:gd name="connsiteY39" fmla="*/ 2666809 h 3735911"/>
                <a:gd name="connsiteX40" fmla="*/ 955550 w 3161068"/>
                <a:gd name="connsiteY40" fmla="*/ 2666809 h 3735911"/>
                <a:gd name="connsiteX41" fmla="*/ 955550 w 3161068"/>
                <a:gd name="connsiteY41" fmla="*/ 2665953 h 3735911"/>
                <a:gd name="connsiteX42" fmla="*/ 1074559 w 3161068"/>
                <a:gd name="connsiteY42" fmla="*/ 2736160 h 3735911"/>
                <a:gd name="connsiteX43" fmla="*/ 1074559 w 3161068"/>
                <a:gd name="connsiteY43" fmla="*/ 2736160 h 3735911"/>
                <a:gd name="connsiteX44" fmla="*/ 1074559 w 3161068"/>
                <a:gd name="connsiteY44" fmla="*/ 2736160 h 3735911"/>
                <a:gd name="connsiteX45" fmla="*/ 1074559 w 3161068"/>
                <a:gd name="connsiteY45" fmla="*/ 2737016 h 3735911"/>
                <a:gd name="connsiteX46" fmla="*/ 1072846 w 3161068"/>
                <a:gd name="connsiteY46" fmla="*/ 2737016 h 3735911"/>
                <a:gd name="connsiteX47" fmla="*/ 1074559 w 3161068"/>
                <a:gd name="connsiteY47" fmla="*/ 2736160 h 3735911"/>
                <a:gd name="connsiteX0" fmla="*/ 3124253 w 3161070"/>
                <a:gd name="connsiteY0" fmla="*/ 564888 h 3735911"/>
                <a:gd name="connsiteX1" fmla="*/ 1605390 w 3161070"/>
                <a:gd name="connsiteY1" fmla="*/ 4946 h 3735911"/>
                <a:gd name="connsiteX2" fmla="*/ 1560869 w 3161070"/>
                <a:gd name="connsiteY2" fmla="*/ 4090 h 3735911"/>
                <a:gd name="connsiteX3" fmla="*/ 36013 w 3161070"/>
                <a:gd name="connsiteY3" fmla="*/ 565744 h 3735911"/>
                <a:gd name="connsiteX4" fmla="*/ 53 w 3161070"/>
                <a:gd name="connsiteY4" fmla="*/ 618827 h 3735911"/>
                <a:gd name="connsiteX5" fmla="*/ 48855 w 3161070"/>
                <a:gd name="connsiteY5" fmla="*/ 1732717 h 3735911"/>
                <a:gd name="connsiteX6" fmla="*/ 310846 w 3161070"/>
                <a:gd name="connsiteY6" fmla="*/ 2644548 h 3735911"/>
                <a:gd name="connsiteX7" fmla="*/ 847671 w 3161070"/>
                <a:gd name="connsiteY7" fmla="*/ 3333773 h 3735911"/>
                <a:gd name="connsiteX8" fmla="*/ 1365660 w 3161070"/>
                <a:gd name="connsiteY8" fmla="*/ 3654840 h 3735911"/>
                <a:gd name="connsiteX9" fmla="*/ 1632788 w 3161070"/>
                <a:gd name="connsiteY9" fmla="*/ 3725047 h 3735911"/>
                <a:gd name="connsiteX10" fmla="*/ 1845977 w 3161070"/>
                <a:gd name="connsiteY10" fmla="*/ 3627443 h 3735911"/>
                <a:gd name="connsiteX11" fmla="*/ 2660204 w 3161070"/>
                <a:gd name="connsiteY11" fmla="*/ 2950205 h 3735911"/>
                <a:gd name="connsiteX12" fmla="*/ 2893084 w 3161070"/>
                <a:gd name="connsiteY12" fmla="*/ 2535813 h 3735911"/>
                <a:gd name="connsiteX13" fmla="*/ 3161069 w 3161070"/>
                <a:gd name="connsiteY13" fmla="*/ 616258 h 3735911"/>
                <a:gd name="connsiteX14" fmla="*/ 3124253 w 3161070"/>
                <a:gd name="connsiteY14" fmla="*/ 564888 h 3735911"/>
                <a:gd name="connsiteX15" fmla="*/ 772327 w 3161070"/>
                <a:gd name="connsiteY15" fmla="*/ 1315757 h 3735911"/>
                <a:gd name="connsiteX16" fmla="*/ 772327 w 3161070"/>
                <a:gd name="connsiteY16" fmla="*/ 1316614 h 3735911"/>
                <a:gd name="connsiteX17" fmla="*/ 771471 w 3161070"/>
                <a:gd name="connsiteY17" fmla="*/ 1316614 h 3735911"/>
                <a:gd name="connsiteX18" fmla="*/ 772327 w 3161070"/>
                <a:gd name="connsiteY18" fmla="*/ 1315757 h 3735911"/>
                <a:gd name="connsiteX19" fmla="*/ 772327 w 3161070"/>
                <a:gd name="connsiteY19" fmla="*/ 1315757 h 3735911"/>
                <a:gd name="connsiteX20" fmla="*/ 772327 w 3161070"/>
                <a:gd name="connsiteY20" fmla="*/ 1315757 h 3735911"/>
                <a:gd name="connsiteX21" fmla="*/ 1304015 w 3161070"/>
                <a:gd name="connsiteY21" fmla="*/ 1392813 h 3735911"/>
                <a:gd name="connsiteX22" fmla="*/ 1307440 w 3161070"/>
                <a:gd name="connsiteY22" fmla="*/ 1398807 h 3735911"/>
                <a:gd name="connsiteX23" fmla="*/ 1300590 w 3161070"/>
                <a:gd name="connsiteY23" fmla="*/ 1398807 h 3735911"/>
                <a:gd name="connsiteX24" fmla="*/ 1304015 w 3161070"/>
                <a:gd name="connsiteY24" fmla="*/ 1392813 h 3735911"/>
                <a:gd name="connsiteX25" fmla="*/ 2088275 w 3161070"/>
                <a:gd name="connsiteY25" fmla="*/ 2686501 h 3735911"/>
                <a:gd name="connsiteX26" fmla="*/ 2088275 w 3161070"/>
                <a:gd name="connsiteY26" fmla="*/ 2686501 h 3735911"/>
                <a:gd name="connsiteX27" fmla="*/ 2088275 w 3161070"/>
                <a:gd name="connsiteY27" fmla="*/ 2686501 h 3735911"/>
                <a:gd name="connsiteX28" fmla="*/ 2088275 w 3161070"/>
                <a:gd name="connsiteY28" fmla="*/ 2686501 h 3735911"/>
                <a:gd name="connsiteX29" fmla="*/ 2088275 w 3161070"/>
                <a:gd name="connsiteY29" fmla="*/ 2687357 h 3735911"/>
                <a:gd name="connsiteX30" fmla="*/ 2088275 w 3161070"/>
                <a:gd name="connsiteY30" fmla="*/ 2687357 h 3735911"/>
                <a:gd name="connsiteX31" fmla="*/ 2088275 w 3161070"/>
                <a:gd name="connsiteY31" fmla="*/ 2687357 h 3735911"/>
                <a:gd name="connsiteX32" fmla="*/ 2088275 w 3161070"/>
                <a:gd name="connsiteY32" fmla="*/ 2687357 h 3735911"/>
                <a:gd name="connsiteX33" fmla="*/ 1401619 w 3161070"/>
                <a:gd name="connsiteY33" fmla="*/ 2387694 h 3735911"/>
                <a:gd name="connsiteX34" fmla="*/ 1401619 w 3161070"/>
                <a:gd name="connsiteY34" fmla="*/ 2387694 h 3735911"/>
                <a:gd name="connsiteX35" fmla="*/ 1401619 w 3161070"/>
                <a:gd name="connsiteY35" fmla="*/ 2387694 h 3735911"/>
                <a:gd name="connsiteX36" fmla="*/ 1401619 w 3161070"/>
                <a:gd name="connsiteY36" fmla="*/ 2387694 h 3735911"/>
                <a:gd name="connsiteX37" fmla="*/ 955550 w 3161070"/>
                <a:gd name="connsiteY37" fmla="*/ 2665953 h 3735911"/>
                <a:gd name="connsiteX38" fmla="*/ 955550 w 3161070"/>
                <a:gd name="connsiteY38" fmla="*/ 2666809 h 3735911"/>
                <a:gd name="connsiteX39" fmla="*/ 955550 w 3161070"/>
                <a:gd name="connsiteY39" fmla="*/ 2666809 h 3735911"/>
                <a:gd name="connsiteX40" fmla="*/ 955550 w 3161070"/>
                <a:gd name="connsiteY40" fmla="*/ 2665953 h 3735911"/>
                <a:gd name="connsiteX41" fmla="*/ 1074559 w 3161070"/>
                <a:gd name="connsiteY41" fmla="*/ 2736160 h 3735911"/>
                <a:gd name="connsiteX42" fmla="*/ 1074559 w 3161070"/>
                <a:gd name="connsiteY42" fmla="*/ 2736160 h 3735911"/>
                <a:gd name="connsiteX43" fmla="*/ 1074559 w 3161070"/>
                <a:gd name="connsiteY43" fmla="*/ 2736160 h 3735911"/>
                <a:gd name="connsiteX44" fmla="*/ 1074559 w 3161070"/>
                <a:gd name="connsiteY44" fmla="*/ 2737016 h 3735911"/>
                <a:gd name="connsiteX45" fmla="*/ 1072846 w 3161070"/>
                <a:gd name="connsiteY45" fmla="*/ 2737016 h 3735911"/>
                <a:gd name="connsiteX46" fmla="*/ 1074559 w 3161070"/>
                <a:gd name="connsiteY46" fmla="*/ 2736160 h 3735911"/>
                <a:gd name="connsiteX0" fmla="*/ 3217468 w 3254283"/>
                <a:gd name="connsiteY0" fmla="*/ 559942 h 3730965"/>
                <a:gd name="connsiteX1" fmla="*/ 1698605 w 3254283"/>
                <a:gd name="connsiteY1" fmla="*/ 0 h 3730965"/>
                <a:gd name="connsiteX2" fmla="*/ 129228 w 3254283"/>
                <a:gd name="connsiteY2" fmla="*/ 560798 h 3730965"/>
                <a:gd name="connsiteX3" fmla="*/ 93268 w 3254283"/>
                <a:gd name="connsiteY3" fmla="*/ 613881 h 3730965"/>
                <a:gd name="connsiteX4" fmla="*/ 142070 w 3254283"/>
                <a:gd name="connsiteY4" fmla="*/ 1727771 h 3730965"/>
                <a:gd name="connsiteX5" fmla="*/ 404061 w 3254283"/>
                <a:gd name="connsiteY5" fmla="*/ 2639602 h 3730965"/>
                <a:gd name="connsiteX6" fmla="*/ 940886 w 3254283"/>
                <a:gd name="connsiteY6" fmla="*/ 3328827 h 3730965"/>
                <a:gd name="connsiteX7" fmla="*/ 1458875 w 3254283"/>
                <a:gd name="connsiteY7" fmla="*/ 3649894 h 3730965"/>
                <a:gd name="connsiteX8" fmla="*/ 1726003 w 3254283"/>
                <a:gd name="connsiteY8" fmla="*/ 3720101 h 3730965"/>
                <a:gd name="connsiteX9" fmla="*/ 1939192 w 3254283"/>
                <a:gd name="connsiteY9" fmla="*/ 3622497 h 3730965"/>
                <a:gd name="connsiteX10" fmla="*/ 2753419 w 3254283"/>
                <a:gd name="connsiteY10" fmla="*/ 2945259 h 3730965"/>
                <a:gd name="connsiteX11" fmla="*/ 2986299 w 3254283"/>
                <a:gd name="connsiteY11" fmla="*/ 2530867 h 3730965"/>
                <a:gd name="connsiteX12" fmla="*/ 3254284 w 3254283"/>
                <a:gd name="connsiteY12" fmla="*/ 611312 h 3730965"/>
                <a:gd name="connsiteX13" fmla="*/ 3217468 w 3254283"/>
                <a:gd name="connsiteY13" fmla="*/ 559942 h 3730965"/>
                <a:gd name="connsiteX14" fmla="*/ 865542 w 3254283"/>
                <a:gd name="connsiteY14" fmla="*/ 1310811 h 3730965"/>
                <a:gd name="connsiteX15" fmla="*/ 865542 w 3254283"/>
                <a:gd name="connsiteY15" fmla="*/ 1311668 h 3730965"/>
                <a:gd name="connsiteX16" fmla="*/ 864686 w 3254283"/>
                <a:gd name="connsiteY16" fmla="*/ 1311668 h 3730965"/>
                <a:gd name="connsiteX17" fmla="*/ 865542 w 3254283"/>
                <a:gd name="connsiteY17" fmla="*/ 1310811 h 3730965"/>
                <a:gd name="connsiteX18" fmla="*/ 865542 w 3254283"/>
                <a:gd name="connsiteY18" fmla="*/ 1310811 h 3730965"/>
                <a:gd name="connsiteX19" fmla="*/ 865542 w 3254283"/>
                <a:gd name="connsiteY19" fmla="*/ 1310811 h 3730965"/>
                <a:gd name="connsiteX20" fmla="*/ 1397230 w 3254283"/>
                <a:gd name="connsiteY20" fmla="*/ 1387867 h 3730965"/>
                <a:gd name="connsiteX21" fmla="*/ 1400655 w 3254283"/>
                <a:gd name="connsiteY21" fmla="*/ 1393861 h 3730965"/>
                <a:gd name="connsiteX22" fmla="*/ 1393805 w 3254283"/>
                <a:gd name="connsiteY22" fmla="*/ 1393861 h 3730965"/>
                <a:gd name="connsiteX23" fmla="*/ 1397230 w 3254283"/>
                <a:gd name="connsiteY23" fmla="*/ 1387867 h 3730965"/>
                <a:gd name="connsiteX24" fmla="*/ 2181490 w 3254283"/>
                <a:gd name="connsiteY24" fmla="*/ 2681555 h 3730965"/>
                <a:gd name="connsiteX25" fmla="*/ 2181490 w 3254283"/>
                <a:gd name="connsiteY25" fmla="*/ 2681555 h 3730965"/>
                <a:gd name="connsiteX26" fmla="*/ 2181490 w 3254283"/>
                <a:gd name="connsiteY26" fmla="*/ 2681555 h 3730965"/>
                <a:gd name="connsiteX27" fmla="*/ 2181490 w 3254283"/>
                <a:gd name="connsiteY27" fmla="*/ 2681555 h 3730965"/>
                <a:gd name="connsiteX28" fmla="*/ 2181490 w 3254283"/>
                <a:gd name="connsiteY28" fmla="*/ 2682411 h 3730965"/>
                <a:gd name="connsiteX29" fmla="*/ 2181490 w 3254283"/>
                <a:gd name="connsiteY29" fmla="*/ 2682411 h 3730965"/>
                <a:gd name="connsiteX30" fmla="*/ 2181490 w 3254283"/>
                <a:gd name="connsiteY30" fmla="*/ 2682411 h 3730965"/>
                <a:gd name="connsiteX31" fmla="*/ 2181490 w 3254283"/>
                <a:gd name="connsiteY31" fmla="*/ 2682411 h 3730965"/>
                <a:gd name="connsiteX32" fmla="*/ 1494834 w 3254283"/>
                <a:gd name="connsiteY32" fmla="*/ 2382748 h 3730965"/>
                <a:gd name="connsiteX33" fmla="*/ 1494834 w 3254283"/>
                <a:gd name="connsiteY33" fmla="*/ 2382748 h 3730965"/>
                <a:gd name="connsiteX34" fmla="*/ 1494834 w 3254283"/>
                <a:gd name="connsiteY34" fmla="*/ 2382748 h 3730965"/>
                <a:gd name="connsiteX35" fmla="*/ 1494834 w 3254283"/>
                <a:gd name="connsiteY35" fmla="*/ 2382748 h 3730965"/>
                <a:gd name="connsiteX36" fmla="*/ 1048765 w 3254283"/>
                <a:gd name="connsiteY36" fmla="*/ 2661007 h 3730965"/>
                <a:gd name="connsiteX37" fmla="*/ 1048765 w 3254283"/>
                <a:gd name="connsiteY37" fmla="*/ 2661863 h 3730965"/>
                <a:gd name="connsiteX38" fmla="*/ 1048765 w 3254283"/>
                <a:gd name="connsiteY38" fmla="*/ 2661863 h 3730965"/>
                <a:gd name="connsiteX39" fmla="*/ 1048765 w 3254283"/>
                <a:gd name="connsiteY39" fmla="*/ 2661007 h 3730965"/>
                <a:gd name="connsiteX40" fmla="*/ 1167774 w 3254283"/>
                <a:gd name="connsiteY40" fmla="*/ 2731214 h 3730965"/>
                <a:gd name="connsiteX41" fmla="*/ 1167774 w 3254283"/>
                <a:gd name="connsiteY41" fmla="*/ 2731214 h 3730965"/>
                <a:gd name="connsiteX42" fmla="*/ 1167774 w 3254283"/>
                <a:gd name="connsiteY42" fmla="*/ 2731214 h 3730965"/>
                <a:gd name="connsiteX43" fmla="*/ 1167774 w 3254283"/>
                <a:gd name="connsiteY43" fmla="*/ 2732070 h 3730965"/>
                <a:gd name="connsiteX44" fmla="*/ 1166061 w 3254283"/>
                <a:gd name="connsiteY44" fmla="*/ 2732070 h 3730965"/>
                <a:gd name="connsiteX45" fmla="*/ 1167774 w 3254283"/>
                <a:gd name="connsiteY45" fmla="*/ 2731214 h 3730965"/>
                <a:gd name="connsiteX0" fmla="*/ 3217468 w 3254285"/>
                <a:gd name="connsiteY0" fmla="*/ 559942 h 3730965"/>
                <a:gd name="connsiteX1" fmla="*/ 1698605 w 3254285"/>
                <a:gd name="connsiteY1" fmla="*/ 0 h 3730965"/>
                <a:gd name="connsiteX2" fmla="*/ 129228 w 3254285"/>
                <a:gd name="connsiteY2" fmla="*/ 560798 h 3730965"/>
                <a:gd name="connsiteX3" fmla="*/ 93268 w 3254285"/>
                <a:gd name="connsiteY3" fmla="*/ 613881 h 3730965"/>
                <a:gd name="connsiteX4" fmla="*/ 142070 w 3254285"/>
                <a:gd name="connsiteY4" fmla="*/ 1727771 h 3730965"/>
                <a:gd name="connsiteX5" fmla="*/ 404061 w 3254285"/>
                <a:gd name="connsiteY5" fmla="*/ 2639602 h 3730965"/>
                <a:gd name="connsiteX6" fmla="*/ 940886 w 3254285"/>
                <a:gd name="connsiteY6" fmla="*/ 3328827 h 3730965"/>
                <a:gd name="connsiteX7" fmla="*/ 1458875 w 3254285"/>
                <a:gd name="connsiteY7" fmla="*/ 3649894 h 3730965"/>
                <a:gd name="connsiteX8" fmla="*/ 1726003 w 3254285"/>
                <a:gd name="connsiteY8" fmla="*/ 3720101 h 3730965"/>
                <a:gd name="connsiteX9" fmla="*/ 1939192 w 3254285"/>
                <a:gd name="connsiteY9" fmla="*/ 3622497 h 3730965"/>
                <a:gd name="connsiteX10" fmla="*/ 2753419 w 3254285"/>
                <a:gd name="connsiteY10" fmla="*/ 2945259 h 3730965"/>
                <a:gd name="connsiteX11" fmla="*/ 2986299 w 3254285"/>
                <a:gd name="connsiteY11" fmla="*/ 2530867 h 3730965"/>
                <a:gd name="connsiteX12" fmla="*/ 3254284 w 3254285"/>
                <a:gd name="connsiteY12" fmla="*/ 611312 h 3730965"/>
                <a:gd name="connsiteX13" fmla="*/ 3217468 w 3254285"/>
                <a:gd name="connsiteY13" fmla="*/ 559942 h 3730965"/>
                <a:gd name="connsiteX14" fmla="*/ 865542 w 3254285"/>
                <a:gd name="connsiteY14" fmla="*/ 1310811 h 3730965"/>
                <a:gd name="connsiteX15" fmla="*/ 865542 w 3254285"/>
                <a:gd name="connsiteY15" fmla="*/ 1311668 h 3730965"/>
                <a:gd name="connsiteX16" fmla="*/ 864686 w 3254285"/>
                <a:gd name="connsiteY16" fmla="*/ 1311668 h 3730965"/>
                <a:gd name="connsiteX17" fmla="*/ 865542 w 3254285"/>
                <a:gd name="connsiteY17" fmla="*/ 1310811 h 3730965"/>
                <a:gd name="connsiteX18" fmla="*/ 865542 w 3254285"/>
                <a:gd name="connsiteY18" fmla="*/ 1310811 h 3730965"/>
                <a:gd name="connsiteX19" fmla="*/ 865542 w 3254285"/>
                <a:gd name="connsiteY19" fmla="*/ 1310811 h 3730965"/>
                <a:gd name="connsiteX20" fmla="*/ 1397230 w 3254285"/>
                <a:gd name="connsiteY20" fmla="*/ 1387867 h 3730965"/>
                <a:gd name="connsiteX21" fmla="*/ 1400655 w 3254285"/>
                <a:gd name="connsiteY21" fmla="*/ 1393861 h 3730965"/>
                <a:gd name="connsiteX22" fmla="*/ 1393805 w 3254285"/>
                <a:gd name="connsiteY22" fmla="*/ 1393861 h 3730965"/>
                <a:gd name="connsiteX23" fmla="*/ 1397230 w 3254285"/>
                <a:gd name="connsiteY23" fmla="*/ 1387867 h 3730965"/>
                <a:gd name="connsiteX24" fmla="*/ 2181490 w 3254285"/>
                <a:gd name="connsiteY24" fmla="*/ 2681555 h 3730965"/>
                <a:gd name="connsiteX25" fmla="*/ 2181490 w 3254285"/>
                <a:gd name="connsiteY25" fmla="*/ 2681555 h 3730965"/>
                <a:gd name="connsiteX26" fmla="*/ 2181490 w 3254285"/>
                <a:gd name="connsiteY26" fmla="*/ 2681555 h 3730965"/>
                <a:gd name="connsiteX27" fmla="*/ 2181490 w 3254285"/>
                <a:gd name="connsiteY27" fmla="*/ 2681555 h 3730965"/>
                <a:gd name="connsiteX28" fmla="*/ 2181490 w 3254285"/>
                <a:gd name="connsiteY28" fmla="*/ 2682411 h 3730965"/>
                <a:gd name="connsiteX29" fmla="*/ 2181490 w 3254285"/>
                <a:gd name="connsiteY29" fmla="*/ 2682411 h 3730965"/>
                <a:gd name="connsiteX30" fmla="*/ 2181490 w 3254285"/>
                <a:gd name="connsiteY30" fmla="*/ 2682411 h 3730965"/>
                <a:gd name="connsiteX31" fmla="*/ 2181490 w 3254285"/>
                <a:gd name="connsiteY31" fmla="*/ 2682411 h 3730965"/>
                <a:gd name="connsiteX32" fmla="*/ 1494834 w 3254285"/>
                <a:gd name="connsiteY32" fmla="*/ 2382748 h 3730965"/>
                <a:gd name="connsiteX33" fmla="*/ 1494834 w 3254285"/>
                <a:gd name="connsiteY33" fmla="*/ 2382748 h 3730965"/>
                <a:gd name="connsiteX34" fmla="*/ 1494834 w 3254285"/>
                <a:gd name="connsiteY34" fmla="*/ 2382748 h 3730965"/>
                <a:gd name="connsiteX35" fmla="*/ 1494834 w 3254285"/>
                <a:gd name="connsiteY35" fmla="*/ 2382748 h 3730965"/>
                <a:gd name="connsiteX36" fmla="*/ 1048765 w 3254285"/>
                <a:gd name="connsiteY36" fmla="*/ 2661007 h 3730965"/>
                <a:gd name="connsiteX37" fmla="*/ 1048765 w 3254285"/>
                <a:gd name="connsiteY37" fmla="*/ 2661863 h 3730965"/>
                <a:gd name="connsiteX38" fmla="*/ 1048765 w 3254285"/>
                <a:gd name="connsiteY38" fmla="*/ 2661863 h 3730965"/>
                <a:gd name="connsiteX39" fmla="*/ 1048765 w 3254285"/>
                <a:gd name="connsiteY39" fmla="*/ 2661007 h 3730965"/>
                <a:gd name="connsiteX40" fmla="*/ 1167774 w 3254285"/>
                <a:gd name="connsiteY40" fmla="*/ 2731214 h 3730965"/>
                <a:gd name="connsiteX41" fmla="*/ 1167774 w 3254285"/>
                <a:gd name="connsiteY41" fmla="*/ 2731214 h 3730965"/>
                <a:gd name="connsiteX42" fmla="*/ 1167774 w 3254285"/>
                <a:gd name="connsiteY42" fmla="*/ 2731214 h 3730965"/>
                <a:gd name="connsiteX43" fmla="*/ 1167774 w 3254285"/>
                <a:gd name="connsiteY43" fmla="*/ 2732070 h 3730965"/>
                <a:gd name="connsiteX44" fmla="*/ 1166061 w 3254285"/>
                <a:gd name="connsiteY44" fmla="*/ 2732070 h 3730965"/>
                <a:gd name="connsiteX45" fmla="*/ 1167774 w 3254285"/>
                <a:gd name="connsiteY45" fmla="*/ 2731214 h 3730965"/>
                <a:gd name="connsiteX0" fmla="*/ 3217468 w 3254283"/>
                <a:gd name="connsiteY0" fmla="*/ 559942 h 3730965"/>
                <a:gd name="connsiteX1" fmla="*/ 1698605 w 3254283"/>
                <a:gd name="connsiteY1" fmla="*/ 0 h 3730965"/>
                <a:gd name="connsiteX2" fmla="*/ 129228 w 3254283"/>
                <a:gd name="connsiteY2" fmla="*/ 560798 h 3730965"/>
                <a:gd name="connsiteX3" fmla="*/ 93268 w 3254283"/>
                <a:gd name="connsiteY3" fmla="*/ 613881 h 3730965"/>
                <a:gd name="connsiteX4" fmla="*/ 142070 w 3254283"/>
                <a:gd name="connsiteY4" fmla="*/ 1727771 h 3730965"/>
                <a:gd name="connsiteX5" fmla="*/ 404061 w 3254283"/>
                <a:gd name="connsiteY5" fmla="*/ 2639602 h 3730965"/>
                <a:gd name="connsiteX6" fmla="*/ 940886 w 3254283"/>
                <a:gd name="connsiteY6" fmla="*/ 3328827 h 3730965"/>
                <a:gd name="connsiteX7" fmla="*/ 1458875 w 3254283"/>
                <a:gd name="connsiteY7" fmla="*/ 3649894 h 3730965"/>
                <a:gd name="connsiteX8" fmla="*/ 1726003 w 3254283"/>
                <a:gd name="connsiteY8" fmla="*/ 3720101 h 3730965"/>
                <a:gd name="connsiteX9" fmla="*/ 1939192 w 3254283"/>
                <a:gd name="connsiteY9" fmla="*/ 3622497 h 3730965"/>
                <a:gd name="connsiteX10" fmla="*/ 2753419 w 3254283"/>
                <a:gd name="connsiteY10" fmla="*/ 2945259 h 3730965"/>
                <a:gd name="connsiteX11" fmla="*/ 2986299 w 3254283"/>
                <a:gd name="connsiteY11" fmla="*/ 2530867 h 3730965"/>
                <a:gd name="connsiteX12" fmla="*/ 3254284 w 3254283"/>
                <a:gd name="connsiteY12" fmla="*/ 611312 h 3730965"/>
                <a:gd name="connsiteX13" fmla="*/ 3217468 w 3254283"/>
                <a:gd name="connsiteY13" fmla="*/ 559942 h 3730965"/>
                <a:gd name="connsiteX14" fmla="*/ 865542 w 3254283"/>
                <a:gd name="connsiteY14" fmla="*/ 1310811 h 3730965"/>
                <a:gd name="connsiteX15" fmla="*/ 865542 w 3254283"/>
                <a:gd name="connsiteY15" fmla="*/ 1311668 h 3730965"/>
                <a:gd name="connsiteX16" fmla="*/ 864686 w 3254283"/>
                <a:gd name="connsiteY16" fmla="*/ 1311668 h 3730965"/>
                <a:gd name="connsiteX17" fmla="*/ 865542 w 3254283"/>
                <a:gd name="connsiteY17" fmla="*/ 1310811 h 3730965"/>
                <a:gd name="connsiteX18" fmla="*/ 865542 w 3254283"/>
                <a:gd name="connsiteY18" fmla="*/ 1310811 h 3730965"/>
                <a:gd name="connsiteX19" fmla="*/ 865542 w 3254283"/>
                <a:gd name="connsiteY19" fmla="*/ 1310811 h 3730965"/>
                <a:gd name="connsiteX20" fmla="*/ 1397230 w 3254283"/>
                <a:gd name="connsiteY20" fmla="*/ 1387867 h 3730965"/>
                <a:gd name="connsiteX21" fmla="*/ 1400655 w 3254283"/>
                <a:gd name="connsiteY21" fmla="*/ 1393861 h 3730965"/>
                <a:gd name="connsiteX22" fmla="*/ 1393805 w 3254283"/>
                <a:gd name="connsiteY22" fmla="*/ 1393861 h 3730965"/>
                <a:gd name="connsiteX23" fmla="*/ 1397230 w 3254283"/>
                <a:gd name="connsiteY23" fmla="*/ 1387867 h 3730965"/>
                <a:gd name="connsiteX24" fmla="*/ 2181490 w 3254283"/>
                <a:gd name="connsiteY24" fmla="*/ 2681555 h 3730965"/>
                <a:gd name="connsiteX25" fmla="*/ 2181490 w 3254283"/>
                <a:gd name="connsiteY25" fmla="*/ 2681555 h 3730965"/>
                <a:gd name="connsiteX26" fmla="*/ 2181490 w 3254283"/>
                <a:gd name="connsiteY26" fmla="*/ 2681555 h 3730965"/>
                <a:gd name="connsiteX27" fmla="*/ 2181490 w 3254283"/>
                <a:gd name="connsiteY27" fmla="*/ 2681555 h 3730965"/>
                <a:gd name="connsiteX28" fmla="*/ 2181490 w 3254283"/>
                <a:gd name="connsiteY28" fmla="*/ 2682411 h 3730965"/>
                <a:gd name="connsiteX29" fmla="*/ 2181490 w 3254283"/>
                <a:gd name="connsiteY29" fmla="*/ 2682411 h 3730965"/>
                <a:gd name="connsiteX30" fmla="*/ 2181490 w 3254283"/>
                <a:gd name="connsiteY30" fmla="*/ 2682411 h 3730965"/>
                <a:gd name="connsiteX31" fmla="*/ 2181490 w 3254283"/>
                <a:gd name="connsiteY31" fmla="*/ 2682411 h 3730965"/>
                <a:gd name="connsiteX32" fmla="*/ 1494834 w 3254283"/>
                <a:gd name="connsiteY32" fmla="*/ 2382748 h 3730965"/>
                <a:gd name="connsiteX33" fmla="*/ 1494834 w 3254283"/>
                <a:gd name="connsiteY33" fmla="*/ 2382748 h 3730965"/>
                <a:gd name="connsiteX34" fmla="*/ 1494834 w 3254283"/>
                <a:gd name="connsiteY34" fmla="*/ 2382748 h 3730965"/>
                <a:gd name="connsiteX35" fmla="*/ 1494834 w 3254283"/>
                <a:gd name="connsiteY35" fmla="*/ 2382748 h 3730965"/>
                <a:gd name="connsiteX36" fmla="*/ 1048765 w 3254283"/>
                <a:gd name="connsiteY36" fmla="*/ 2661007 h 3730965"/>
                <a:gd name="connsiteX37" fmla="*/ 1048765 w 3254283"/>
                <a:gd name="connsiteY37" fmla="*/ 2661863 h 3730965"/>
                <a:gd name="connsiteX38" fmla="*/ 1048765 w 3254283"/>
                <a:gd name="connsiteY38" fmla="*/ 2661863 h 3730965"/>
                <a:gd name="connsiteX39" fmla="*/ 1048765 w 3254283"/>
                <a:gd name="connsiteY39" fmla="*/ 2661007 h 3730965"/>
                <a:gd name="connsiteX40" fmla="*/ 1167774 w 3254283"/>
                <a:gd name="connsiteY40" fmla="*/ 2731214 h 3730965"/>
                <a:gd name="connsiteX41" fmla="*/ 1167774 w 3254283"/>
                <a:gd name="connsiteY41" fmla="*/ 2731214 h 3730965"/>
                <a:gd name="connsiteX42" fmla="*/ 1167774 w 3254283"/>
                <a:gd name="connsiteY42" fmla="*/ 2731214 h 3730965"/>
                <a:gd name="connsiteX43" fmla="*/ 1167774 w 3254283"/>
                <a:gd name="connsiteY43" fmla="*/ 2732070 h 3730965"/>
                <a:gd name="connsiteX44" fmla="*/ 1166061 w 3254283"/>
                <a:gd name="connsiteY44" fmla="*/ 2732070 h 3730965"/>
                <a:gd name="connsiteX45" fmla="*/ 1167774 w 3254283"/>
                <a:gd name="connsiteY45" fmla="*/ 2731214 h 3730965"/>
                <a:gd name="connsiteX0" fmla="*/ 3215203 w 3252020"/>
                <a:gd name="connsiteY0" fmla="*/ 559942 h 3730965"/>
                <a:gd name="connsiteX1" fmla="*/ 1665509 w 3252020"/>
                <a:gd name="connsiteY1" fmla="*/ 0 h 3730965"/>
                <a:gd name="connsiteX2" fmla="*/ 126963 w 3252020"/>
                <a:gd name="connsiteY2" fmla="*/ 560798 h 3730965"/>
                <a:gd name="connsiteX3" fmla="*/ 91003 w 3252020"/>
                <a:gd name="connsiteY3" fmla="*/ 613881 h 3730965"/>
                <a:gd name="connsiteX4" fmla="*/ 139805 w 3252020"/>
                <a:gd name="connsiteY4" fmla="*/ 1727771 h 3730965"/>
                <a:gd name="connsiteX5" fmla="*/ 401796 w 3252020"/>
                <a:gd name="connsiteY5" fmla="*/ 2639602 h 3730965"/>
                <a:gd name="connsiteX6" fmla="*/ 938621 w 3252020"/>
                <a:gd name="connsiteY6" fmla="*/ 3328827 h 3730965"/>
                <a:gd name="connsiteX7" fmla="*/ 1456610 w 3252020"/>
                <a:gd name="connsiteY7" fmla="*/ 3649894 h 3730965"/>
                <a:gd name="connsiteX8" fmla="*/ 1723738 w 3252020"/>
                <a:gd name="connsiteY8" fmla="*/ 3720101 h 3730965"/>
                <a:gd name="connsiteX9" fmla="*/ 1936927 w 3252020"/>
                <a:gd name="connsiteY9" fmla="*/ 3622497 h 3730965"/>
                <a:gd name="connsiteX10" fmla="*/ 2751154 w 3252020"/>
                <a:gd name="connsiteY10" fmla="*/ 2945259 h 3730965"/>
                <a:gd name="connsiteX11" fmla="*/ 2984034 w 3252020"/>
                <a:gd name="connsiteY11" fmla="*/ 2530867 h 3730965"/>
                <a:gd name="connsiteX12" fmla="*/ 3252019 w 3252020"/>
                <a:gd name="connsiteY12" fmla="*/ 611312 h 3730965"/>
                <a:gd name="connsiteX13" fmla="*/ 3215203 w 3252020"/>
                <a:gd name="connsiteY13" fmla="*/ 559942 h 3730965"/>
                <a:gd name="connsiteX14" fmla="*/ 863277 w 3252020"/>
                <a:gd name="connsiteY14" fmla="*/ 1310811 h 3730965"/>
                <a:gd name="connsiteX15" fmla="*/ 863277 w 3252020"/>
                <a:gd name="connsiteY15" fmla="*/ 1311668 h 3730965"/>
                <a:gd name="connsiteX16" fmla="*/ 862421 w 3252020"/>
                <a:gd name="connsiteY16" fmla="*/ 1311668 h 3730965"/>
                <a:gd name="connsiteX17" fmla="*/ 863277 w 3252020"/>
                <a:gd name="connsiteY17" fmla="*/ 1310811 h 3730965"/>
                <a:gd name="connsiteX18" fmla="*/ 863277 w 3252020"/>
                <a:gd name="connsiteY18" fmla="*/ 1310811 h 3730965"/>
                <a:gd name="connsiteX19" fmla="*/ 863277 w 3252020"/>
                <a:gd name="connsiteY19" fmla="*/ 1310811 h 3730965"/>
                <a:gd name="connsiteX20" fmla="*/ 1394965 w 3252020"/>
                <a:gd name="connsiteY20" fmla="*/ 1387867 h 3730965"/>
                <a:gd name="connsiteX21" fmla="*/ 1398390 w 3252020"/>
                <a:gd name="connsiteY21" fmla="*/ 1393861 h 3730965"/>
                <a:gd name="connsiteX22" fmla="*/ 1391540 w 3252020"/>
                <a:gd name="connsiteY22" fmla="*/ 1393861 h 3730965"/>
                <a:gd name="connsiteX23" fmla="*/ 1394965 w 3252020"/>
                <a:gd name="connsiteY23" fmla="*/ 1387867 h 3730965"/>
                <a:gd name="connsiteX24" fmla="*/ 2179225 w 3252020"/>
                <a:gd name="connsiteY24" fmla="*/ 2681555 h 3730965"/>
                <a:gd name="connsiteX25" fmla="*/ 2179225 w 3252020"/>
                <a:gd name="connsiteY25" fmla="*/ 2681555 h 3730965"/>
                <a:gd name="connsiteX26" fmla="*/ 2179225 w 3252020"/>
                <a:gd name="connsiteY26" fmla="*/ 2681555 h 3730965"/>
                <a:gd name="connsiteX27" fmla="*/ 2179225 w 3252020"/>
                <a:gd name="connsiteY27" fmla="*/ 2681555 h 3730965"/>
                <a:gd name="connsiteX28" fmla="*/ 2179225 w 3252020"/>
                <a:gd name="connsiteY28" fmla="*/ 2682411 h 3730965"/>
                <a:gd name="connsiteX29" fmla="*/ 2179225 w 3252020"/>
                <a:gd name="connsiteY29" fmla="*/ 2682411 h 3730965"/>
                <a:gd name="connsiteX30" fmla="*/ 2179225 w 3252020"/>
                <a:gd name="connsiteY30" fmla="*/ 2682411 h 3730965"/>
                <a:gd name="connsiteX31" fmla="*/ 2179225 w 3252020"/>
                <a:gd name="connsiteY31" fmla="*/ 2682411 h 3730965"/>
                <a:gd name="connsiteX32" fmla="*/ 1492569 w 3252020"/>
                <a:gd name="connsiteY32" fmla="*/ 2382748 h 3730965"/>
                <a:gd name="connsiteX33" fmla="*/ 1492569 w 3252020"/>
                <a:gd name="connsiteY33" fmla="*/ 2382748 h 3730965"/>
                <a:gd name="connsiteX34" fmla="*/ 1492569 w 3252020"/>
                <a:gd name="connsiteY34" fmla="*/ 2382748 h 3730965"/>
                <a:gd name="connsiteX35" fmla="*/ 1492569 w 3252020"/>
                <a:gd name="connsiteY35" fmla="*/ 2382748 h 3730965"/>
                <a:gd name="connsiteX36" fmla="*/ 1046500 w 3252020"/>
                <a:gd name="connsiteY36" fmla="*/ 2661007 h 3730965"/>
                <a:gd name="connsiteX37" fmla="*/ 1046500 w 3252020"/>
                <a:gd name="connsiteY37" fmla="*/ 2661863 h 3730965"/>
                <a:gd name="connsiteX38" fmla="*/ 1046500 w 3252020"/>
                <a:gd name="connsiteY38" fmla="*/ 2661863 h 3730965"/>
                <a:gd name="connsiteX39" fmla="*/ 1046500 w 3252020"/>
                <a:gd name="connsiteY39" fmla="*/ 2661007 h 3730965"/>
                <a:gd name="connsiteX40" fmla="*/ 1165509 w 3252020"/>
                <a:gd name="connsiteY40" fmla="*/ 2731214 h 3730965"/>
                <a:gd name="connsiteX41" fmla="*/ 1165509 w 3252020"/>
                <a:gd name="connsiteY41" fmla="*/ 2731214 h 3730965"/>
                <a:gd name="connsiteX42" fmla="*/ 1165509 w 3252020"/>
                <a:gd name="connsiteY42" fmla="*/ 2731214 h 3730965"/>
                <a:gd name="connsiteX43" fmla="*/ 1165509 w 3252020"/>
                <a:gd name="connsiteY43" fmla="*/ 2732070 h 3730965"/>
                <a:gd name="connsiteX44" fmla="*/ 1163796 w 3252020"/>
                <a:gd name="connsiteY44" fmla="*/ 2732070 h 3730965"/>
                <a:gd name="connsiteX45" fmla="*/ 1165509 w 3252020"/>
                <a:gd name="connsiteY45" fmla="*/ 2731214 h 3730965"/>
                <a:gd name="connsiteX0" fmla="*/ 3215203 w 3252018"/>
                <a:gd name="connsiteY0" fmla="*/ 559942 h 3730965"/>
                <a:gd name="connsiteX1" fmla="*/ 1665509 w 3252018"/>
                <a:gd name="connsiteY1" fmla="*/ 0 h 3730965"/>
                <a:gd name="connsiteX2" fmla="*/ 126963 w 3252018"/>
                <a:gd name="connsiteY2" fmla="*/ 560798 h 3730965"/>
                <a:gd name="connsiteX3" fmla="*/ 91003 w 3252018"/>
                <a:gd name="connsiteY3" fmla="*/ 613881 h 3730965"/>
                <a:gd name="connsiteX4" fmla="*/ 139805 w 3252018"/>
                <a:gd name="connsiteY4" fmla="*/ 1727771 h 3730965"/>
                <a:gd name="connsiteX5" fmla="*/ 401796 w 3252018"/>
                <a:gd name="connsiteY5" fmla="*/ 2639602 h 3730965"/>
                <a:gd name="connsiteX6" fmla="*/ 938621 w 3252018"/>
                <a:gd name="connsiteY6" fmla="*/ 3328827 h 3730965"/>
                <a:gd name="connsiteX7" fmla="*/ 1456610 w 3252018"/>
                <a:gd name="connsiteY7" fmla="*/ 3649894 h 3730965"/>
                <a:gd name="connsiteX8" fmla="*/ 1723738 w 3252018"/>
                <a:gd name="connsiteY8" fmla="*/ 3720101 h 3730965"/>
                <a:gd name="connsiteX9" fmla="*/ 1936927 w 3252018"/>
                <a:gd name="connsiteY9" fmla="*/ 3622497 h 3730965"/>
                <a:gd name="connsiteX10" fmla="*/ 2751154 w 3252018"/>
                <a:gd name="connsiteY10" fmla="*/ 2945259 h 3730965"/>
                <a:gd name="connsiteX11" fmla="*/ 2984034 w 3252018"/>
                <a:gd name="connsiteY11" fmla="*/ 2530867 h 3730965"/>
                <a:gd name="connsiteX12" fmla="*/ 3252019 w 3252018"/>
                <a:gd name="connsiteY12" fmla="*/ 611312 h 3730965"/>
                <a:gd name="connsiteX13" fmla="*/ 3215203 w 3252018"/>
                <a:gd name="connsiteY13" fmla="*/ 559942 h 3730965"/>
                <a:gd name="connsiteX14" fmla="*/ 863277 w 3252018"/>
                <a:gd name="connsiteY14" fmla="*/ 1310811 h 3730965"/>
                <a:gd name="connsiteX15" fmla="*/ 863277 w 3252018"/>
                <a:gd name="connsiteY15" fmla="*/ 1311668 h 3730965"/>
                <a:gd name="connsiteX16" fmla="*/ 862421 w 3252018"/>
                <a:gd name="connsiteY16" fmla="*/ 1311668 h 3730965"/>
                <a:gd name="connsiteX17" fmla="*/ 863277 w 3252018"/>
                <a:gd name="connsiteY17" fmla="*/ 1310811 h 3730965"/>
                <a:gd name="connsiteX18" fmla="*/ 863277 w 3252018"/>
                <a:gd name="connsiteY18" fmla="*/ 1310811 h 3730965"/>
                <a:gd name="connsiteX19" fmla="*/ 863277 w 3252018"/>
                <a:gd name="connsiteY19" fmla="*/ 1310811 h 3730965"/>
                <a:gd name="connsiteX20" fmla="*/ 1394965 w 3252018"/>
                <a:gd name="connsiteY20" fmla="*/ 1387867 h 3730965"/>
                <a:gd name="connsiteX21" fmla="*/ 1398390 w 3252018"/>
                <a:gd name="connsiteY21" fmla="*/ 1393861 h 3730965"/>
                <a:gd name="connsiteX22" fmla="*/ 1391540 w 3252018"/>
                <a:gd name="connsiteY22" fmla="*/ 1393861 h 3730965"/>
                <a:gd name="connsiteX23" fmla="*/ 1394965 w 3252018"/>
                <a:gd name="connsiteY23" fmla="*/ 1387867 h 3730965"/>
                <a:gd name="connsiteX24" fmla="*/ 2179225 w 3252018"/>
                <a:gd name="connsiteY24" fmla="*/ 2681555 h 3730965"/>
                <a:gd name="connsiteX25" fmla="*/ 2179225 w 3252018"/>
                <a:gd name="connsiteY25" fmla="*/ 2681555 h 3730965"/>
                <a:gd name="connsiteX26" fmla="*/ 2179225 w 3252018"/>
                <a:gd name="connsiteY26" fmla="*/ 2681555 h 3730965"/>
                <a:gd name="connsiteX27" fmla="*/ 2179225 w 3252018"/>
                <a:gd name="connsiteY27" fmla="*/ 2681555 h 3730965"/>
                <a:gd name="connsiteX28" fmla="*/ 2179225 w 3252018"/>
                <a:gd name="connsiteY28" fmla="*/ 2682411 h 3730965"/>
                <a:gd name="connsiteX29" fmla="*/ 2179225 w 3252018"/>
                <a:gd name="connsiteY29" fmla="*/ 2682411 h 3730965"/>
                <a:gd name="connsiteX30" fmla="*/ 2179225 w 3252018"/>
                <a:gd name="connsiteY30" fmla="*/ 2682411 h 3730965"/>
                <a:gd name="connsiteX31" fmla="*/ 2179225 w 3252018"/>
                <a:gd name="connsiteY31" fmla="*/ 2682411 h 3730965"/>
                <a:gd name="connsiteX32" fmla="*/ 1492569 w 3252018"/>
                <a:gd name="connsiteY32" fmla="*/ 2382748 h 3730965"/>
                <a:gd name="connsiteX33" fmla="*/ 1492569 w 3252018"/>
                <a:gd name="connsiteY33" fmla="*/ 2382748 h 3730965"/>
                <a:gd name="connsiteX34" fmla="*/ 1492569 w 3252018"/>
                <a:gd name="connsiteY34" fmla="*/ 2382748 h 3730965"/>
                <a:gd name="connsiteX35" fmla="*/ 1492569 w 3252018"/>
                <a:gd name="connsiteY35" fmla="*/ 2382748 h 3730965"/>
                <a:gd name="connsiteX36" fmla="*/ 1046500 w 3252018"/>
                <a:gd name="connsiteY36" fmla="*/ 2661007 h 3730965"/>
                <a:gd name="connsiteX37" fmla="*/ 1046500 w 3252018"/>
                <a:gd name="connsiteY37" fmla="*/ 2661863 h 3730965"/>
                <a:gd name="connsiteX38" fmla="*/ 1046500 w 3252018"/>
                <a:gd name="connsiteY38" fmla="*/ 2661863 h 3730965"/>
                <a:gd name="connsiteX39" fmla="*/ 1046500 w 3252018"/>
                <a:gd name="connsiteY39" fmla="*/ 2661007 h 3730965"/>
                <a:gd name="connsiteX40" fmla="*/ 1165509 w 3252018"/>
                <a:gd name="connsiteY40" fmla="*/ 2731214 h 3730965"/>
                <a:gd name="connsiteX41" fmla="*/ 1165509 w 3252018"/>
                <a:gd name="connsiteY41" fmla="*/ 2731214 h 3730965"/>
                <a:gd name="connsiteX42" fmla="*/ 1165509 w 3252018"/>
                <a:gd name="connsiteY42" fmla="*/ 2731214 h 3730965"/>
                <a:gd name="connsiteX43" fmla="*/ 1165509 w 3252018"/>
                <a:gd name="connsiteY43" fmla="*/ 2732070 h 3730965"/>
                <a:gd name="connsiteX44" fmla="*/ 1163796 w 3252018"/>
                <a:gd name="connsiteY44" fmla="*/ 2732070 h 3730965"/>
                <a:gd name="connsiteX45" fmla="*/ 1165509 w 3252018"/>
                <a:gd name="connsiteY45" fmla="*/ 2731214 h 3730965"/>
                <a:gd name="connsiteX0" fmla="*/ 3215203 w 3252020"/>
                <a:gd name="connsiteY0" fmla="*/ 390370 h 3561393"/>
                <a:gd name="connsiteX1" fmla="*/ 1665509 w 3252020"/>
                <a:gd name="connsiteY1" fmla="*/ 0 h 3561393"/>
                <a:gd name="connsiteX2" fmla="*/ 126963 w 3252020"/>
                <a:gd name="connsiteY2" fmla="*/ 391226 h 3561393"/>
                <a:gd name="connsiteX3" fmla="*/ 91003 w 3252020"/>
                <a:gd name="connsiteY3" fmla="*/ 444309 h 3561393"/>
                <a:gd name="connsiteX4" fmla="*/ 139805 w 3252020"/>
                <a:gd name="connsiteY4" fmla="*/ 1558199 h 3561393"/>
                <a:gd name="connsiteX5" fmla="*/ 401796 w 3252020"/>
                <a:gd name="connsiteY5" fmla="*/ 2470030 h 3561393"/>
                <a:gd name="connsiteX6" fmla="*/ 938621 w 3252020"/>
                <a:gd name="connsiteY6" fmla="*/ 3159255 h 3561393"/>
                <a:gd name="connsiteX7" fmla="*/ 1456610 w 3252020"/>
                <a:gd name="connsiteY7" fmla="*/ 3480322 h 3561393"/>
                <a:gd name="connsiteX8" fmla="*/ 1723738 w 3252020"/>
                <a:gd name="connsiteY8" fmla="*/ 3550529 h 3561393"/>
                <a:gd name="connsiteX9" fmla="*/ 1936927 w 3252020"/>
                <a:gd name="connsiteY9" fmla="*/ 3452925 h 3561393"/>
                <a:gd name="connsiteX10" fmla="*/ 2751154 w 3252020"/>
                <a:gd name="connsiteY10" fmla="*/ 2775687 h 3561393"/>
                <a:gd name="connsiteX11" fmla="*/ 2984034 w 3252020"/>
                <a:gd name="connsiteY11" fmla="*/ 2361295 h 3561393"/>
                <a:gd name="connsiteX12" fmla="*/ 3252019 w 3252020"/>
                <a:gd name="connsiteY12" fmla="*/ 441740 h 3561393"/>
                <a:gd name="connsiteX13" fmla="*/ 3215203 w 3252020"/>
                <a:gd name="connsiteY13" fmla="*/ 390370 h 3561393"/>
                <a:gd name="connsiteX14" fmla="*/ 863277 w 3252020"/>
                <a:gd name="connsiteY14" fmla="*/ 1141239 h 3561393"/>
                <a:gd name="connsiteX15" fmla="*/ 863277 w 3252020"/>
                <a:gd name="connsiteY15" fmla="*/ 1142096 h 3561393"/>
                <a:gd name="connsiteX16" fmla="*/ 862421 w 3252020"/>
                <a:gd name="connsiteY16" fmla="*/ 1142096 h 3561393"/>
                <a:gd name="connsiteX17" fmla="*/ 863277 w 3252020"/>
                <a:gd name="connsiteY17" fmla="*/ 1141239 h 3561393"/>
                <a:gd name="connsiteX18" fmla="*/ 863277 w 3252020"/>
                <a:gd name="connsiteY18" fmla="*/ 1141239 h 3561393"/>
                <a:gd name="connsiteX19" fmla="*/ 863277 w 3252020"/>
                <a:gd name="connsiteY19" fmla="*/ 1141239 h 3561393"/>
                <a:gd name="connsiteX20" fmla="*/ 1394965 w 3252020"/>
                <a:gd name="connsiteY20" fmla="*/ 1218295 h 3561393"/>
                <a:gd name="connsiteX21" fmla="*/ 1398390 w 3252020"/>
                <a:gd name="connsiteY21" fmla="*/ 1224289 h 3561393"/>
                <a:gd name="connsiteX22" fmla="*/ 1391540 w 3252020"/>
                <a:gd name="connsiteY22" fmla="*/ 1224289 h 3561393"/>
                <a:gd name="connsiteX23" fmla="*/ 1394965 w 3252020"/>
                <a:gd name="connsiteY23" fmla="*/ 1218295 h 3561393"/>
                <a:gd name="connsiteX24" fmla="*/ 2179225 w 3252020"/>
                <a:gd name="connsiteY24" fmla="*/ 2511983 h 3561393"/>
                <a:gd name="connsiteX25" fmla="*/ 2179225 w 3252020"/>
                <a:gd name="connsiteY25" fmla="*/ 2511983 h 3561393"/>
                <a:gd name="connsiteX26" fmla="*/ 2179225 w 3252020"/>
                <a:gd name="connsiteY26" fmla="*/ 2511983 h 3561393"/>
                <a:gd name="connsiteX27" fmla="*/ 2179225 w 3252020"/>
                <a:gd name="connsiteY27" fmla="*/ 2511983 h 3561393"/>
                <a:gd name="connsiteX28" fmla="*/ 2179225 w 3252020"/>
                <a:gd name="connsiteY28" fmla="*/ 2512839 h 3561393"/>
                <a:gd name="connsiteX29" fmla="*/ 2179225 w 3252020"/>
                <a:gd name="connsiteY29" fmla="*/ 2512839 h 3561393"/>
                <a:gd name="connsiteX30" fmla="*/ 2179225 w 3252020"/>
                <a:gd name="connsiteY30" fmla="*/ 2512839 h 3561393"/>
                <a:gd name="connsiteX31" fmla="*/ 2179225 w 3252020"/>
                <a:gd name="connsiteY31" fmla="*/ 2512839 h 3561393"/>
                <a:gd name="connsiteX32" fmla="*/ 1492569 w 3252020"/>
                <a:gd name="connsiteY32" fmla="*/ 2213176 h 3561393"/>
                <a:gd name="connsiteX33" fmla="*/ 1492569 w 3252020"/>
                <a:gd name="connsiteY33" fmla="*/ 2213176 h 3561393"/>
                <a:gd name="connsiteX34" fmla="*/ 1492569 w 3252020"/>
                <a:gd name="connsiteY34" fmla="*/ 2213176 h 3561393"/>
                <a:gd name="connsiteX35" fmla="*/ 1492569 w 3252020"/>
                <a:gd name="connsiteY35" fmla="*/ 2213176 h 3561393"/>
                <a:gd name="connsiteX36" fmla="*/ 1046500 w 3252020"/>
                <a:gd name="connsiteY36" fmla="*/ 2491435 h 3561393"/>
                <a:gd name="connsiteX37" fmla="*/ 1046500 w 3252020"/>
                <a:gd name="connsiteY37" fmla="*/ 2492291 h 3561393"/>
                <a:gd name="connsiteX38" fmla="*/ 1046500 w 3252020"/>
                <a:gd name="connsiteY38" fmla="*/ 2492291 h 3561393"/>
                <a:gd name="connsiteX39" fmla="*/ 1046500 w 3252020"/>
                <a:gd name="connsiteY39" fmla="*/ 2491435 h 3561393"/>
                <a:gd name="connsiteX40" fmla="*/ 1165509 w 3252020"/>
                <a:gd name="connsiteY40" fmla="*/ 2561642 h 3561393"/>
                <a:gd name="connsiteX41" fmla="*/ 1165509 w 3252020"/>
                <a:gd name="connsiteY41" fmla="*/ 2561642 h 3561393"/>
                <a:gd name="connsiteX42" fmla="*/ 1165509 w 3252020"/>
                <a:gd name="connsiteY42" fmla="*/ 2561642 h 3561393"/>
                <a:gd name="connsiteX43" fmla="*/ 1165509 w 3252020"/>
                <a:gd name="connsiteY43" fmla="*/ 2562498 h 3561393"/>
                <a:gd name="connsiteX44" fmla="*/ 1163796 w 3252020"/>
                <a:gd name="connsiteY44" fmla="*/ 2562498 h 3561393"/>
                <a:gd name="connsiteX45" fmla="*/ 1165509 w 3252020"/>
                <a:gd name="connsiteY45" fmla="*/ 2561642 h 3561393"/>
                <a:gd name="connsiteX0" fmla="*/ 3216335 w 3253151"/>
                <a:gd name="connsiteY0" fmla="*/ 282461 h 3453484"/>
                <a:gd name="connsiteX1" fmla="*/ 1682058 w 3253151"/>
                <a:gd name="connsiteY1" fmla="*/ 0 h 3453484"/>
                <a:gd name="connsiteX2" fmla="*/ 128095 w 3253151"/>
                <a:gd name="connsiteY2" fmla="*/ 283317 h 3453484"/>
                <a:gd name="connsiteX3" fmla="*/ 92135 w 3253151"/>
                <a:gd name="connsiteY3" fmla="*/ 336400 h 3453484"/>
                <a:gd name="connsiteX4" fmla="*/ 140937 w 3253151"/>
                <a:gd name="connsiteY4" fmla="*/ 1450290 h 3453484"/>
                <a:gd name="connsiteX5" fmla="*/ 402928 w 3253151"/>
                <a:gd name="connsiteY5" fmla="*/ 2362121 h 3453484"/>
                <a:gd name="connsiteX6" fmla="*/ 939753 w 3253151"/>
                <a:gd name="connsiteY6" fmla="*/ 3051346 h 3453484"/>
                <a:gd name="connsiteX7" fmla="*/ 1457742 w 3253151"/>
                <a:gd name="connsiteY7" fmla="*/ 3372413 h 3453484"/>
                <a:gd name="connsiteX8" fmla="*/ 1724870 w 3253151"/>
                <a:gd name="connsiteY8" fmla="*/ 3442620 h 3453484"/>
                <a:gd name="connsiteX9" fmla="*/ 1938059 w 3253151"/>
                <a:gd name="connsiteY9" fmla="*/ 3345016 h 3453484"/>
                <a:gd name="connsiteX10" fmla="*/ 2752286 w 3253151"/>
                <a:gd name="connsiteY10" fmla="*/ 2667778 h 3453484"/>
                <a:gd name="connsiteX11" fmla="*/ 2985166 w 3253151"/>
                <a:gd name="connsiteY11" fmla="*/ 2253386 h 3453484"/>
                <a:gd name="connsiteX12" fmla="*/ 3253151 w 3253151"/>
                <a:gd name="connsiteY12" fmla="*/ 333831 h 3453484"/>
                <a:gd name="connsiteX13" fmla="*/ 3216335 w 3253151"/>
                <a:gd name="connsiteY13" fmla="*/ 282461 h 3453484"/>
                <a:gd name="connsiteX14" fmla="*/ 864409 w 3253151"/>
                <a:gd name="connsiteY14" fmla="*/ 1033330 h 3453484"/>
                <a:gd name="connsiteX15" fmla="*/ 864409 w 3253151"/>
                <a:gd name="connsiteY15" fmla="*/ 1034187 h 3453484"/>
                <a:gd name="connsiteX16" fmla="*/ 863553 w 3253151"/>
                <a:gd name="connsiteY16" fmla="*/ 1034187 h 3453484"/>
                <a:gd name="connsiteX17" fmla="*/ 864409 w 3253151"/>
                <a:gd name="connsiteY17" fmla="*/ 1033330 h 3453484"/>
                <a:gd name="connsiteX18" fmla="*/ 864409 w 3253151"/>
                <a:gd name="connsiteY18" fmla="*/ 1033330 h 3453484"/>
                <a:gd name="connsiteX19" fmla="*/ 864409 w 3253151"/>
                <a:gd name="connsiteY19" fmla="*/ 1033330 h 3453484"/>
                <a:gd name="connsiteX20" fmla="*/ 1396097 w 3253151"/>
                <a:gd name="connsiteY20" fmla="*/ 1110386 h 3453484"/>
                <a:gd name="connsiteX21" fmla="*/ 1399522 w 3253151"/>
                <a:gd name="connsiteY21" fmla="*/ 1116380 h 3453484"/>
                <a:gd name="connsiteX22" fmla="*/ 1392672 w 3253151"/>
                <a:gd name="connsiteY22" fmla="*/ 1116380 h 3453484"/>
                <a:gd name="connsiteX23" fmla="*/ 1396097 w 3253151"/>
                <a:gd name="connsiteY23" fmla="*/ 1110386 h 3453484"/>
                <a:gd name="connsiteX24" fmla="*/ 2180357 w 3253151"/>
                <a:gd name="connsiteY24" fmla="*/ 2404074 h 3453484"/>
                <a:gd name="connsiteX25" fmla="*/ 2180357 w 3253151"/>
                <a:gd name="connsiteY25" fmla="*/ 2404074 h 3453484"/>
                <a:gd name="connsiteX26" fmla="*/ 2180357 w 3253151"/>
                <a:gd name="connsiteY26" fmla="*/ 2404074 h 3453484"/>
                <a:gd name="connsiteX27" fmla="*/ 2180357 w 3253151"/>
                <a:gd name="connsiteY27" fmla="*/ 2404074 h 3453484"/>
                <a:gd name="connsiteX28" fmla="*/ 2180357 w 3253151"/>
                <a:gd name="connsiteY28" fmla="*/ 2404930 h 3453484"/>
                <a:gd name="connsiteX29" fmla="*/ 2180357 w 3253151"/>
                <a:gd name="connsiteY29" fmla="*/ 2404930 h 3453484"/>
                <a:gd name="connsiteX30" fmla="*/ 2180357 w 3253151"/>
                <a:gd name="connsiteY30" fmla="*/ 2404930 h 3453484"/>
                <a:gd name="connsiteX31" fmla="*/ 2180357 w 3253151"/>
                <a:gd name="connsiteY31" fmla="*/ 2404930 h 3453484"/>
                <a:gd name="connsiteX32" fmla="*/ 1493701 w 3253151"/>
                <a:gd name="connsiteY32" fmla="*/ 2105267 h 3453484"/>
                <a:gd name="connsiteX33" fmla="*/ 1493701 w 3253151"/>
                <a:gd name="connsiteY33" fmla="*/ 2105267 h 3453484"/>
                <a:gd name="connsiteX34" fmla="*/ 1493701 w 3253151"/>
                <a:gd name="connsiteY34" fmla="*/ 2105267 h 3453484"/>
                <a:gd name="connsiteX35" fmla="*/ 1493701 w 3253151"/>
                <a:gd name="connsiteY35" fmla="*/ 2105267 h 3453484"/>
                <a:gd name="connsiteX36" fmla="*/ 1047632 w 3253151"/>
                <a:gd name="connsiteY36" fmla="*/ 2383526 h 3453484"/>
                <a:gd name="connsiteX37" fmla="*/ 1047632 w 3253151"/>
                <a:gd name="connsiteY37" fmla="*/ 2384382 h 3453484"/>
                <a:gd name="connsiteX38" fmla="*/ 1047632 w 3253151"/>
                <a:gd name="connsiteY38" fmla="*/ 2384382 h 3453484"/>
                <a:gd name="connsiteX39" fmla="*/ 1047632 w 3253151"/>
                <a:gd name="connsiteY39" fmla="*/ 2383526 h 3453484"/>
                <a:gd name="connsiteX40" fmla="*/ 1166641 w 3253151"/>
                <a:gd name="connsiteY40" fmla="*/ 2453733 h 3453484"/>
                <a:gd name="connsiteX41" fmla="*/ 1166641 w 3253151"/>
                <a:gd name="connsiteY41" fmla="*/ 2453733 h 3453484"/>
                <a:gd name="connsiteX42" fmla="*/ 1166641 w 3253151"/>
                <a:gd name="connsiteY42" fmla="*/ 2453733 h 3453484"/>
                <a:gd name="connsiteX43" fmla="*/ 1166641 w 3253151"/>
                <a:gd name="connsiteY43" fmla="*/ 2454589 h 3453484"/>
                <a:gd name="connsiteX44" fmla="*/ 1164928 w 3253151"/>
                <a:gd name="connsiteY44" fmla="*/ 2454589 h 3453484"/>
                <a:gd name="connsiteX45" fmla="*/ 1166641 w 3253151"/>
                <a:gd name="connsiteY45" fmla="*/ 2453733 h 3453484"/>
                <a:gd name="connsiteX0" fmla="*/ 3212936 w 3249752"/>
                <a:gd name="connsiteY0" fmla="*/ 344124 h 3515147"/>
                <a:gd name="connsiteX1" fmla="*/ 1632411 w 3249752"/>
                <a:gd name="connsiteY1" fmla="*/ 0 h 3515147"/>
                <a:gd name="connsiteX2" fmla="*/ 124696 w 3249752"/>
                <a:gd name="connsiteY2" fmla="*/ 344980 h 3515147"/>
                <a:gd name="connsiteX3" fmla="*/ 88736 w 3249752"/>
                <a:gd name="connsiteY3" fmla="*/ 398063 h 3515147"/>
                <a:gd name="connsiteX4" fmla="*/ 137538 w 3249752"/>
                <a:gd name="connsiteY4" fmla="*/ 1511953 h 3515147"/>
                <a:gd name="connsiteX5" fmla="*/ 399529 w 3249752"/>
                <a:gd name="connsiteY5" fmla="*/ 2423784 h 3515147"/>
                <a:gd name="connsiteX6" fmla="*/ 936354 w 3249752"/>
                <a:gd name="connsiteY6" fmla="*/ 3113009 h 3515147"/>
                <a:gd name="connsiteX7" fmla="*/ 1454343 w 3249752"/>
                <a:gd name="connsiteY7" fmla="*/ 3434076 h 3515147"/>
                <a:gd name="connsiteX8" fmla="*/ 1721471 w 3249752"/>
                <a:gd name="connsiteY8" fmla="*/ 3504283 h 3515147"/>
                <a:gd name="connsiteX9" fmla="*/ 1934660 w 3249752"/>
                <a:gd name="connsiteY9" fmla="*/ 3406679 h 3515147"/>
                <a:gd name="connsiteX10" fmla="*/ 2748887 w 3249752"/>
                <a:gd name="connsiteY10" fmla="*/ 2729441 h 3515147"/>
                <a:gd name="connsiteX11" fmla="*/ 2981767 w 3249752"/>
                <a:gd name="connsiteY11" fmla="*/ 2315049 h 3515147"/>
                <a:gd name="connsiteX12" fmla="*/ 3249752 w 3249752"/>
                <a:gd name="connsiteY12" fmla="*/ 395494 h 3515147"/>
                <a:gd name="connsiteX13" fmla="*/ 3212936 w 3249752"/>
                <a:gd name="connsiteY13" fmla="*/ 344124 h 3515147"/>
                <a:gd name="connsiteX14" fmla="*/ 861010 w 3249752"/>
                <a:gd name="connsiteY14" fmla="*/ 1094993 h 3515147"/>
                <a:gd name="connsiteX15" fmla="*/ 861010 w 3249752"/>
                <a:gd name="connsiteY15" fmla="*/ 1095850 h 3515147"/>
                <a:gd name="connsiteX16" fmla="*/ 860154 w 3249752"/>
                <a:gd name="connsiteY16" fmla="*/ 1095850 h 3515147"/>
                <a:gd name="connsiteX17" fmla="*/ 861010 w 3249752"/>
                <a:gd name="connsiteY17" fmla="*/ 1094993 h 3515147"/>
                <a:gd name="connsiteX18" fmla="*/ 861010 w 3249752"/>
                <a:gd name="connsiteY18" fmla="*/ 1094993 h 3515147"/>
                <a:gd name="connsiteX19" fmla="*/ 861010 w 3249752"/>
                <a:gd name="connsiteY19" fmla="*/ 1094993 h 3515147"/>
                <a:gd name="connsiteX20" fmla="*/ 1392698 w 3249752"/>
                <a:gd name="connsiteY20" fmla="*/ 1172049 h 3515147"/>
                <a:gd name="connsiteX21" fmla="*/ 1396123 w 3249752"/>
                <a:gd name="connsiteY21" fmla="*/ 1178043 h 3515147"/>
                <a:gd name="connsiteX22" fmla="*/ 1389273 w 3249752"/>
                <a:gd name="connsiteY22" fmla="*/ 1178043 h 3515147"/>
                <a:gd name="connsiteX23" fmla="*/ 1392698 w 3249752"/>
                <a:gd name="connsiteY23" fmla="*/ 1172049 h 3515147"/>
                <a:gd name="connsiteX24" fmla="*/ 2176958 w 3249752"/>
                <a:gd name="connsiteY24" fmla="*/ 2465737 h 3515147"/>
                <a:gd name="connsiteX25" fmla="*/ 2176958 w 3249752"/>
                <a:gd name="connsiteY25" fmla="*/ 2465737 h 3515147"/>
                <a:gd name="connsiteX26" fmla="*/ 2176958 w 3249752"/>
                <a:gd name="connsiteY26" fmla="*/ 2465737 h 3515147"/>
                <a:gd name="connsiteX27" fmla="*/ 2176958 w 3249752"/>
                <a:gd name="connsiteY27" fmla="*/ 2465737 h 3515147"/>
                <a:gd name="connsiteX28" fmla="*/ 2176958 w 3249752"/>
                <a:gd name="connsiteY28" fmla="*/ 2466593 h 3515147"/>
                <a:gd name="connsiteX29" fmla="*/ 2176958 w 3249752"/>
                <a:gd name="connsiteY29" fmla="*/ 2466593 h 3515147"/>
                <a:gd name="connsiteX30" fmla="*/ 2176958 w 3249752"/>
                <a:gd name="connsiteY30" fmla="*/ 2466593 h 3515147"/>
                <a:gd name="connsiteX31" fmla="*/ 2176958 w 3249752"/>
                <a:gd name="connsiteY31" fmla="*/ 2466593 h 3515147"/>
                <a:gd name="connsiteX32" fmla="*/ 1490302 w 3249752"/>
                <a:gd name="connsiteY32" fmla="*/ 2166930 h 3515147"/>
                <a:gd name="connsiteX33" fmla="*/ 1490302 w 3249752"/>
                <a:gd name="connsiteY33" fmla="*/ 2166930 h 3515147"/>
                <a:gd name="connsiteX34" fmla="*/ 1490302 w 3249752"/>
                <a:gd name="connsiteY34" fmla="*/ 2166930 h 3515147"/>
                <a:gd name="connsiteX35" fmla="*/ 1490302 w 3249752"/>
                <a:gd name="connsiteY35" fmla="*/ 2166930 h 3515147"/>
                <a:gd name="connsiteX36" fmla="*/ 1044233 w 3249752"/>
                <a:gd name="connsiteY36" fmla="*/ 2445189 h 3515147"/>
                <a:gd name="connsiteX37" fmla="*/ 1044233 w 3249752"/>
                <a:gd name="connsiteY37" fmla="*/ 2446045 h 3515147"/>
                <a:gd name="connsiteX38" fmla="*/ 1044233 w 3249752"/>
                <a:gd name="connsiteY38" fmla="*/ 2446045 h 3515147"/>
                <a:gd name="connsiteX39" fmla="*/ 1044233 w 3249752"/>
                <a:gd name="connsiteY39" fmla="*/ 2445189 h 3515147"/>
                <a:gd name="connsiteX40" fmla="*/ 1163242 w 3249752"/>
                <a:gd name="connsiteY40" fmla="*/ 2515396 h 3515147"/>
                <a:gd name="connsiteX41" fmla="*/ 1163242 w 3249752"/>
                <a:gd name="connsiteY41" fmla="*/ 2515396 h 3515147"/>
                <a:gd name="connsiteX42" fmla="*/ 1163242 w 3249752"/>
                <a:gd name="connsiteY42" fmla="*/ 2515396 h 3515147"/>
                <a:gd name="connsiteX43" fmla="*/ 1163242 w 3249752"/>
                <a:gd name="connsiteY43" fmla="*/ 2516252 h 3515147"/>
                <a:gd name="connsiteX44" fmla="*/ 1161529 w 3249752"/>
                <a:gd name="connsiteY44" fmla="*/ 2516252 h 3515147"/>
                <a:gd name="connsiteX45" fmla="*/ 1163242 w 3249752"/>
                <a:gd name="connsiteY45" fmla="*/ 2515396 h 3515147"/>
                <a:gd name="connsiteX0" fmla="*/ 3124200 w 3161016"/>
                <a:gd name="connsiteY0" fmla="*/ 344124 h 3515147"/>
                <a:gd name="connsiteX1" fmla="*/ 1543675 w 3161016"/>
                <a:gd name="connsiteY1" fmla="*/ 0 h 3515147"/>
                <a:gd name="connsiteX2" fmla="*/ 0 w 3161016"/>
                <a:gd name="connsiteY2" fmla="*/ 398063 h 3515147"/>
                <a:gd name="connsiteX3" fmla="*/ 48802 w 3161016"/>
                <a:gd name="connsiteY3" fmla="*/ 1511953 h 3515147"/>
                <a:gd name="connsiteX4" fmla="*/ 310793 w 3161016"/>
                <a:gd name="connsiteY4" fmla="*/ 2423784 h 3515147"/>
                <a:gd name="connsiteX5" fmla="*/ 847618 w 3161016"/>
                <a:gd name="connsiteY5" fmla="*/ 3113009 h 3515147"/>
                <a:gd name="connsiteX6" fmla="*/ 1365607 w 3161016"/>
                <a:gd name="connsiteY6" fmla="*/ 3434076 h 3515147"/>
                <a:gd name="connsiteX7" fmla="*/ 1632735 w 3161016"/>
                <a:gd name="connsiteY7" fmla="*/ 3504283 h 3515147"/>
                <a:gd name="connsiteX8" fmla="*/ 1845924 w 3161016"/>
                <a:gd name="connsiteY8" fmla="*/ 3406679 h 3515147"/>
                <a:gd name="connsiteX9" fmla="*/ 2660151 w 3161016"/>
                <a:gd name="connsiteY9" fmla="*/ 2729441 h 3515147"/>
                <a:gd name="connsiteX10" fmla="*/ 2893031 w 3161016"/>
                <a:gd name="connsiteY10" fmla="*/ 2315049 h 3515147"/>
                <a:gd name="connsiteX11" fmla="*/ 3161016 w 3161016"/>
                <a:gd name="connsiteY11" fmla="*/ 395494 h 3515147"/>
                <a:gd name="connsiteX12" fmla="*/ 3124200 w 3161016"/>
                <a:gd name="connsiteY12" fmla="*/ 344124 h 3515147"/>
                <a:gd name="connsiteX13" fmla="*/ 772274 w 3161016"/>
                <a:gd name="connsiteY13" fmla="*/ 1094993 h 3515147"/>
                <a:gd name="connsiteX14" fmla="*/ 772274 w 3161016"/>
                <a:gd name="connsiteY14" fmla="*/ 1095850 h 3515147"/>
                <a:gd name="connsiteX15" fmla="*/ 771418 w 3161016"/>
                <a:gd name="connsiteY15" fmla="*/ 1095850 h 3515147"/>
                <a:gd name="connsiteX16" fmla="*/ 772274 w 3161016"/>
                <a:gd name="connsiteY16" fmla="*/ 1094993 h 3515147"/>
                <a:gd name="connsiteX17" fmla="*/ 772274 w 3161016"/>
                <a:gd name="connsiteY17" fmla="*/ 1094993 h 3515147"/>
                <a:gd name="connsiteX18" fmla="*/ 772274 w 3161016"/>
                <a:gd name="connsiteY18" fmla="*/ 1094993 h 3515147"/>
                <a:gd name="connsiteX19" fmla="*/ 1303962 w 3161016"/>
                <a:gd name="connsiteY19" fmla="*/ 1172049 h 3515147"/>
                <a:gd name="connsiteX20" fmla="*/ 1307387 w 3161016"/>
                <a:gd name="connsiteY20" fmla="*/ 1178043 h 3515147"/>
                <a:gd name="connsiteX21" fmla="*/ 1300537 w 3161016"/>
                <a:gd name="connsiteY21" fmla="*/ 1178043 h 3515147"/>
                <a:gd name="connsiteX22" fmla="*/ 1303962 w 3161016"/>
                <a:gd name="connsiteY22" fmla="*/ 1172049 h 3515147"/>
                <a:gd name="connsiteX23" fmla="*/ 2088222 w 3161016"/>
                <a:gd name="connsiteY23" fmla="*/ 2465737 h 3515147"/>
                <a:gd name="connsiteX24" fmla="*/ 2088222 w 3161016"/>
                <a:gd name="connsiteY24" fmla="*/ 2465737 h 3515147"/>
                <a:gd name="connsiteX25" fmla="*/ 2088222 w 3161016"/>
                <a:gd name="connsiteY25" fmla="*/ 2465737 h 3515147"/>
                <a:gd name="connsiteX26" fmla="*/ 2088222 w 3161016"/>
                <a:gd name="connsiteY26" fmla="*/ 2465737 h 3515147"/>
                <a:gd name="connsiteX27" fmla="*/ 2088222 w 3161016"/>
                <a:gd name="connsiteY27" fmla="*/ 2466593 h 3515147"/>
                <a:gd name="connsiteX28" fmla="*/ 2088222 w 3161016"/>
                <a:gd name="connsiteY28" fmla="*/ 2466593 h 3515147"/>
                <a:gd name="connsiteX29" fmla="*/ 2088222 w 3161016"/>
                <a:gd name="connsiteY29" fmla="*/ 2466593 h 3515147"/>
                <a:gd name="connsiteX30" fmla="*/ 2088222 w 3161016"/>
                <a:gd name="connsiteY30" fmla="*/ 2466593 h 3515147"/>
                <a:gd name="connsiteX31" fmla="*/ 1401566 w 3161016"/>
                <a:gd name="connsiteY31" fmla="*/ 2166930 h 3515147"/>
                <a:gd name="connsiteX32" fmla="*/ 1401566 w 3161016"/>
                <a:gd name="connsiteY32" fmla="*/ 2166930 h 3515147"/>
                <a:gd name="connsiteX33" fmla="*/ 1401566 w 3161016"/>
                <a:gd name="connsiteY33" fmla="*/ 2166930 h 3515147"/>
                <a:gd name="connsiteX34" fmla="*/ 1401566 w 3161016"/>
                <a:gd name="connsiteY34" fmla="*/ 2166930 h 3515147"/>
                <a:gd name="connsiteX35" fmla="*/ 955497 w 3161016"/>
                <a:gd name="connsiteY35" fmla="*/ 2445189 h 3515147"/>
                <a:gd name="connsiteX36" fmla="*/ 955497 w 3161016"/>
                <a:gd name="connsiteY36" fmla="*/ 2446045 h 3515147"/>
                <a:gd name="connsiteX37" fmla="*/ 955497 w 3161016"/>
                <a:gd name="connsiteY37" fmla="*/ 2446045 h 3515147"/>
                <a:gd name="connsiteX38" fmla="*/ 955497 w 3161016"/>
                <a:gd name="connsiteY38" fmla="*/ 2445189 h 3515147"/>
                <a:gd name="connsiteX39" fmla="*/ 1074506 w 3161016"/>
                <a:gd name="connsiteY39" fmla="*/ 2515396 h 3515147"/>
                <a:gd name="connsiteX40" fmla="*/ 1074506 w 3161016"/>
                <a:gd name="connsiteY40" fmla="*/ 2515396 h 3515147"/>
                <a:gd name="connsiteX41" fmla="*/ 1074506 w 3161016"/>
                <a:gd name="connsiteY41" fmla="*/ 2515396 h 3515147"/>
                <a:gd name="connsiteX42" fmla="*/ 1074506 w 3161016"/>
                <a:gd name="connsiteY42" fmla="*/ 2516252 h 3515147"/>
                <a:gd name="connsiteX43" fmla="*/ 1072793 w 3161016"/>
                <a:gd name="connsiteY43" fmla="*/ 2516252 h 3515147"/>
                <a:gd name="connsiteX44" fmla="*/ 1074506 w 3161016"/>
                <a:gd name="connsiteY44" fmla="*/ 2515396 h 3515147"/>
                <a:gd name="connsiteX0" fmla="*/ 3124200 w 3161016"/>
                <a:gd name="connsiteY0" fmla="*/ 436617 h 3607640"/>
                <a:gd name="connsiteX1" fmla="*/ 1559092 w 3161016"/>
                <a:gd name="connsiteY1" fmla="*/ 0 h 3607640"/>
                <a:gd name="connsiteX2" fmla="*/ 0 w 3161016"/>
                <a:gd name="connsiteY2" fmla="*/ 490556 h 3607640"/>
                <a:gd name="connsiteX3" fmla="*/ 48802 w 3161016"/>
                <a:gd name="connsiteY3" fmla="*/ 1604446 h 3607640"/>
                <a:gd name="connsiteX4" fmla="*/ 310793 w 3161016"/>
                <a:gd name="connsiteY4" fmla="*/ 2516277 h 3607640"/>
                <a:gd name="connsiteX5" fmla="*/ 847618 w 3161016"/>
                <a:gd name="connsiteY5" fmla="*/ 3205502 h 3607640"/>
                <a:gd name="connsiteX6" fmla="*/ 1365607 w 3161016"/>
                <a:gd name="connsiteY6" fmla="*/ 3526569 h 3607640"/>
                <a:gd name="connsiteX7" fmla="*/ 1632735 w 3161016"/>
                <a:gd name="connsiteY7" fmla="*/ 3596776 h 3607640"/>
                <a:gd name="connsiteX8" fmla="*/ 1845924 w 3161016"/>
                <a:gd name="connsiteY8" fmla="*/ 3499172 h 3607640"/>
                <a:gd name="connsiteX9" fmla="*/ 2660151 w 3161016"/>
                <a:gd name="connsiteY9" fmla="*/ 2821934 h 3607640"/>
                <a:gd name="connsiteX10" fmla="*/ 2893031 w 3161016"/>
                <a:gd name="connsiteY10" fmla="*/ 2407542 h 3607640"/>
                <a:gd name="connsiteX11" fmla="*/ 3161016 w 3161016"/>
                <a:gd name="connsiteY11" fmla="*/ 487987 h 3607640"/>
                <a:gd name="connsiteX12" fmla="*/ 3124200 w 3161016"/>
                <a:gd name="connsiteY12" fmla="*/ 436617 h 3607640"/>
                <a:gd name="connsiteX13" fmla="*/ 772274 w 3161016"/>
                <a:gd name="connsiteY13" fmla="*/ 1187486 h 3607640"/>
                <a:gd name="connsiteX14" fmla="*/ 772274 w 3161016"/>
                <a:gd name="connsiteY14" fmla="*/ 1188343 h 3607640"/>
                <a:gd name="connsiteX15" fmla="*/ 771418 w 3161016"/>
                <a:gd name="connsiteY15" fmla="*/ 1188343 h 3607640"/>
                <a:gd name="connsiteX16" fmla="*/ 772274 w 3161016"/>
                <a:gd name="connsiteY16" fmla="*/ 1187486 h 3607640"/>
                <a:gd name="connsiteX17" fmla="*/ 772274 w 3161016"/>
                <a:gd name="connsiteY17" fmla="*/ 1187486 h 3607640"/>
                <a:gd name="connsiteX18" fmla="*/ 772274 w 3161016"/>
                <a:gd name="connsiteY18" fmla="*/ 1187486 h 3607640"/>
                <a:gd name="connsiteX19" fmla="*/ 1303962 w 3161016"/>
                <a:gd name="connsiteY19" fmla="*/ 1264542 h 3607640"/>
                <a:gd name="connsiteX20" fmla="*/ 1307387 w 3161016"/>
                <a:gd name="connsiteY20" fmla="*/ 1270536 h 3607640"/>
                <a:gd name="connsiteX21" fmla="*/ 1300537 w 3161016"/>
                <a:gd name="connsiteY21" fmla="*/ 1270536 h 3607640"/>
                <a:gd name="connsiteX22" fmla="*/ 1303962 w 3161016"/>
                <a:gd name="connsiteY22" fmla="*/ 1264542 h 3607640"/>
                <a:gd name="connsiteX23" fmla="*/ 2088222 w 3161016"/>
                <a:gd name="connsiteY23" fmla="*/ 2558230 h 3607640"/>
                <a:gd name="connsiteX24" fmla="*/ 2088222 w 3161016"/>
                <a:gd name="connsiteY24" fmla="*/ 2558230 h 3607640"/>
                <a:gd name="connsiteX25" fmla="*/ 2088222 w 3161016"/>
                <a:gd name="connsiteY25" fmla="*/ 2558230 h 3607640"/>
                <a:gd name="connsiteX26" fmla="*/ 2088222 w 3161016"/>
                <a:gd name="connsiteY26" fmla="*/ 2558230 h 3607640"/>
                <a:gd name="connsiteX27" fmla="*/ 2088222 w 3161016"/>
                <a:gd name="connsiteY27" fmla="*/ 2559086 h 3607640"/>
                <a:gd name="connsiteX28" fmla="*/ 2088222 w 3161016"/>
                <a:gd name="connsiteY28" fmla="*/ 2559086 h 3607640"/>
                <a:gd name="connsiteX29" fmla="*/ 2088222 w 3161016"/>
                <a:gd name="connsiteY29" fmla="*/ 2559086 h 3607640"/>
                <a:gd name="connsiteX30" fmla="*/ 2088222 w 3161016"/>
                <a:gd name="connsiteY30" fmla="*/ 2559086 h 3607640"/>
                <a:gd name="connsiteX31" fmla="*/ 1401566 w 3161016"/>
                <a:gd name="connsiteY31" fmla="*/ 2259423 h 3607640"/>
                <a:gd name="connsiteX32" fmla="*/ 1401566 w 3161016"/>
                <a:gd name="connsiteY32" fmla="*/ 2259423 h 3607640"/>
                <a:gd name="connsiteX33" fmla="*/ 1401566 w 3161016"/>
                <a:gd name="connsiteY33" fmla="*/ 2259423 h 3607640"/>
                <a:gd name="connsiteX34" fmla="*/ 1401566 w 3161016"/>
                <a:gd name="connsiteY34" fmla="*/ 2259423 h 3607640"/>
                <a:gd name="connsiteX35" fmla="*/ 955497 w 3161016"/>
                <a:gd name="connsiteY35" fmla="*/ 2537682 h 3607640"/>
                <a:gd name="connsiteX36" fmla="*/ 955497 w 3161016"/>
                <a:gd name="connsiteY36" fmla="*/ 2538538 h 3607640"/>
                <a:gd name="connsiteX37" fmla="*/ 955497 w 3161016"/>
                <a:gd name="connsiteY37" fmla="*/ 2538538 h 3607640"/>
                <a:gd name="connsiteX38" fmla="*/ 955497 w 3161016"/>
                <a:gd name="connsiteY38" fmla="*/ 2537682 h 3607640"/>
                <a:gd name="connsiteX39" fmla="*/ 1074506 w 3161016"/>
                <a:gd name="connsiteY39" fmla="*/ 2607889 h 3607640"/>
                <a:gd name="connsiteX40" fmla="*/ 1074506 w 3161016"/>
                <a:gd name="connsiteY40" fmla="*/ 2607889 h 3607640"/>
                <a:gd name="connsiteX41" fmla="*/ 1074506 w 3161016"/>
                <a:gd name="connsiteY41" fmla="*/ 2607889 h 3607640"/>
                <a:gd name="connsiteX42" fmla="*/ 1074506 w 3161016"/>
                <a:gd name="connsiteY42" fmla="*/ 2608745 h 3607640"/>
                <a:gd name="connsiteX43" fmla="*/ 1072793 w 3161016"/>
                <a:gd name="connsiteY43" fmla="*/ 2608745 h 3607640"/>
                <a:gd name="connsiteX44" fmla="*/ 1074506 w 3161016"/>
                <a:gd name="connsiteY44" fmla="*/ 2607889 h 360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161016" h="3607640">
                  <a:moveTo>
                    <a:pt x="3124200" y="436617"/>
                  </a:moveTo>
                  <a:cubicBezTo>
                    <a:pt x="2864920" y="334732"/>
                    <a:pt x="2590438" y="31804"/>
                    <a:pt x="1559092" y="0"/>
                  </a:cubicBezTo>
                  <a:cubicBezTo>
                    <a:pt x="1038392" y="8990"/>
                    <a:pt x="249145" y="238564"/>
                    <a:pt x="0" y="490556"/>
                  </a:cubicBezTo>
                  <a:cubicBezTo>
                    <a:pt x="8562" y="862994"/>
                    <a:pt x="-10274" y="1233720"/>
                    <a:pt x="48802" y="1604446"/>
                  </a:cubicBezTo>
                  <a:cubicBezTo>
                    <a:pt x="98461" y="1917807"/>
                    <a:pt x="186647" y="2224320"/>
                    <a:pt x="310793" y="2516277"/>
                  </a:cubicBezTo>
                  <a:cubicBezTo>
                    <a:pt x="424665" y="2783405"/>
                    <a:pt x="620730" y="3023136"/>
                    <a:pt x="847618" y="3205502"/>
                  </a:cubicBezTo>
                  <a:cubicBezTo>
                    <a:pt x="1007724" y="3333929"/>
                    <a:pt x="1178960" y="3440951"/>
                    <a:pt x="1365607" y="3526569"/>
                  </a:cubicBezTo>
                  <a:cubicBezTo>
                    <a:pt x="1440951" y="3561673"/>
                    <a:pt x="1551398" y="3635304"/>
                    <a:pt x="1632735" y="3596776"/>
                  </a:cubicBezTo>
                  <a:cubicBezTo>
                    <a:pt x="1702942" y="3564242"/>
                    <a:pt x="1772292" y="3529994"/>
                    <a:pt x="1845924" y="3499172"/>
                  </a:cubicBezTo>
                  <a:cubicBezTo>
                    <a:pt x="2177265" y="3360470"/>
                    <a:pt x="2454668" y="3113035"/>
                    <a:pt x="2660151" y="2821934"/>
                  </a:cubicBezTo>
                  <a:cubicBezTo>
                    <a:pt x="2751762" y="2692650"/>
                    <a:pt x="2829674" y="2553093"/>
                    <a:pt x="2893031" y="2407542"/>
                  </a:cubicBezTo>
                  <a:cubicBezTo>
                    <a:pt x="3157591" y="1798799"/>
                    <a:pt x="3157591" y="1137828"/>
                    <a:pt x="3161016" y="487987"/>
                  </a:cubicBezTo>
                  <a:cubicBezTo>
                    <a:pt x="3161016" y="458877"/>
                    <a:pt x="3151598" y="446035"/>
                    <a:pt x="3124200" y="436617"/>
                  </a:cubicBezTo>
                  <a:close/>
                  <a:moveTo>
                    <a:pt x="772274" y="1187486"/>
                  </a:moveTo>
                  <a:lnTo>
                    <a:pt x="772274" y="1188343"/>
                  </a:lnTo>
                  <a:lnTo>
                    <a:pt x="771418" y="1188343"/>
                  </a:lnTo>
                  <a:lnTo>
                    <a:pt x="772274" y="1187486"/>
                  </a:lnTo>
                  <a:lnTo>
                    <a:pt x="772274" y="1187486"/>
                  </a:lnTo>
                  <a:lnTo>
                    <a:pt x="772274" y="1187486"/>
                  </a:lnTo>
                  <a:close/>
                  <a:moveTo>
                    <a:pt x="1303962" y="1264542"/>
                  </a:moveTo>
                  <a:cubicBezTo>
                    <a:pt x="1304818" y="1266255"/>
                    <a:pt x="1306530" y="1268823"/>
                    <a:pt x="1307387" y="1270536"/>
                  </a:cubicBezTo>
                  <a:cubicBezTo>
                    <a:pt x="1304818" y="1269680"/>
                    <a:pt x="1303106" y="1269680"/>
                    <a:pt x="1300537" y="1270536"/>
                  </a:cubicBezTo>
                  <a:cubicBezTo>
                    <a:pt x="1302250" y="1268823"/>
                    <a:pt x="1303106" y="1267111"/>
                    <a:pt x="1303962" y="1264542"/>
                  </a:cubicBezTo>
                  <a:close/>
                  <a:moveTo>
                    <a:pt x="2088222" y="2558230"/>
                  </a:moveTo>
                  <a:lnTo>
                    <a:pt x="2088222" y="2558230"/>
                  </a:lnTo>
                  <a:lnTo>
                    <a:pt x="2088222" y="2558230"/>
                  </a:lnTo>
                  <a:lnTo>
                    <a:pt x="2088222" y="2558230"/>
                  </a:lnTo>
                  <a:close/>
                  <a:moveTo>
                    <a:pt x="2088222" y="2559086"/>
                  </a:moveTo>
                  <a:lnTo>
                    <a:pt x="2088222" y="2559086"/>
                  </a:lnTo>
                  <a:lnTo>
                    <a:pt x="2088222" y="2559086"/>
                  </a:lnTo>
                  <a:lnTo>
                    <a:pt x="2088222" y="2559086"/>
                  </a:lnTo>
                  <a:close/>
                  <a:moveTo>
                    <a:pt x="1401566" y="2259423"/>
                  </a:moveTo>
                  <a:lnTo>
                    <a:pt x="1401566" y="2259423"/>
                  </a:lnTo>
                  <a:lnTo>
                    <a:pt x="1401566" y="2259423"/>
                  </a:lnTo>
                  <a:lnTo>
                    <a:pt x="1401566" y="2259423"/>
                  </a:lnTo>
                  <a:close/>
                  <a:moveTo>
                    <a:pt x="955497" y="2537682"/>
                  </a:moveTo>
                  <a:lnTo>
                    <a:pt x="955497" y="2538538"/>
                  </a:lnTo>
                  <a:lnTo>
                    <a:pt x="955497" y="2538538"/>
                  </a:lnTo>
                  <a:lnTo>
                    <a:pt x="955497" y="2537682"/>
                  </a:lnTo>
                  <a:close/>
                  <a:moveTo>
                    <a:pt x="1074506" y="2607889"/>
                  </a:moveTo>
                  <a:lnTo>
                    <a:pt x="1074506" y="2607889"/>
                  </a:lnTo>
                  <a:lnTo>
                    <a:pt x="1074506" y="2607889"/>
                  </a:lnTo>
                  <a:lnTo>
                    <a:pt x="1074506" y="2608745"/>
                  </a:lnTo>
                  <a:lnTo>
                    <a:pt x="1072793" y="2608745"/>
                  </a:lnTo>
                  <a:cubicBezTo>
                    <a:pt x="1073649" y="2608745"/>
                    <a:pt x="1073649" y="2608745"/>
                    <a:pt x="1074506" y="2607889"/>
                  </a:cubicBezTo>
                  <a:close/>
                </a:path>
              </a:pathLst>
            </a:custGeom>
            <a:solidFill>
              <a:schemeClr val="accent3">
                <a:lumMod val="50000"/>
              </a:schemeClr>
            </a:solidFill>
            <a:ln w="6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90" name="Freeform: Shape 328">
              <a:extLst>
                <a:ext uri="{FF2B5EF4-FFF2-40B4-BE49-F238E27FC236}">
                  <a16:creationId xmlns:a16="http://schemas.microsoft.com/office/drawing/2014/main" id="{2FF81D2E-4554-48FF-979A-672E8C46F562}"/>
                </a:ext>
              </a:extLst>
            </p:cNvPr>
            <p:cNvSpPr/>
            <p:nvPr/>
          </p:nvSpPr>
          <p:spPr>
            <a:xfrm>
              <a:off x="10023312" y="2100486"/>
              <a:ext cx="1269588" cy="1437142"/>
            </a:xfrm>
            <a:custGeom>
              <a:avLst/>
              <a:gdLst>
                <a:gd name="connsiteX0" fmla="*/ 2794624 w 2828015"/>
                <a:gd name="connsiteY0" fmla="*/ 505173 h 3341479"/>
                <a:gd name="connsiteX1" fmla="*/ 2389651 w 2828015"/>
                <a:gd name="connsiteY1" fmla="*/ 356197 h 3341479"/>
                <a:gd name="connsiteX2" fmla="*/ 1435867 w 2828015"/>
                <a:gd name="connsiteY2" fmla="*/ 4308 h 3341479"/>
                <a:gd name="connsiteX3" fmla="*/ 1395626 w 2828015"/>
                <a:gd name="connsiteY3" fmla="*/ 3451 h 3341479"/>
                <a:gd name="connsiteX4" fmla="*/ 32588 w 2828015"/>
                <a:gd name="connsiteY4" fmla="*/ 505173 h 3341479"/>
                <a:gd name="connsiteX5" fmla="*/ 53 w 2828015"/>
                <a:gd name="connsiteY5" fmla="*/ 552263 h 3341479"/>
                <a:gd name="connsiteX6" fmla="*/ 43718 w 2828015"/>
                <a:gd name="connsiteY6" fmla="*/ 1548000 h 3341479"/>
                <a:gd name="connsiteX7" fmla="*/ 278312 w 2828015"/>
                <a:gd name="connsiteY7" fmla="*/ 2363939 h 3341479"/>
                <a:gd name="connsiteX8" fmla="*/ 758629 w 2828015"/>
                <a:gd name="connsiteY8" fmla="*/ 2981245 h 3341479"/>
                <a:gd name="connsiteX9" fmla="*/ 1221822 w 2828015"/>
                <a:gd name="connsiteY9" fmla="*/ 3268921 h 3341479"/>
                <a:gd name="connsiteX10" fmla="*/ 1460696 w 2828015"/>
                <a:gd name="connsiteY10" fmla="*/ 3332279 h 3341479"/>
                <a:gd name="connsiteX11" fmla="*/ 1651624 w 2828015"/>
                <a:gd name="connsiteY11" fmla="*/ 3244948 h 3341479"/>
                <a:gd name="connsiteX12" fmla="*/ 2380233 w 2828015"/>
                <a:gd name="connsiteY12" fmla="*/ 2638773 h 3341479"/>
                <a:gd name="connsiteX13" fmla="*/ 2588285 w 2828015"/>
                <a:gd name="connsiteY13" fmla="*/ 2268047 h 3341479"/>
                <a:gd name="connsiteX14" fmla="*/ 2828015 w 2828015"/>
                <a:gd name="connsiteY14" fmla="*/ 551406 h 3341479"/>
                <a:gd name="connsiteX15" fmla="*/ 2794624 w 2828015"/>
                <a:gd name="connsiteY15" fmla="*/ 505173 h 3341479"/>
                <a:gd name="connsiteX16" fmla="*/ 690990 w 2828015"/>
                <a:gd name="connsiteY16" fmla="*/ 1176417 h 3341479"/>
                <a:gd name="connsiteX17" fmla="*/ 690990 w 2828015"/>
                <a:gd name="connsiteY17" fmla="*/ 1177274 h 3341479"/>
                <a:gd name="connsiteX18" fmla="*/ 690134 w 2828015"/>
                <a:gd name="connsiteY18" fmla="*/ 1177274 h 3341479"/>
                <a:gd name="connsiteX19" fmla="*/ 690990 w 2828015"/>
                <a:gd name="connsiteY19" fmla="*/ 1176417 h 3341479"/>
                <a:gd name="connsiteX20" fmla="*/ 690990 w 2828015"/>
                <a:gd name="connsiteY20" fmla="*/ 1176417 h 3341479"/>
                <a:gd name="connsiteX21" fmla="*/ 690990 w 2828015"/>
                <a:gd name="connsiteY21" fmla="*/ 1176417 h 3341479"/>
                <a:gd name="connsiteX22" fmla="*/ 1167026 w 2828015"/>
                <a:gd name="connsiteY22" fmla="*/ 1245768 h 3341479"/>
                <a:gd name="connsiteX23" fmla="*/ 1169595 w 2828015"/>
                <a:gd name="connsiteY23" fmla="*/ 1250905 h 3341479"/>
                <a:gd name="connsiteX24" fmla="*/ 1163602 w 2828015"/>
                <a:gd name="connsiteY24" fmla="*/ 1250905 h 3341479"/>
                <a:gd name="connsiteX25" fmla="*/ 1167026 w 2828015"/>
                <a:gd name="connsiteY25" fmla="*/ 1245768 h 3341479"/>
                <a:gd name="connsiteX26" fmla="*/ 1869094 w 2828015"/>
                <a:gd name="connsiteY26" fmla="*/ 2402467 h 3341479"/>
                <a:gd name="connsiteX27" fmla="*/ 1869094 w 2828015"/>
                <a:gd name="connsiteY27" fmla="*/ 2402467 h 3341479"/>
                <a:gd name="connsiteX28" fmla="*/ 1869094 w 2828015"/>
                <a:gd name="connsiteY28" fmla="*/ 2402467 h 3341479"/>
                <a:gd name="connsiteX29" fmla="*/ 1869094 w 2828015"/>
                <a:gd name="connsiteY29" fmla="*/ 2402467 h 3341479"/>
                <a:gd name="connsiteX30" fmla="*/ 1869094 w 2828015"/>
                <a:gd name="connsiteY30" fmla="*/ 2403324 h 3341479"/>
                <a:gd name="connsiteX31" fmla="*/ 1869094 w 2828015"/>
                <a:gd name="connsiteY31" fmla="*/ 2403324 h 3341479"/>
                <a:gd name="connsiteX32" fmla="*/ 1869094 w 2828015"/>
                <a:gd name="connsiteY32" fmla="*/ 2403324 h 3341479"/>
                <a:gd name="connsiteX33" fmla="*/ 1869094 w 2828015"/>
                <a:gd name="connsiteY33" fmla="*/ 2403324 h 3341479"/>
                <a:gd name="connsiteX34" fmla="*/ 1254357 w 2828015"/>
                <a:gd name="connsiteY34" fmla="*/ 2135339 h 3341479"/>
                <a:gd name="connsiteX35" fmla="*/ 1254357 w 2828015"/>
                <a:gd name="connsiteY35" fmla="*/ 2135339 h 3341479"/>
                <a:gd name="connsiteX36" fmla="*/ 1254357 w 2828015"/>
                <a:gd name="connsiteY36" fmla="*/ 2135339 h 3341479"/>
                <a:gd name="connsiteX37" fmla="*/ 1254357 w 2828015"/>
                <a:gd name="connsiteY37" fmla="*/ 2135339 h 3341479"/>
                <a:gd name="connsiteX38" fmla="*/ 855377 w 2828015"/>
                <a:gd name="connsiteY38" fmla="*/ 2384488 h 3341479"/>
                <a:gd name="connsiteX39" fmla="*/ 855377 w 2828015"/>
                <a:gd name="connsiteY39" fmla="*/ 2385343 h 3341479"/>
                <a:gd name="connsiteX40" fmla="*/ 855377 w 2828015"/>
                <a:gd name="connsiteY40" fmla="*/ 2385343 h 3341479"/>
                <a:gd name="connsiteX41" fmla="*/ 855377 w 2828015"/>
                <a:gd name="connsiteY41" fmla="*/ 2384488 h 3341479"/>
                <a:gd name="connsiteX42" fmla="*/ 961543 w 2828015"/>
                <a:gd name="connsiteY42" fmla="*/ 2446989 h 3341479"/>
                <a:gd name="connsiteX43" fmla="*/ 961543 w 2828015"/>
                <a:gd name="connsiteY43" fmla="*/ 2446989 h 3341479"/>
                <a:gd name="connsiteX44" fmla="*/ 961543 w 2828015"/>
                <a:gd name="connsiteY44" fmla="*/ 2446989 h 3341479"/>
                <a:gd name="connsiteX45" fmla="*/ 961543 w 2828015"/>
                <a:gd name="connsiteY45" fmla="*/ 2447844 h 3341479"/>
                <a:gd name="connsiteX46" fmla="*/ 960687 w 2828015"/>
                <a:gd name="connsiteY46" fmla="*/ 2447844 h 3341479"/>
                <a:gd name="connsiteX47" fmla="*/ 961543 w 2828015"/>
                <a:gd name="connsiteY47" fmla="*/ 2446989 h 3341479"/>
                <a:gd name="connsiteX0" fmla="*/ 2877753 w 2911144"/>
                <a:gd name="connsiteY0" fmla="*/ 502529 h 3338835"/>
                <a:gd name="connsiteX1" fmla="*/ 2472780 w 2911144"/>
                <a:gd name="connsiteY1" fmla="*/ 353553 h 3338835"/>
                <a:gd name="connsiteX2" fmla="*/ 1518996 w 2911144"/>
                <a:gd name="connsiteY2" fmla="*/ 1664 h 3338835"/>
                <a:gd name="connsiteX3" fmla="*/ 115717 w 2911144"/>
                <a:gd name="connsiteY3" fmla="*/ 502529 h 3338835"/>
                <a:gd name="connsiteX4" fmla="*/ 83182 w 2911144"/>
                <a:gd name="connsiteY4" fmla="*/ 549619 h 3338835"/>
                <a:gd name="connsiteX5" fmla="*/ 126847 w 2911144"/>
                <a:gd name="connsiteY5" fmla="*/ 1545356 h 3338835"/>
                <a:gd name="connsiteX6" fmla="*/ 361441 w 2911144"/>
                <a:gd name="connsiteY6" fmla="*/ 2361295 h 3338835"/>
                <a:gd name="connsiteX7" fmla="*/ 841758 w 2911144"/>
                <a:gd name="connsiteY7" fmla="*/ 2978601 h 3338835"/>
                <a:gd name="connsiteX8" fmla="*/ 1304951 w 2911144"/>
                <a:gd name="connsiteY8" fmla="*/ 3266277 h 3338835"/>
                <a:gd name="connsiteX9" fmla="*/ 1543825 w 2911144"/>
                <a:gd name="connsiteY9" fmla="*/ 3329635 h 3338835"/>
                <a:gd name="connsiteX10" fmla="*/ 1734753 w 2911144"/>
                <a:gd name="connsiteY10" fmla="*/ 3242304 h 3338835"/>
                <a:gd name="connsiteX11" fmla="*/ 2463362 w 2911144"/>
                <a:gd name="connsiteY11" fmla="*/ 2636129 h 3338835"/>
                <a:gd name="connsiteX12" fmla="*/ 2671414 w 2911144"/>
                <a:gd name="connsiteY12" fmla="*/ 2265403 h 3338835"/>
                <a:gd name="connsiteX13" fmla="*/ 2911144 w 2911144"/>
                <a:gd name="connsiteY13" fmla="*/ 548762 h 3338835"/>
                <a:gd name="connsiteX14" fmla="*/ 2877753 w 2911144"/>
                <a:gd name="connsiteY14" fmla="*/ 502529 h 3338835"/>
                <a:gd name="connsiteX15" fmla="*/ 774119 w 2911144"/>
                <a:gd name="connsiteY15" fmla="*/ 1173773 h 3338835"/>
                <a:gd name="connsiteX16" fmla="*/ 774119 w 2911144"/>
                <a:gd name="connsiteY16" fmla="*/ 1174630 h 3338835"/>
                <a:gd name="connsiteX17" fmla="*/ 773263 w 2911144"/>
                <a:gd name="connsiteY17" fmla="*/ 1174630 h 3338835"/>
                <a:gd name="connsiteX18" fmla="*/ 774119 w 2911144"/>
                <a:gd name="connsiteY18" fmla="*/ 1173773 h 3338835"/>
                <a:gd name="connsiteX19" fmla="*/ 774119 w 2911144"/>
                <a:gd name="connsiteY19" fmla="*/ 1173773 h 3338835"/>
                <a:gd name="connsiteX20" fmla="*/ 774119 w 2911144"/>
                <a:gd name="connsiteY20" fmla="*/ 1173773 h 3338835"/>
                <a:gd name="connsiteX21" fmla="*/ 1250155 w 2911144"/>
                <a:gd name="connsiteY21" fmla="*/ 1243124 h 3338835"/>
                <a:gd name="connsiteX22" fmla="*/ 1252724 w 2911144"/>
                <a:gd name="connsiteY22" fmla="*/ 1248261 h 3338835"/>
                <a:gd name="connsiteX23" fmla="*/ 1246731 w 2911144"/>
                <a:gd name="connsiteY23" fmla="*/ 1248261 h 3338835"/>
                <a:gd name="connsiteX24" fmla="*/ 1250155 w 2911144"/>
                <a:gd name="connsiteY24" fmla="*/ 1243124 h 3338835"/>
                <a:gd name="connsiteX25" fmla="*/ 1952223 w 2911144"/>
                <a:gd name="connsiteY25" fmla="*/ 2399823 h 3338835"/>
                <a:gd name="connsiteX26" fmla="*/ 1952223 w 2911144"/>
                <a:gd name="connsiteY26" fmla="*/ 2399823 h 3338835"/>
                <a:gd name="connsiteX27" fmla="*/ 1952223 w 2911144"/>
                <a:gd name="connsiteY27" fmla="*/ 2399823 h 3338835"/>
                <a:gd name="connsiteX28" fmla="*/ 1952223 w 2911144"/>
                <a:gd name="connsiteY28" fmla="*/ 2399823 h 3338835"/>
                <a:gd name="connsiteX29" fmla="*/ 1952223 w 2911144"/>
                <a:gd name="connsiteY29" fmla="*/ 2400680 h 3338835"/>
                <a:gd name="connsiteX30" fmla="*/ 1952223 w 2911144"/>
                <a:gd name="connsiteY30" fmla="*/ 2400680 h 3338835"/>
                <a:gd name="connsiteX31" fmla="*/ 1952223 w 2911144"/>
                <a:gd name="connsiteY31" fmla="*/ 2400680 h 3338835"/>
                <a:gd name="connsiteX32" fmla="*/ 1952223 w 2911144"/>
                <a:gd name="connsiteY32" fmla="*/ 2400680 h 3338835"/>
                <a:gd name="connsiteX33" fmla="*/ 1337486 w 2911144"/>
                <a:gd name="connsiteY33" fmla="*/ 2132695 h 3338835"/>
                <a:gd name="connsiteX34" fmla="*/ 1337486 w 2911144"/>
                <a:gd name="connsiteY34" fmla="*/ 2132695 h 3338835"/>
                <a:gd name="connsiteX35" fmla="*/ 1337486 w 2911144"/>
                <a:gd name="connsiteY35" fmla="*/ 2132695 h 3338835"/>
                <a:gd name="connsiteX36" fmla="*/ 1337486 w 2911144"/>
                <a:gd name="connsiteY36" fmla="*/ 2132695 h 3338835"/>
                <a:gd name="connsiteX37" fmla="*/ 938506 w 2911144"/>
                <a:gd name="connsiteY37" fmla="*/ 2381844 h 3338835"/>
                <a:gd name="connsiteX38" fmla="*/ 938506 w 2911144"/>
                <a:gd name="connsiteY38" fmla="*/ 2382699 h 3338835"/>
                <a:gd name="connsiteX39" fmla="*/ 938506 w 2911144"/>
                <a:gd name="connsiteY39" fmla="*/ 2382699 h 3338835"/>
                <a:gd name="connsiteX40" fmla="*/ 938506 w 2911144"/>
                <a:gd name="connsiteY40" fmla="*/ 2381844 h 3338835"/>
                <a:gd name="connsiteX41" fmla="*/ 1044672 w 2911144"/>
                <a:gd name="connsiteY41" fmla="*/ 2444345 h 3338835"/>
                <a:gd name="connsiteX42" fmla="*/ 1044672 w 2911144"/>
                <a:gd name="connsiteY42" fmla="*/ 2444345 h 3338835"/>
                <a:gd name="connsiteX43" fmla="*/ 1044672 w 2911144"/>
                <a:gd name="connsiteY43" fmla="*/ 2444345 h 3338835"/>
                <a:gd name="connsiteX44" fmla="*/ 1044672 w 2911144"/>
                <a:gd name="connsiteY44" fmla="*/ 2445200 h 3338835"/>
                <a:gd name="connsiteX45" fmla="*/ 1043816 w 2911144"/>
                <a:gd name="connsiteY45" fmla="*/ 2445200 h 3338835"/>
                <a:gd name="connsiteX46" fmla="*/ 1044672 w 2911144"/>
                <a:gd name="connsiteY46" fmla="*/ 2444345 h 3338835"/>
                <a:gd name="connsiteX0" fmla="*/ 2948096 w 2981487"/>
                <a:gd name="connsiteY0" fmla="*/ 148976 h 2985282"/>
                <a:gd name="connsiteX1" fmla="*/ 2543123 w 2981487"/>
                <a:gd name="connsiteY1" fmla="*/ 0 h 2985282"/>
                <a:gd name="connsiteX2" fmla="*/ 186060 w 2981487"/>
                <a:gd name="connsiteY2" fmla="*/ 148976 h 2985282"/>
                <a:gd name="connsiteX3" fmla="*/ 153525 w 2981487"/>
                <a:gd name="connsiteY3" fmla="*/ 196066 h 2985282"/>
                <a:gd name="connsiteX4" fmla="*/ 197190 w 2981487"/>
                <a:gd name="connsiteY4" fmla="*/ 1191803 h 2985282"/>
                <a:gd name="connsiteX5" fmla="*/ 431784 w 2981487"/>
                <a:gd name="connsiteY5" fmla="*/ 2007742 h 2985282"/>
                <a:gd name="connsiteX6" fmla="*/ 912101 w 2981487"/>
                <a:gd name="connsiteY6" fmla="*/ 2625048 h 2985282"/>
                <a:gd name="connsiteX7" fmla="*/ 1375294 w 2981487"/>
                <a:gd name="connsiteY7" fmla="*/ 2912724 h 2985282"/>
                <a:gd name="connsiteX8" fmla="*/ 1614168 w 2981487"/>
                <a:gd name="connsiteY8" fmla="*/ 2976082 h 2985282"/>
                <a:gd name="connsiteX9" fmla="*/ 1805096 w 2981487"/>
                <a:gd name="connsiteY9" fmla="*/ 2888751 h 2985282"/>
                <a:gd name="connsiteX10" fmla="*/ 2533705 w 2981487"/>
                <a:gd name="connsiteY10" fmla="*/ 2282576 h 2985282"/>
                <a:gd name="connsiteX11" fmla="*/ 2741757 w 2981487"/>
                <a:gd name="connsiteY11" fmla="*/ 1911850 h 2985282"/>
                <a:gd name="connsiteX12" fmla="*/ 2981487 w 2981487"/>
                <a:gd name="connsiteY12" fmla="*/ 195209 h 2985282"/>
                <a:gd name="connsiteX13" fmla="*/ 2948096 w 2981487"/>
                <a:gd name="connsiteY13" fmla="*/ 148976 h 2985282"/>
                <a:gd name="connsiteX14" fmla="*/ 844462 w 2981487"/>
                <a:gd name="connsiteY14" fmla="*/ 820220 h 2985282"/>
                <a:gd name="connsiteX15" fmla="*/ 844462 w 2981487"/>
                <a:gd name="connsiteY15" fmla="*/ 821077 h 2985282"/>
                <a:gd name="connsiteX16" fmla="*/ 843606 w 2981487"/>
                <a:gd name="connsiteY16" fmla="*/ 821077 h 2985282"/>
                <a:gd name="connsiteX17" fmla="*/ 844462 w 2981487"/>
                <a:gd name="connsiteY17" fmla="*/ 820220 h 2985282"/>
                <a:gd name="connsiteX18" fmla="*/ 844462 w 2981487"/>
                <a:gd name="connsiteY18" fmla="*/ 820220 h 2985282"/>
                <a:gd name="connsiteX19" fmla="*/ 844462 w 2981487"/>
                <a:gd name="connsiteY19" fmla="*/ 820220 h 2985282"/>
                <a:gd name="connsiteX20" fmla="*/ 1320498 w 2981487"/>
                <a:gd name="connsiteY20" fmla="*/ 889571 h 2985282"/>
                <a:gd name="connsiteX21" fmla="*/ 1323067 w 2981487"/>
                <a:gd name="connsiteY21" fmla="*/ 894708 h 2985282"/>
                <a:gd name="connsiteX22" fmla="*/ 1317074 w 2981487"/>
                <a:gd name="connsiteY22" fmla="*/ 894708 h 2985282"/>
                <a:gd name="connsiteX23" fmla="*/ 1320498 w 2981487"/>
                <a:gd name="connsiteY23" fmla="*/ 889571 h 2985282"/>
                <a:gd name="connsiteX24" fmla="*/ 2022566 w 2981487"/>
                <a:gd name="connsiteY24" fmla="*/ 2046270 h 2985282"/>
                <a:gd name="connsiteX25" fmla="*/ 2022566 w 2981487"/>
                <a:gd name="connsiteY25" fmla="*/ 2046270 h 2985282"/>
                <a:gd name="connsiteX26" fmla="*/ 2022566 w 2981487"/>
                <a:gd name="connsiteY26" fmla="*/ 2046270 h 2985282"/>
                <a:gd name="connsiteX27" fmla="*/ 2022566 w 2981487"/>
                <a:gd name="connsiteY27" fmla="*/ 2046270 h 2985282"/>
                <a:gd name="connsiteX28" fmla="*/ 2022566 w 2981487"/>
                <a:gd name="connsiteY28" fmla="*/ 2047127 h 2985282"/>
                <a:gd name="connsiteX29" fmla="*/ 2022566 w 2981487"/>
                <a:gd name="connsiteY29" fmla="*/ 2047127 h 2985282"/>
                <a:gd name="connsiteX30" fmla="*/ 2022566 w 2981487"/>
                <a:gd name="connsiteY30" fmla="*/ 2047127 h 2985282"/>
                <a:gd name="connsiteX31" fmla="*/ 2022566 w 2981487"/>
                <a:gd name="connsiteY31" fmla="*/ 2047127 h 2985282"/>
                <a:gd name="connsiteX32" fmla="*/ 1407829 w 2981487"/>
                <a:gd name="connsiteY32" fmla="*/ 1779142 h 2985282"/>
                <a:gd name="connsiteX33" fmla="*/ 1407829 w 2981487"/>
                <a:gd name="connsiteY33" fmla="*/ 1779142 h 2985282"/>
                <a:gd name="connsiteX34" fmla="*/ 1407829 w 2981487"/>
                <a:gd name="connsiteY34" fmla="*/ 1779142 h 2985282"/>
                <a:gd name="connsiteX35" fmla="*/ 1407829 w 2981487"/>
                <a:gd name="connsiteY35" fmla="*/ 1779142 h 2985282"/>
                <a:gd name="connsiteX36" fmla="*/ 1008849 w 2981487"/>
                <a:gd name="connsiteY36" fmla="*/ 2028291 h 2985282"/>
                <a:gd name="connsiteX37" fmla="*/ 1008849 w 2981487"/>
                <a:gd name="connsiteY37" fmla="*/ 2029146 h 2985282"/>
                <a:gd name="connsiteX38" fmla="*/ 1008849 w 2981487"/>
                <a:gd name="connsiteY38" fmla="*/ 2029146 h 2985282"/>
                <a:gd name="connsiteX39" fmla="*/ 1008849 w 2981487"/>
                <a:gd name="connsiteY39" fmla="*/ 2028291 h 2985282"/>
                <a:gd name="connsiteX40" fmla="*/ 1115015 w 2981487"/>
                <a:gd name="connsiteY40" fmla="*/ 2090792 h 2985282"/>
                <a:gd name="connsiteX41" fmla="*/ 1115015 w 2981487"/>
                <a:gd name="connsiteY41" fmla="*/ 2090792 h 2985282"/>
                <a:gd name="connsiteX42" fmla="*/ 1115015 w 2981487"/>
                <a:gd name="connsiteY42" fmla="*/ 2090792 h 2985282"/>
                <a:gd name="connsiteX43" fmla="*/ 1115015 w 2981487"/>
                <a:gd name="connsiteY43" fmla="*/ 2091647 h 2985282"/>
                <a:gd name="connsiteX44" fmla="*/ 1114159 w 2981487"/>
                <a:gd name="connsiteY44" fmla="*/ 2091647 h 2985282"/>
                <a:gd name="connsiteX45" fmla="*/ 1115015 w 2981487"/>
                <a:gd name="connsiteY45" fmla="*/ 2090792 h 2985282"/>
                <a:gd name="connsiteX0" fmla="*/ 2945847 w 2979238"/>
                <a:gd name="connsiteY0" fmla="*/ 164915 h 3001221"/>
                <a:gd name="connsiteX1" fmla="*/ 2540874 w 2979238"/>
                <a:gd name="connsiteY1" fmla="*/ 15939 h 3001221"/>
                <a:gd name="connsiteX2" fmla="*/ 2510391 w 2979238"/>
                <a:gd name="connsiteY2" fmla="*/ 20998 h 3001221"/>
                <a:gd name="connsiteX3" fmla="*/ 183811 w 2979238"/>
                <a:gd name="connsiteY3" fmla="*/ 164915 h 3001221"/>
                <a:gd name="connsiteX4" fmla="*/ 151276 w 2979238"/>
                <a:gd name="connsiteY4" fmla="*/ 212005 h 3001221"/>
                <a:gd name="connsiteX5" fmla="*/ 194941 w 2979238"/>
                <a:gd name="connsiteY5" fmla="*/ 1207742 h 3001221"/>
                <a:gd name="connsiteX6" fmla="*/ 429535 w 2979238"/>
                <a:gd name="connsiteY6" fmla="*/ 2023681 h 3001221"/>
                <a:gd name="connsiteX7" fmla="*/ 909852 w 2979238"/>
                <a:gd name="connsiteY7" fmla="*/ 2640987 h 3001221"/>
                <a:gd name="connsiteX8" fmla="*/ 1373045 w 2979238"/>
                <a:gd name="connsiteY8" fmla="*/ 2928663 h 3001221"/>
                <a:gd name="connsiteX9" fmla="*/ 1611919 w 2979238"/>
                <a:gd name="connsiteY9" fmla="*/ 2992021 h 3001221"/>
                <a:gd name="connsiteX10" fmla="*/ 1802847 w 2979238"/>
                <a:gd name="connsiteY10" fmla="*/ 2904690 h 3001221"/>
                <a:gd name="connsiteX11" fmla="*/ 2531456 w 2979238"/>
                <a:gd name="connsiteY11" fmla="*/ 2298515 h 3001221"/>
                <a:gd name="connsiteX12" fmla="*/ 2739508 w 2979238"/>
                <a:gd name="connsiteY12" fmla="*/ 1927789 h 3001221"/>
                <a:gd name="connsiteX13" fmla="*/ 2979238 w 2979238"/>
                <a:gd name="connsiteY13" fmla="*/ 211148 h 3001221"/>
                <a:gd name="connsiteX14" fmla="*/ 2945847 w 2979238"/>
                <a:gd name="connsiteY14" fmla="*/ 164915 h 3001221"/>
                <a:gd name="connsiteX15" fmla="*/ 842213 w 2979238"/>
                <a:gd name="connsiteY15" fmla="*/ 836159 h 3001221"/>
                <a:gd name="connsiteX16" fmla="*/ 842213 w 2979238"/>
                <a:gd name="connsiteY16" fmla="*/ 837016 h 3001221"/>
                <a:gd name="connsiteX17" fmla="*/ 841357 w 2979238"/>
                <a:gd name="connsiteY17" fmla="*/ 837016 h 3001221"/>
                <a:gd name="connsiteX18" fmla="*/ 842213 w 2979238"/>
                <a:gd name="connsiteY18" fmla="*/ 836159 h 3001221"/>
                <a:gd name="connsiteX19" fmla="*/ 842213 w 2979238"/>
                <a:gd name="connsiteY19" fmla="*/ 836159 h 3001221"/>
                <a:gd name="connsiteX20" fmla="*/ 842213 w 2979238"/>
                <a:gd name="connsiteY20" fmla="*/ 836159 h 3001221"/>
                <a:gd name="connsiteX21" fmla="*/ 1318249 w 2979238"/>
                <a:gd name="connsiteY21" fmla="*/ 905510 h 3001221"/>
                <a:gd name="connsiteX22" fmla="*/ 1320818 w 2979238"/>
                <a:gd name="connsiteY22" fmla="*/ 910647 h 3001221"/>
                <a:gd name="connsiteX23" fmla="*/ 1314825 w 2979238"/>
                <a:gd name="connsiteY23" fmla="*/ 910647 h 3001221"/>
                <a:gd name="connsiteX24" fmla="*/ 1318249 w 2979238"/>
                <a:gd name="connsiteY24" fmla="*/ 905510 h 3001221"/>
                <a:gd name="connsiteX25" fmla="*/ 2020317 w 2979238"/>
                <a:gd name="connsiteY25" fmla="*/ 2062209 h 3001221"/>
                <a:gd name="connsiteX26" fmla="*/ 2020317 w 2979238"/>
                <a:gd name="connsiteY26" fmla="*/ 2062209 h 3001221"/>
                <a:gd name="connsiteX27" fmla="*/ 2020317 w 2979238"/>
                <a:gd name="connsiteY27" fmla="*/ 2062209 h 3001221"/>
                <a:gd name="connsiteX28" fmla="*/ 2020317 w 2979238"/>
                <a:gd name="connsiteY28" fmla="*/ 2062209 h 3001221"/>
                <a:gd name="connsiteX29" fmla="*/ 2020317 w 2979238"/>
                <a:gd name="connsiteY29" fmla="*/ 2063066 h 3001221"/>
                <a:gd name="connsiteX30" fmla="*/ 2020317 w 2979238"/>
                <a:gd name="connsiteY30" fmla="*/ 2063066 h 3001221"/>
                <a:gd name="connsiteX31" fmla="*/ 2020317 w 2979238"/>
                <a:gd name="connsiteY31" fmla="*/ 2063066 h 3001221"/>
                <a:gd name="connsiteX32" fmla="*/ 2020317 w 2979238"/>
                <a:gd name="connsiteY32" fmla="*/ 2063066 h 3001221"/>
                <a:gd name="connsiteX33" fmla="*/ 1405580 w 2979238"/>
                <a:gd name="connsiteY33" fmla="*/ 1795081 h 3001221"/>
                <a:gd name="connsiteX34" fmla="*/ 1405580 w 2979238"/>
                <a:gd name="connsiteY34" fmla="*/ 1795081 h 3001221"/>
                <a:gd name="connsiteX35" fmla="*/ 1405580 w 2979238"/>
                <a:gd name="connsiteY35" fmla="*/ 1795081 h 3001221"/>
                <a:gd name="connsiteX36" fmla="*/ 1405580 w 2979238"/>
                <a:gd name="connsiteY36" fmla="*/ 1795081 h 3001221"/>
                <a:gd name="connsiteX37" fmla="*/ 1006600 w 2979238"/>
                <a:gd name="connsiteY37" fmla="*/ 2044230 h 3001221"/>
                <a:gd name="connsiteX38" fmla="*/ 1006600 w 2979238"/>
                <a:gd name="connsiteY38" fmla="*/ 2045085 h 3001221"/>
                <a:gd name="connsiteX39" fmla="*/ 1006600 w 2979238"/>
                <a:gd name="connsiteY39" fmla="*/ 2045085 h 3001221"/>
                <a:gd name="connsiteX40" fmla="*/ 1006600 w 2979238"/>
                <a:gd name="connsiteY40" fmla="*/ 2044230 h 3001221"/>
                <a:gd name="connsiteX41" fmla="*/ 1112766 w 2979238"/>
                <a:gd name="connsiteY41" fmla="*/ 2106731 h 3001221"/>
                <a:gd name="connsiteX42" fmla="*/ 1112766 w 2979238"/>
                <a:gd name="connsiteY42" fmla="*/ 2106731 h 3001221"/>
                <a:gd name="connsiteX43" fmla="*/ 1112766 w 2979238"/>
                <a:gd name="connsiteY43" fmla="*/ 2106731 h 3001221"/>
                <a:gd name="connsiteX44" fmla="*/ 1112766 w 2979238"/>
                <a:gd name="connsiteY44" fmla="*/ 2107586 h 3001221"/>
                <a:gd name="connsiteX45" fmla="*/ 1111910 w 2979238"/>
                <a:gd name="connsiteY45" fmla="*/ 2107586 h 3001221"/>
                <a:gd name="connsiteX46" fmla="*/ 1112766 w 2979238"/>
                <a:gd name="connsiteY46" fmla="*/ 2106731 h 3001221"/>
                <a:gd name="connsiteX0" fmla="*/ 2794571 w 2827962"/>
                <a:gd name="connsiteY0" fmla="*/ 164917 h 3001223"/>
                <a:gd name="connsiteX1" fmla="*/ 2389598 w 2827962"/>
                <a:gd name="connsiteY1" fmla="*/ 15941 h 3001223"/>
                <a:gd name="connsiteX2" fmla="*/ 2359115 w 2827962"/>
                <a:gd name="connsiteY2" fmla="*/ 21000 h 3001223"/>
                <a:gd name="connsiteX3" fmla="*/ 0 w 2827962"/>
                <a:gd name="connsiteY3" fmla="*/ 212007 h 3001223"/>
                <a:gd name="connsiteX4" fmla="*/ 43665 w 2827962"/>
                <a:gd name="connsiteY4" fmla="*/ 1207744 h 3001223"/>
                <a:gd name="connsiteX5" fmla="*/ 278259 w 2827962"/>
                <a:gd name="connsiteY5" fmla="*/ 2023683 h 3001223"/>
                <a:gd name="connsiteX6" fmla="*/ 758576 w 2827962"/>
                <a:gd name="connsiteY6" fmla="*/ 2640989 h 3001223"/>
                <a:gd name="connsiteX7" fmla="*/ 1221769 w 2827962"/>
                <a:gd name="connsiteY7" fmla="*/ 2928665 h 3001223"/>
                <a:gd name="connsiteX8" fmla="*/ 1460643 w 2827962"/>
                <a:gd name="connsiteY8" fmla="*/ 2992023 h 3001223"/>
                <a:gd name="connsiteX9" fmla="*/ 1651571 w 2827962"/>
                <a:gd name="connsiteY9" fmla="*/ 2904692 h 3001223"/>
                <a:gd name="connsiteX10" fmla="*/ 2380180 w 2827962"/>
                <a:gd name="connsiteY10" fmla="*/ 2298517 h 3001223"/>
                <a:gd name="connsiteX11" fmla="*/ 2588232 w 2827962"/>
                <a:gd name="connsiteY11" fmla="*/ 1927791 h 3001223"/>
                <a:gd name="connsiteX12" fmla="*/ 2827962 w 2827962"/>
                <a:gd name="connsiteY12" fmla="*/ 211150 h 3001223"/>
                <a:gd name="connsiteX13" fmla="*/ 2794571 w 2827962"/>
                <a:gd name="connsiteY13" fmla="*/ 164917 h 3001223"/>
                <a:gd name="connsiteX14" fmla="*/ 690937 w 2827962"/>
                <a:gd name="connsiteY14" fmla="*/ 836161 h 3001223"/>
                <a:gd name="connsiteX15" fmla="*/ 690937 w 2827962"/>
                <a:gd name="connsiteY15" fmla="*/ 837018 h 3001223"/>
                <a:gd name="connsiteX16" fmla="*/ 690081 w 2827962"/>
                <a:gd name="connsiteY16" fmla="*/ 837018 h 3001223"/>
                <a:gd name="connsiteX17" fmla="*/ 690937 w 2827962"/>
                <a:gd name="connsiteY17" fmla="*/ 836161 h 3001223"/>
                <a:gd name="connsiteX18" fmla="*/ 690937 w 2827962"/>
                <a:gd name="connsiteY18" fmla="*/ 836161 h 3001223"/>
                <a:gd name="connsiteX19" fmla="*/ 690937 w 2827962"/>
                <a:gd name="connsiteY19" fmla="*/ 836161 h 3001223"/>
                <a:gd name="connsiteX20" fmla="*/ 1166973 w 2827962"/>
                <a:gd name="connsiteY20" fmla="*/ 905512 h 3001223"/>
                <a:gd name="connsiteX21" fmla="*/ 1169542 w 2827962"/>
                <a:gd name="connsiteY21" fmla="*/ 910649 h 3001223"/>
                <a:gd name="connsiteX22" fmla="*/ 1163549 w 2827962"/>
                <a:gd name="connsiteY22" fmla="*/ 910649 h 3001223"/>
                <a:gd name="connsiteX23" fmla="*/ 1166973 w 2827962"/>
                <a:gd name="connsiteY23" fmla="*/ 905512 h 3001223"/>
                <a:gd name="connsiteX24" fmla="*/ 1869041 w 2827962"/>
                <a:gd name="connsiteY24" fmla="*/ 2062211 h 3001223"/>
                <a:gd name="connsiteX25" fmla="*/ 1869041 w 2827962"/>
                <a:gd name="connsiteY25" fmla="*/ 2062211 h 3001223"/>
                <a:gd name="connsiteX26" fmla="*/ 1869041 w 2827962"/>
                <a:gd name="connsiteY26" fmla="*/ 2062211 h 3001223"/>
                <a:gd name="connsiteX27" fmla="*/ 1869041 w 2827962"/>
                <a:gd name="connsiteY27" fmla="*/ 2062211 h 3001223"/>
                <a:gd name="connsiteX28" fmla="*/ 1869041 w 2827962"/>
                <a:gd name="connsiteY28" fmla="*/ 2063068 h 3001223"/>
                <a:gd name="connsiteX29" fmla="*/ 1869041 w 2827962"/>
                <a:gd name="connsiteY29" fmla="*/ 2063068 h 3001223"/>
                <a:gd name="connsiteX30" fmla="*/ 1869041 w 2827962"/>
                <a:gd name="connsiteY30" fmla="*/ 2063068 h 3001223"/>
                <a:gd name="connsiteX31" fmla="*/ 1869041 w 2827962"/>
                <a:gd name="connsiteY31" fmla="*/ 2063068 h 3001223"/>
                <a:gd name="connsiteX32" fmla="*/ 1254304 w 2827962"/>
                <a:gd name="connsiteY32" fmla="*/ 1795083 h 3001223"/>
                <a:gd name="connsiteX33" fmla="*/ 1254304 w 2827962"/>
                <a:gd name="connsiteY33" fmla="*/ 1795083 h 3001223"/>
                <a:gd name="connsiteX34" fmla="*/ 1254304 w 2827962"/>
                <a:gd name="connsiteY34" fmla="*/ 1795083 h 3001223"/>
                <a:gd name="connsiteX35" fmla="*/ 1254304 w 2827962"/>
                <a:gd name="connsiteY35" fmla="*/ 1795083 h 3001223"/>
                <a:gd name="connsiteX36" fmla="*/ 855324 w 2827962"/>
                <a:gd name="connsiteY36" fmla="*/ 2044232 h 3001223"/>
                <a:gd name="connsiteX37" fmla="*/ 855324 w 2827962"/>
                <a:gd name="connsiteY37" fmla="*/ 2045087 h 3001223"/>
                <a:gd name="connsiteX38" fmla="*/ 855324 w 2827962"/>
                <a:gd name="connsiteY38" fmla="*/ 2045087 h 3001223"/>
                <a:gd name="connsiteX39" fmla="*/ 855324 w 2827962"/>
                <a:gd name="connsiteY39" fmla="*/ 2044232 h 3001223"/>
                <a:gd name="connsiteX40" fmla="*/ 961490 w 2827962"/>
                <a:gd name="connsiteY40" fmla="*/ 2106733 h 3001223"/>
                <a:gd name="connsiteX41" fmla="*/ 961490 w 2827962"/>
                <a:gd name="connsiteY41" fmla="*/ 2106733 h 3001223"/>
                <a:gd name="connsiteX42" fmla="*/ 961490 w 2827962"/>
                <a:gd name="connsiteY42" fmla="*/ 2106733 h 3001223"/>
                <a:gd name="connsiteX43" fmla="*/ 961490 w 2827962"/>
                <a:gd name="connsiteY43" fmla="*/ 2107588 h 3001223"/>
                <a:gd name="connsiteX44" fmla="*/ 960634 w 2827962"/>
                <a:gd name="connsiteY44" fmla="*/ 2107588 h 3001223"/>
                <a:gd name="connsiteX45" fmla="*/ 961490 w 2827962"/>
                <a:gd name="connsiteY45" fmla="*/ 2106733 h 3001223"/>
                <a:gd name="connsiteX0" fmla="*/ 2794571 w 2827962"/>
                <a:gd name="connsiteY0" fmla="*/ 149385 h 2985691"/>
                <a:gd name="connsiteX1" fmla="*/ 2389598 w 2827962"/>
                <a:gd name="connsiteY1" fmla="*/ 409 h 2985691"/>
                <a:gd name="connsiteX2" fmla="*/ 0 w 2827962"/>
                <a:gd name="connsiteY2" fmla="*/ 196475 h 2985691"/>
                <a:gd name="connsiteX3" fmla="*/ 43665 w 2827962"/>
                <a:gd name="connsiteY3" fmla="*/ 1192212 h 2985691"/>
                <a:gd name="connsiteX4" fmla="*/ 278259 w 2827962"/>
                <a:gd name="connsiteY4" fmla="*/ 2008151 h 2985691"/>
                <a:gd name="connsiteX5" fmla="*/ 758576 w 2827962"/>
                <a:gd name="connsiteY5" fmla="*/ 2625457 h 2985691"/>
                <a:gd name="connsiteX6" fmla="*/ 1221769 w 2827962"/>
                <a:gd name="connsiteY6" fmla="*/ 2913133 h 2985691"/>
                <a:gd name="connsiteX7" fmla="*/ 1460643 w 2827962"/>
                <a:gd name="connsiteY7" fmla="*/ 2976491 h 2985691"/>
                <a:gd name="connsiteX8" fmla="*/ 1651571 w 2827962"/>
                <a:gd name="connsiteY8" fmla="*/ 2889160 h 2985691"/>
                <a:gd name="connsiteX9" fmla="*/ 2380180 w 2827962"/>
                <a:gd name="connsiteY9" fmla="*/ 2282985 h 2985691"/>
                <a:gd name="connsiteX10" fmla="*/ 2588232 w 2827962"/>
                <a:gd name="connsiteY10" fmla="*/ 1912259 h 2985691"/>
                <a:gd name="connsiteX11" fmla="*/ 2827962 w 2827962"/>
                <a:gd name="connsiteY11" fmla="*/ 195618 h 2985691"/>
                <a:gd name="connsiteX12" fmla="*/ 2794571 w 2827962"/>
                <a:gd name="connsiteY12" fmla="*/ 149385 h 2985691"/>
                <a:gd name="connsiteX13" fmla="*/ 690937 w 2827962"/>
                <a:gd name="connsiteY13" fmla="*/ 820629 h 2985691"/>
                <a:gd name="connsiteX14" fmla="*/ 690937 w 2827962"/>
                <a:gd name="connsiteY14" fmla="*/ 821486 h 2985691"/>
                <a:gd name="connsiteX15" fmla="*/ 690081 w 2827962"/>
                <a:gd name="connsiteY15" fmla="*/ 821486 h 2985691"/>
                <a:gd name="connsiteX16" fmla="*/ 690937 w 2827962"/>
                <a:gd name="connsiteY16" fmla="*/ 820629 h 2985691"/>
                <a:gd name="connsiteX17" fmla="*/ 690937 w 2827962"/>
                <a:gd name="connsiteY17" fmla="*/ 820629 h 2985691"/>
                <a:gd name="connsiteX18" fmla="*/ 690937 w 2827962"/>
                <a:gd name="connsiteY18" fmla="*/ 820629 h 2985691"/>
                <a:gd name="connsiteX19" fmla="*/ 1166973 w 2827962"/>
                <a:gd name="connsiteY19" fmla="*/ 889980 h 2985691"/>
                <a:gd name="connsiteX20" fmla="*/ 1169542 w 2827962"/>
                <a:gd name="connsiteY20" fmla="*/ 895117 h 2985691"/>
                <a:gd name="connsiteX21" fmla="*/ 1163549 w 2827962"/>
                <a:gd name="connsiteY21" fmla="*/ 895117 h 2985691"/>
                <a:gd name="connsiteX22" fmla="*/ 1166973 w 2827962"/>
                <a:gd name="connsiteY22" fmla="*/ 889980 h 2985691"/>
                <a:gd name="connsiteX23" fmla="*/ 1869041 w 2827962"/>
                <a:gd name="connsiteY23" fmla="*/ 2046679 h 2985691"/>
                <a:gd name="connsiteX24" fmla="*/ 1869041 w 2827962"/>
                <a:gd name="connsiteY24" fmla="*/ 2046679 h 2985691"/>
                <a:gd name="connsiteX25" fmla="*/ 1869041 w 2827962"/>
                <a:gd name="connsiteY25" fmla="*/ 2046679 h 2985691"/>
                <a:gd name="connsiteX26" fmla="*/ 1869041 w 2827962"/>
                <a:gd name="connsiteY26" fmla="*/ 2046679 h 2985691"/>
                <a:gd name="connsiteX27" fmla="*/ 1869041 w 2827962"/>
                <a:gd name="connsiteY27" fmla="*/ 2047536 h 2985691"/>
                <a:gd name="connsiteX28" fmla="*/ 1869041 w 2827962"/>
                <a:gd name="connsiteY28" fmla="*/ 2047536 h 2985691"/>
                <a:gd name="connsiteX29" fmla="*/ 1869041 w 2827962"/>
                <a:gd name="connsiteY29" fmla="*/ 2047536 h 2985691"/>
                <a:gd name="connsiteX30" fmla="*/ 1869041 w 2827962"/>
                <a:gd name="connsiteY30" fmla="*/ 2047536 h 2985691"/>
                <a:gd name="connsiteX31" fmla="*/ 1254304 w 2827962"/>
                <a:gd name="connsiteY31" fmla="*/ 1779551 h 2985691"/>
                <a:gd name="connsiteX32" fmla="*/ 1254304 w 2827962"/>
                <a:gd name="connsiteY32" fmla="*/ 1779551 h 2985691"/>
                <a:gd name="connsiteX33" fmla="*/ 1254304 w 2827962"/>
                <a:gd name="connsiteY33" fmla="*/ 1779551 h 2985691"/>
                <a:gd name="connsiteX34" fmla="*/ 1254304 w 2827962"/>
                <a:gd name="connsiteY34" fmla="*/ 1779551 h 2985691"/>
                <a:gd name="connsiteX35" fmla="*/ 855324 w 2827962"/>
                <a:gd name="connsiteY35" fmla="*/ 2028700 h 2985691"/>
                <a:gd name="connsiteX36" fmla="*/ 855324 w 2827962"/>
                <a:gd name="connsiteY36" fmla="*/ 2029555 h 2985691"/>
                <a:gd name="connsiteX37" fmla="*/ 855324 w 2827962"/>
                <a:gd name="connsiteY37" fmla="*/ 2029555 h 2985691"/>
                <a:gd name="connsiteX38" fmla="*/ 855324 w 2827962"/>
                <a:gd name="connsiteY38" fmla="*/ 2028700 h 2985691"/>
                <a:gd name="connsiteX39" fmla="*/ 961490 w 2827962"/>
                <a:gd name="connsiteY39" fmla="*/ 2091201 h 2985691"/>
                <a:gd name="connsiteX40" fmla="*/ 961490 w 2827962"/>
                <a:gd name="connsiteY40" fmla="*/ 2091201 h 2985691"/>
                <a:gd name="connsiteX41" fmla="*/ 961490 w 2827962"/>
                <a:gd name="connsiteY41" fmla="*/ 2091201 h 2985691"/>
                <a:gd name="connsiteX42" fmla="*/ 961490 w 2827962"/>
                <a:gd name="connsiteY42" fmla="*/ 2092056 h 2985691"/>
                <a:gd name="connsiteX43" fmla="*/ 960634 w 2827962"/>
                <a:gd name="connsiteY43" fmla="*/ 2092056 h 2985691"/>
                <a:gd name="connsiteX44" fmla="*/ 961490 w 2827962"/>
                <a:gd name="connsiteY44" fmla="*/ 2091201 h 2985691"/>
                <a:gd name="connsiteX0" fmla="*/ 2794571 w 2827962"/>
                <a:gd name="connsiteY0" fmla="*/ 364938 h 3201244"/>
                <a:gd name="connsiteX1" fmla="*/ 1356749 w 2827962"/>
                <a:gd name="connsiteY1" fmla="*/ 141 h 3201244"/>
                <a:gd name="connsiteX2" fmla="*/ 0 w 2827962"/>
                <a:gd name="connsiteY2" fmla="*/ 412028 h 3201244"/>
                <a:gd name="connsiteX3" fmla="*/ 43665 w 2827962"/>
                <a:gd name="connsiteY3" fmla="*/ 1407765 h 3201244"/>
                <a:gd name="connsiteX4" fmla="*/ 278259 w 2827962"/>
                <a:gd name="connsiteY4" fmla="*/ 2223704 h 3201244"/>
                <a:gd name="connsiteX5" fmla="*/ 758576 w 2827962"/>
                <a:gd name="connsiteY5" fmla="*/ 2841010 h 3201244"/>
                <a:gd name="connsiteX6" fmla="*/ 1221769 w 2827962"/>
                <a:gd name="connsiteY6" fmla="*/ 3128686 h 3201244"/>
                <a:gd name="connsiteX7" fmla="*/ 1460643 w 2827962"/>
                <a:gd name="connsiteY7" fmla="*/ 3192044 h 3201244"/>
                <a:gd name="connsiteX8" fmla="*/ 1651571 w 2827962"/>
                <a:gd name="connsiteY8" fmla="*/ 3104713 h 3201244"/>
                <a:gd name="connsiteX9" fmla="*/ 2380180 w 2827962"/>
                <a:gd name="connsiteY9" fmla="*/ 2498538 h 3201244"/>
                <a:gd name="connsiteX10" fmla="*/ 2588232 w 2827962"/>
                <a:gd name="connsiteY10" fmla="*/ 2127812 h 3201244"/>
                <a:gd name="connsiteX11" fmla="*/ 2827962 w 2827962"/>
                <a:gd name="connsiteY11" fmla="*/ 411171 h 3201244"/>
                <a:gd name="connsiteX12" fmla="*/ 2794571 w 2827962"/>
                <a:gd name="connsiteY12" fmla="*/ 364938 h 3201244"/>
                <a:gd name="connsiteX13" fmla="*/ 690937 w 2827962"/>
                <a:gd name="connsiteY13" fmla="*/ 1036182 h 3201244"/>
                <a:gd name="connsiteX14" fmla="*/ 690937 w 2827962"/>
                <a:gd name="connsiteY14" fmla="*/ 1037039 h 3201244"/>
                <a:gd name="connsiteX15" fmla="*/ 690081 w 2827962"/>
                <a:gd name="connsiteY15" fmla="*/ 1037039 h 3201244"/>
                <a:gd name="connsiteX16" fmla="*/ 690937 w 2827962"/>
                <a:gd name="connsiteY16" fmla="*/ 1036182 h 3201244"/>
                <a:gd name="connsiteX17" fmla="*/ 690937 w 2827962"/>
                <a:gd name="connsiteY17" fmla="*/ 1036182 h 3201244"/>
                <a:gd name="connsiteX18" fmla="*/ 690937 w 2827962"/>
                <a:gd name="connsiteY18" fmla="*/ 1036182 h 3201244"/>
                <a:gd name="connsiteX19" fmla="*/ 1166973 w 2827962"/>
                <a:gd name="connsiteY19" fmla="*/ 1105533 h 3201244"/>
                <a:gd name="connsiteX20" fmla="*/ 1169542 w 2827962"/>
                <a:gd name="connsiteY20" fmla="*/ 1110670 h 3201244"/>
                <a:gd name="connsiteX21" fmla="*/ 1163549 w 2827962"/>
                <a:gd name="connsiteY21" fmla="*/ 1110670 h 3201244"/>
                <a:gd name="connsiteX22" fmla="*/ 1166973 w 2827962"/>
                <a:gd name="connsiteY22" fmla="*/ 1105533 h 3201244"/>
                <a:gd name="connsiteX23" fmla="*/ 1869041 w 2827962"/>
                <a:gd name="connsiteY23" fmla="*/ 2262232 h 3201244"/>
                <a:gd name="connsiteX24" fmla="*/ 1869041 w 2827962"/>
                <a:gd name="connsiteY24" fmla="*/ 2262232 h 3201244"/>
                <a:gd name="connsiteX25" fmla="*/ 1869041 w 2827962"/>
                <a:gd name="connsiteY25" fmla="*/ 2262232 h 3201244"/>
                <a:gd name="connsiteX26" fmla="*/ 1869041 w 2827962"/>
                <a:gd name="connsiteY26" fmla="*/ 2262232 h 3201244"/>
                <a:gd name="connsiteX27" fmla="*/ 1869041 w 2827962"/>
                <a:gd name="connsiteY27" fmla="*/ 2263089 h 3201244"/>
                <a:gd name="connsiteX28" fmla="*/ 1869041 w 2827962"/>
                <a:gd name="connsiteY28" fmla="*/ 2263089 h 3201244"/>
                <a:gd name="connsiteX29" fmla="*/ 1869041 w 2827962"/>
                <a:gd name="connsiteY29" fmla="*/ 2263089 h 3201244"/>
                <a:gd name="connsiteX30" fmla="*/ 1869041 w 2827962"/>
                <a:gd name="connsiteY30" fmla="*/ 2263089 h 3201244"/>
                <a:gd name="connsiteX31" fmla="*/ 1254304 w 2827962"/>
                <a:gd name="connsiteY31" fmla="*/ 1995104 h 3201244"/>
                <a:gd name="connsiteX32" fmla="*/ 1254304 w 2827962"/>
                <a:gd name="connsiteY32" fmla="*/ 1995104 h 3201244"/>
                <a:gd name="connsiteX33" fmla="*/ 1254304 w 2827962"/>
                <a:gd name="connsiteY33" fmla="*/ 1995104 h 3201244"/>
                <a:gd name="connsiteX34" fmla="*/ 1254304 w 2827962"/>
                <a:gd name="connsiteY34" fmla="*/ 1995104 h 3201244"/>
                <a:gd name="connsiteX35" fmla="*/ 855324 w 2827962"/>
                <a:gd name="connsiteY35" fmla="*/ 2244253 h 3201244"/>
                <a:gd name="connsiteX36" fmla="*/ 855324 w 2827962"/>
                <a:gd name="connsiteY36" fmla="*/ 2245108 h 3201244"/>
                <a:gd name="connsiteX37" fmla="*/ 855324 w 2827962"/>
                <a:gd name="connsiteY37" fmla="*/ 2245108 h 3201244"/>
                <a:gd name="connsiteX38" fmla="*/ 855324 w 2827962"/>
                <a:gd name="connsiteY38" fmla="*/ 2244253 h 3201244"/>
                <a:gd name="connsiteX39" fmla="*/ 961490 w 2827962"/>
                <a:gd name="connsiteY39" fmla="*/ 2306754 h 3201244"/>
                <a:gd name="connsiteX40" fmla="*/ 961490 w 2827962"/>
                <a:gd name="connsiteY40" fmla="*/ 2306754 h 3201244"/>
                <a:gd name="connsiteX41" fmla="*/ 961490 w 2827962"/>
                <a:gd name="connsiteY41" fmla="*/ 2306754 h 3201244"/>
                <a:gd name="connsiteX42" fmla="*/ 961490 w 2827962"/>
                <a:gd name="connsiteY42" fmla="*/ 2307609 h 3201244"/>
                <a:gd name="connsiteX43" fmla="*/ 960634 w 2827962"/>
                <a:gd name="connsiteY43" fmla="*/ 2307609 h 3201244"/>
                <a:gd name="connsiteX44" fmla="*/ 961490 w 2827962"/>
                <a:gd name="connsiteY44" fmla="*/ 2306754 h 3201244"/>
                <a:gd name="connsiteX0" fmla="*/ 2794571 w 2827962"/>
                <a:gd name="connsiteY0" fmla="*/ 364938 h 3201244"/>
                <a:gd name="connsiteX1" fmla="*/ 1356749 w 2827962"/>
                <a:gd name="connsiteY1" fmla="*/ 141 h 3201244"/>
                <a:gd name="connsiteX2" fmla="*/ 0 w 2827962"/>
                <a:gd name="connsiteY2" fmla="*/ 412028 h 3201244"/>
                <a:gd name="connsiteX3" fmla="*/ 43665 w 2827962"/>
                <a:gd name="connsiteY3" fmla="*/ 1407765 h 3201244"/>
                <a:gd name="connsiteX4" fmla="*/ 278259 w 2827962"/>
                <a:gd name="connsiteY4" fmla="*/ 2223704 h 3201244"/>
                <a:gd name="connsiteX5" fmla="*/ 758576 w 2827962"/>
                <a:gd name="connsiteY5" fmla="*/ 2841010 h 3201244"/>
                <a:gd name="connsiteX6" fmla="*/ 1221769 w 2827962"/>
                <a:gd name="connsiteY6" fmla="*/ 3128686 h 3201244"/>
                <a:gd name="connsiteX7" fmla="*/ 1460643 w 2827962"/>
                <a:gd name="connsiteY7" fmla="*/ 3192044 h 3201244"/>
                <a:gd name="connsiteX8" fmla="*/ 1651571 w 2827962"/>
                <a:gd name="connsiteY8" fmla="*/ 3104713 h 3201244"/>
                <a:gd name="connsiteX9" fmla="*/ 2380180 w 2827962"/>
                <a:gd name="connsiteY9" fmla="*/ 2498538 h 3201244"/>
                <a:gd name="connsiteX10" fmla="*/ 2588232 w 2827962"/>
                <a:gd name="connsiteY10" fmla="*/ 2127812 h 3201244"/>
                <a:gd name="connsiteX11" fmla="*/ 2827962 w 2827962"/>
                <a:gd name="connsiteY11" fmla="*/ 411171 h 3201244"/>
                <a:gd name="connsiteX12" fmla="*/ 2794571 w 2827962"/>
                <a:gd name="connsiteY12" fmla="*/ 364938 h 3201244"/>
                <a:gd name="connsiteX13" fmla="*/ 690937 w 2827962"/>
                <a:gd name="connsiteY13" fmla="*/ 1036182 h 3201244"/>
                <a:gd name="connsiteX14" fmla="*/ 690937 w 2827962"/>
                <a:gd name="connsiteY14" fmla="*/ 1037039 h 3201244"/>
                <a:gd name="connsiteX15" fmla="*/ 690081 w 2827962"/>
                <a:gd name="connsiteY15" fmla="*/ 1037039 h 3201244"/>
                <a:gd name="connsiteX16" fmla="*/ 690937 w 2827962"/>
                <a:gd name="connsiteY16" fmla="*/ 1036182 h 3201244"/>
                <a:gd name="connsiteX17" fmla="*/ 690937 w 2827962"/>
                <a:gd name="connsiteY17" fmla="*/ 1036182 h 3201244"/>
                <a:gd name="connsiteX18" fmla="*/ 690937 w 2827962"/>
                <a:gd name="connsiteY18" fmla="*/ 1036182 h 3201244"/>
                <a:gd name="connsiteX19" fmla="*/ 1166973 w 2827962"/>
                <a:gd name="connsiteY19" fmla="*/ 1105533 h 3201244"/>
                <a:gd name="connsiteX20" fmla="*/ 1169542 w 2827962"/>
                <a:gd name="connsiteY20" fmla="*/ 1110670 h 3201244"/>
                <a:gd name="connsiteX21" fmla="*/ 1163549 w 2827962"/>
                <a:gd name="connsiteY21" fmla="*/ 1110670 h 3201244"/>
                <a:gd name="connsiteX22" fmla="*/ 1166973 w 2827962"/>
                <a:gd name="connsiteY22" fmla="*/ 1105533 h 3201244"/>
                <a:gd name="connsiteX23" fmla="*/ 1869041 w 2827962"/>
                <a:gd name="connsiteY23" fmla="*/ 2262232 h 3201244"/>
                <a:gd name="connsiteX24" fmla="*/ 1869041 w 2827962"/>
                <a:gd name="connsiteY24" fmla="*/ 2262232 h 3201244"/>
                <a:gd name="connsiteX25" fmla="*/ 1869041 w 2827962"/>
                <a:gd name="connsiteY25" fmla="*/ 2262232 h 3201244"/>
                <a:gd name="connsiteX26" fmla="*/ 1869041 w 2827962"/>
                <a:gd name="connsiteY26" fmla="*/ 2262232 h 3201244"/>
                <a:gd name="connsiteX27" fmla="*/ 1869041 w 2827962"/>
                <a:gd name="connsiteY27" fmla="*/ 2263089 h 3201244"/>
                <a:gd name="connsiteX28" fmla="*/ 1869041 w 2827962"/>
                <a:gd name="connsiteY28" fmla="*/ 2263089 h 3201244"/>
                <a:gd name="connsiteX29" fmla="*/ 1869041 w 2827962"/>
                <a:gd name="connsiteY29" fmla="*/ 2263089 h 3201244"/>
                <a:gd name="connsiteX30" fmla="*/ 1869041 w 2827962"/>
                <a:gd name="connsiteY30" fmla="*/ 2263089 h 3201244"/>
                <a:gd name="connsiteX31" fmla="*/ 1254304 w 2827962"/>
                <a:gd name="connsiteY31" fmla="*/ 1995104 h 3201244"/>
                <a:gd name="connsiteX32" fmla="*/ 1254304 w 2827962"/>
                <a:gd name="connsiteY32" fmla="*/ 1995104 h 3201244"/>
                <a:gd name="connsiteX33" fmla="*/ 1254304 w 2827962"/>
                <a:gd name="connsiteY33" fmla="*/ 1995104 h 3201244"/>
                <a:gd name="connsiteX34" fmla="*/ 1254304 w 2827962"/>
                <a:gd name="connsiteY34" fmla="*/ 1995104 h 3201244"/>
                <a:gd name="connsiteX35" fmla="*/ 855324 w 2827962"/>
                <a:gd name="connsiteY35" fmla="*/ 2244253 h 3201244"/>
                <a:gd name="connsiteX36" fmla="*/ 855324 w 2827962"/>
                <a:gd name="connsiteY36" fmla="*/ 2245108 h 3201244"/>
                <a:gd name="connsiteX37" fmla="*/ 855324 w 2827962"/>
                <a:gd name="connsiteY37" fmla="*/ 2245108 h 3201244"/>
                <a:gd name="connsiteX38" fmla="*/ 855324 w 2827962"/>
                <a:gd name="connsiteY38" fmla="*/ 2244253 h 3201244"/>
                <a:gd name="connsiteX39" fmla="*/ 961490 w 2827962"/>
                <a:gd name="connsiteY39" fmla="*/ 2306754 h 3201244"/>
                <a:gd name="connsiteX40" fmla="*/ 961490 w 2827962"/>
                <a:gd name="connsiteY40" fmla="*/ 2306754 h 3201244"/>
                <a:gd name="connsiteX41" fmla="*/ 961490 w 2827962"/>
                <a:gd name="connsiteY41" fmla="*/ 2306754 h 3201244"/>
                <a:gd name="connsiteX42" fmla="*/ 961490 w 2827962"/>
                <a:gd name="connsiteY42" fmla="*/ 2307609 h 3201244"/>
                <a:gd name="connsiteX43" fmla="*/ 960634 w 2827962"/>
                <a:gd name="connsiteY43" fmla="*/ 2307609 h 3201244"/>
                <a:gd name="connsiteX44" fmla="*/ 961490 w 2827962"/>
                <a:gd name="connsiteY44" fmla="*/ 2306754 h 320124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690937 w 2827962"/>
                <a:gd name="connsiteY18" fmla="*/ 1036122 h 3201184"/>
                <a:gd name="connsiteX19" fmla="*/ 1166973 w 2827962"/>
                <a:gd name="connsiteY19" fmla="*/ 1105473 h 3201184"/>
                <a:gd name="connsiteX20" fmla="*/ 1169542 w 2827962"/>
                <a:gd name="connsiteY20" fmla="*/ 1110610 h 3201184"/>
                <a:gd name="connsiteX21" fmla="*/ 1163549 w 2827962"/>
                <a:gd name="connsiteY21" fmla="*/ 1110610 h 3201184"/>
                <a:gd name="connsiteX22" fmla="*/ 1166973 w 2827962"/>
                <a:gd name="connsiteY22" fmla="*/ 1105473 h 3201184"/>
                <a:gd name="connsiteX23" fmla="*/ 1869041 w 2827962"/>
                <a:gd name="connsiteY23" fmla="*/ 2262172 h 3201184"/>
                <a:gd name="connsiteX24" fmla="*/ 1869041 w 2827962"/>
                <a:gd name="connsiteY24" fmla="*/ 2262172 h 3201184"/>
                <a:gd name="connsiteX25" fmla="*/ 1869041 w 2827962"/>
                <a:gd name="connsiteY25" fmla="*/ 2262172 h 3201184"/>
                <a:gd name="connsiteX26" fmla="*/ 1869041 w 2827962"/>
                <a:gd name="connsiteY26" fmla="*/ 2262172 h 3201184"/>
                <a:gd name="connsiteX27" fmla="*/ 1869041 w 2827962"/>
                <a:gd name="connsiteY27" fmla="*/ 2263029 h 3201184"/>
                <a:gd name="connsiteX28" fmla="*/ 1869041 w 2827962"/>
                <a:gd name="connsiteY28" fmla="*/ 2263029 h 3201184"/>
                <a:gd name="connsiteX29" fmla="*/ 1869041 w 2827962"/>
                <a:gd name="connsiteY29" fmla="*/ 2263029 h 3201184"/>
                <a:gd name="connsiteX30" fmla="*/ 1869041 w 2827962"/>
                <a:gd name="connsiteY30" fmla="*/ 2263029 h 3201184"/>
                <a:gd name="connsiteX31" fmla="*/ 1254304 w 2827962"/>
                <a:gd name="connsiteY31" fmla="*/ 1995044 h 3201184"/>
                <a:gd name="connsiteX32" fmla="*/ 1254304 w 2827962"/>
                <a:gd name="connsiteY32" fmla="*/ 1995044 h 3201184"/>
                <a:gd name="connsiteX33" fmla="*/ 1254304 w 2827962"/>
                <a:gd name="connsiteY33" fmla="*/ 1995044 h 3201184"/>
                <a:gd name="connsiteX34" fmla="*/ 1254304 w 2827962"/>
                <a:gd name="connsiteY34" fmla="*/ 1995044 h 3201184"/>
                <a:gd name="connsiteX35" fmla="*/ 855324 w 2827962"/>
                <a:gd name="connsiteY35" fmla="*/ 2244193 h 3201184"/>
                <a:gd name="connsiteX36" fmla="*/ 855324 w 2827962"/>
                <a:gd name="connsiteY36" fmla="*/ 2245048 h 3201184"/>
                <a:gd name="connsiteX37" fmla="*/ 855324 w 2827962"/>
                <a:gd name="connsiteY37" fmla="*/ 2245048 h 3201184"/>
                <a:gd name="connsiteX38" fmla="*/ 855324 w 2827962"/>
                <a:gd name="connsiteY38" fmla="*/ 2244193 h 3201184"/>
                <a:gd name="connsiteX39" fmla="*/ 961490 w 2827962"/>
                <a:gd name="connsiteY39" fmla="*/ 2306694 h 3201184"/>
                <a:gd name="connsiteX40" fmla="*/ 961490 w 2827962"/>
                <a:gd name="connsiteY40" fmla="*/ 2306694 h 3201184"/>
                <a:gd name="connsiteX41" fmla="*/ 961490 w 2827962"/>
                <a:gd name="connsiteY41" fmla="*/ 2306694 h 3201184"/>
                <a:gd name="connsiteX42" fmla="*/ 961490 w 2827962"/>
                <a:gd name="connsiteY42" fmla="*/ 2307549 h 3201184"/>
                <a:gd name="connsiteX43" fmla="*/ 960634 w 2827962"/>
                <a:gd name="connsiteY43" fmla="*/ 2307549 h 3201184"/>
                <a:gd name="connsiteX44" fmla="*/ 961490 w 2827962"/>
                <a:gd name="connsiteY44"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690937 w 2827962"/>
                <a:gd name="connsiteY18" fmla="*/ 1036122 h 3201184"/>
                <a:gd name="connsiteX19" fmla="*/ 1163549 w 2827962"/>
                <a:gd name="connsiteY19" fmla="*/ 1110610 h 3201184"/>
                <a:gd name="connsiteX20" fmla="*/ 1169542 w 2827962"/>
                <a:gd name="connsiteY20" fmla="*/ 1110610 h 3201184"/>
                <a:gd name="connsiteX21" fmla="*/ 1163549 w 2827962"/>
                <a:gd name="connsiteY21" fmla="*/ 1110610 h 3201184"/>
                <a:gd name="connsiteX22" fmla="*/ 1869041 w 2827962"/>
                <a:gd name="connsiteY22" fmla="*/ 2262172 h 3201184"/>
                <a:gd name="connsiteX23" fmla="*/ 1869041 w 2827962"/>
                <a:gd name="connsiteY23" fmla="*/ 2262172 h 3201184"/>
                <a:gd name="connsiteX24" fmla="*/ 1869041 w 2827962"/>
                <a:gd name="connsiteY24" fmla="*/ 2262172 h 3201184"/>
                <a:gd name="connsiteX25" fmla="*/ 1869041 w 2827962"/>
                <a:gd name="connsiteY25" fmla="*/ 2262172 h 3201184"/>
                <a:gd name="connsiteX26" fmla="*/ 1869041 w 2827962"/>
                <a:gd name="connsiteY26" fmla="*/ 2263029 h 3201184"/>
                <a:gd name="connsiteX27" fmla="*/ 1869041 w 2827962"/>
                <a:gd name="connsiteY27" fmla="*/ 2263029 h 3201184"/>
                <a:gd name="connsiteX28" fmla="*/ 1869041 w 2827962"/>
                <a:gd name="connsiteY28" fmla="*/ 2263029 h 3201184"/>
                <a:gd name="connsiteX29" fmla="*/ 1869041 w 2827962"/>
                <a:gd name="connsiteY29" fmla="*/ 2263029 h 3201184"/>
                <a:gd name="connsiteX30" fmla="*/ 1254304 w 2827962"/>
                <a:gd name="connsiteY30" fmla="*/ 1995044 h 3201184"/>
                <a:gd name="connsiteX31" fmla="*/ 1254304 w 2827962"/>
                <a:gd name="connsiteY31" fmla="*/ 1995044 h 3201184"/>
                <a:gd name="connsiteX32" fmla="*/ 1254304 w 2827962"/>
                <a:gd name="connsiteY32" fmla="*/ 1995044 h 3201184"/>
                <a:gd name="connsiteX33" fmla="*/ 1254304 w 2827962"/>
                <a:gd name="connsiteY33" fmla="*/ 1995044 h 3201184"/>
                <a:gd name="connsiteX34" fmla="*/ 855324 w 2827962"/>
                <a:gd name="connsiteY34" fmla="*/ 2244193 h 3201184"/>
                <a:gd name="connsiteX35" fmla="*/ 855324 w 2827962"/>
                <a:gd name="connsiteY35" fmla="*/ 2245048 h 3201184"/>
                <a:gd name="connsiteX36" fmla="*/ 855324 w 2827962"/>
                <a:gd name="connsiteY36" fmla="*/ 2245048 h 3201184"/>
                <a:gd name="connsiteX37" fmla="*/ 855324 w 2827962"/>
                <a:gd name="connsiteY37" fmla="*/ 2244193 h 3201184"/>
                <a:gd name="connsiteX38" fmla="*/ 961490 w 2827962"/>
                <a:gd name="connsiteY38" fmla="*/ 2306694 h 3201184"/>
                <a:gd name="connsiteX39" fmla="*/ 961490 w 2827962"/>
                <a:gd name="connsiteY39" fmla="*/ 2306694 h 3201184"/>
                <a:gd name="connsiteX40" fmla="*/ 961490 w 2827962"/>
                <a:gd name="connsiteY40" fmla="*/ 2306694 h 3201184"/>
                <a:gd name="connsiteX41" fmla="*/ 961490 w 2827962"/>
                <a:gd name="connsiteY41" fmla="*/ 2307549 h 3201184"/>
                <a:gd name="connsiteX42" fmla="*/ 960634 w 2827962"/>
                <a:gd name="connsiteY42" fmla="*/ 2307549 h 3201184"/>
                <a:gd name="connsiteX43" fmla="*/ 961490 w 2827962"/>
                <a:gd name="connsiteY43"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1163549 w 2827962"/>
                <a:gd name="connsiteY18" fmla="*/ 1110610 h 3201184"/>
                <a:gd name="connsiteX19" fmla="*/ 1169542 w 2827962"/>
                <a:gd name="connsiteY19" fmla="*/ 1110610 h 3201184"/>
                <a:gd name="connsiteX20" fmla="*/ 1163549 w 2827962"/>
                <a:gd name="connsiteY20" fmla="*/ 1110610 h 3201184"/>
                <a:gd name="connsiteX21" fmla="*/ 1869041 w 2827962"/>
                <a:gd name="connsiteY21" fmla="*/ 2262172 h 3201184"/>
                <a:gd name="connsiteX22" fmla="*/ 1869041 w 2827962"/>
                <a:gd name="connsiteY22" fmla="*/ 2262172 h 3201184"/>
                <a:gd name="connsiteX23" fmla="*/ 1869041 w 2827962"/>
                <a:gd name="connsiteY23" fmla="*/ 2262172 h 3201184"/>
                <a:gd name="connsiteX24" fmla="*/ 1869041 w 2827962"/>
                <a:gd name="connsiteY24" fmla="*/ 2262172 h 3201184"/>
                <a:gd name="connsiteX25" fmla="*/ 1869041 w 2827962"/>
                <a:gd name="connsiteY25" fmla="*/ 2263029 h 3201184"/>
                <a:gd name="connsiteX26" fmla="*/ 1869041 w 2827962"/>
                <a:gd name="connsiteY26" fmla="*/ 2263029 h 3201184"/>
                <a:gd name="connsiteX27" fmla="*/ 1869041 w 2827962"/>
                <a:gd name="connsiteY27" fmla="*/ 2263029 h 3201184"/>
                <a:gd name="connsiteX28" fmla="*/ 1869041 w 2827962"/>
                <a:gd name="connsiteY28" fmla="*/ 2263029 h 3201184"/>
                <a:gd name="connsiteX29" fmla="*/ 1254304 w 2827962"/>
                <a:gd name="connsiteY29" fmla="*/ 1995044 h 3201184"/>
                <a:gd name="connsiteX30" fmla="*/ 1254304 w 2827962"/>
                <a:gd name="connsiteY30" fmla="*/ 1995044 h 3201184"/>
                <a:gd name="connsiteX31" fmla="*/ 1254304 w 2827962"/>
                <a:gd name="connsiteY31" fmla="*/ 1995044 h 3201184"/>
                <a:gd name="connsiteX32" fmla="*/ 1254304 w 2827962"/>
                <a:gd name="connsiteY32" fmla="*/ 1995044 h 3201184"/>
                <a:gd name="connsiteX33" fmla="*/ 855324 w 2827962"/>
                <a:gd name="connsiteY33" fmla="*/ 2244193 h 3201184"/>
                <a:gd name="connsiteX34" fmla="*/ 855324 w 2827962"/>
                <a:gd name="connsiteY34" fmla="*/ 2245048 h 3201184"/>
                <a:gd name="connsiteX35" fmla="*/ 855324 w 2827962"/>
                <a:gd name="connsiteY35" fmla="*/ 2245048 h 3201184"/>
                <a:gd name="connsiteX36" fmla="*/ 855324 w 2827962"/>
                <a:gd name="connsiteY36" fmla="*/ 2244193 h 3201184"/>
                <a:gd name="connsiteX37" fmla="*/ 961490 w 2827962"/>
                <a:gd name="connsiteY37" fmla="*/ 2306694 h 3201184"/>
                <a:gd name="connsiteX38" fmla="*/ 961490 w 2827962"/>
                <a:gd name="connsiteY38" fmla="*/ 2306694 h 3201184"/>
                <a:gd name="connsiteX39" fmla="*/ 961490 w 2827962"/>
                <a:gd name="connsiteY39" fmla="*/ 2306694 h 3201184"/>
                <a:gd name="connsiteX40" fmla="*/ 961490 w 2827962"/>
                <a:gd name="connsiteY40" fmla="*/ 2307549 h 3201184"/>
                <a:gd name="connsiteX41" fmla="*/ 960634 w 2827962"/>
                <a:gd name="connsiteY41" fmla="*/ 2307549 h 3201184"/>
                <a:gd name="connsiteX42" fmla="*/ 961490 w 2827962"/>
                <a:gd name="connsiteY42"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1869041 w 2827962"/>
                <a:gd name="connsiteY18" fmla="*/ 2262172 h 3201184"/>
                <a:gd name="connsiteX19" fmla="*/ 1869041 w 2827962"/>
                <a:gd name="connsiteY19" fmla="*/ 2262172 h 3201184"/>
                <a:gd name="connsiteX20" fmla="*/ 1869041 w 2827962"/>
                <a:gd name="connsiteY20" fmla="*/ 2262172 h 3201184"/>
                <a:gd name="connsiteX21" fmla="*/ 1869041 w 2827962"/>
                <a:gd name="connsiteY21" fmla="*/ 2262172 h 3201184"/>
                <a:gd name="connsiteX22" fmla="*/ 1869041 w 2827962"/>
                <a:gd name="connsiteY22" fmla="*/ 2263029 h 3201184"/>
                <a:gd name="connsiteX23" fmla="*/ 1869041 w 2827962"/>
                <a:gd name="connsiteY23" fmla="*/ 2263029 h 3201184"/>
                <a:gd name="connsiteX24" fmla="*/ 1869041 w 2827962"/>
                <a:gd name="connsiteY24" fmla="*/ 2263029 h 3201184"/>
                <a:gd name="connsiteX25" fmla="*/ 1869041 w 2827962"/>
                <a:gd name="connsiteY25" fmla="*/ 2263029 h 3201184"/>
                <a:gd name="connsiteX26" fmla="*/ 1254304 w 2827962"/>
                <a:gd name="connsiteY26" fmla="*/ 1995044 h 3201184"/>
                <a:gd name="connsiteX27" fmla="*/ 1254304 w 2827962"/>
                <a:gd name="connsiteY27" fmla="*/ 1995044 h 3201184"/>
                <a:gd name="connsiteX28" fmla="*/ 1254304 w 2827962"/>
                <a:gd name="connsiteY28" fmla="*/ 1995044 h 3201184"/>
                <a:gd name="connsiteX29" fmla="*/ 1254304 w 2827962"/>
                <a:gd name="connsiteY29" fmla="*/ 1995044 h 3201184"/>
                <a:gd name="connsiteX30" fmla="*/ 855324 w 2827962"/>
                <a:gd name="connsiteY30" fmla="*/ 2244193 h 3201184"/>
                <a:gd name="connsiteX31" fmla="*/ 855324 w 2827962"/>
                <a:gd name="connsiteY31" fmla="*/ 2245048 h 3201184"/>
                <a:gd name="connsiteX32" fmla="*/ 855324 w 2827962"/>
                <a:gd name="connsiteY32" fmla="*/ 2245048 h 3201184"/>
                <a:gd name="connsiteX33" fmla="*/ 855324 w 2827962"/>
                <a:gd name="connsiteY33" fmla="*/ 2244193 h 3201184"/>
                <a:gd name="connsiteX34" fmla="*/ 961490 w 2827962"/>
                <a:gd name="connsiteY34" fmla="*/ 2306694 h 3201184"/>
                <a:gd name="connsiteX35" fmla="*/ 961490 w 2827962"/>
                <a:gd name="connsiteY35" fmla="*/ 2306694 h 3201184"/>
                <a:gd name="connsiteX36" fmla="*/ 961490 w 2827962"/>
                <a:gd name="connsiteY36" fmla="*/ 2306694 h 3201184"/>
                <a:gd name="connsiteX37" fmla="*/ 961490 w 2827962"/>
                <a:gd name="connsiteY37" fmla="*/ 2307549 h 3201184"/>
                <a:gd name="connsiteX38" fmla="*/ 960634 w 2827962"/>
                <a:gd name="connsiteY38" fmla="*/ 2307549 h 3201184"/>
                <a:gd name="connsiteX39" fmla="*/ 961490 w 2827962"/>
                <a:gd name="connsiteY39"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2172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1869041 w 2827962"/>
                <a:gd name="connsiteY24" fmla="*/ 2263029 h 3201184"/>
                <a:gd name="connsiteX25" fmla="*/ 1254304 w 2827962"/>
                <a:gd name="connsiteY25" fmla="*/ 1995044 h 3201184"/>
                <a:gd name="connsiteX26" fmla="*/ 1254304 w 2827962"/>
                <a:gd name="connsiteY26" fmla="*/ 1995044 h 3201184"/>
                <a:gd name="connsiteX27" fmla="*/ 1254304 w 2827962"/>
                <a:gd name="connsiteY27" fmla="*/ 1995044 h 3201184"/>
                <a:gd name="connsiteX28" fmla="*/ 1254304 w 2827962"/>
                <a:gd name="connsiteY28" fmla="*/ 1995044 h 3201184"/>
                <a:gd name="connsiteX29" fmla="*/ 855324 w 2827962"/>
                <a:gd name="connsiteY29" fmla="*/ 2244193 h 3201184"/>
                <a:gd name="connsiteX30" fmla="*/ 855324 w 2827962"/>
                <a:gd name="connsiteY30" fmla="*/ 2245048 h 3201184"/>
                <a:gd name="connsiteX31" fmla="*/ 855324 w 2827962"/>
                <a:gd name="connsiteY31" fmla="*/ 2245048 h 3201184"/>
                <a:gd name="connsiteX32" fmla="*/ 855324 w 2827962"/>
                <a:gd name="connsiteY32" fmla="*/ 2244193 h 3201184"/>
                <a:gd name="connsiteX33" fmla="*/ 961490 w 2827962"/>
                <a:gd name="connsiteY33" fmla="*/ 2306694 h 3201184"/>
                <a:gd name="connsiteX34" fmla="*/ 961490 w 2827962"/>
                <a:gd name="connsiteY34" fmla="*/ 2306694 h 3201184"/>
                <a:gd name="connsiteX35" fmla="*/ 961490 w 2827962"/>
                <a:gd name="connsiteY35" fmla="*/ 2306694 h 3201184"/>
                <a:gd name="connsiteX36" fmla="*/ 961490 w 2827962"/>
                <a:gd name="connsiteY36" fmla="*/ 2307549 h 3201184"/>
                <a:gd name="connsiteX37" fmla="*/ 960634 w 2827962"/>
                <a:gd name="connsiteY37" fmla="*/ 2307549 h 3201184"/>
                <a:gd name="connsiteX38" fmla="*/ 961490 w 2827962"/>
                <a:gd name="connsiteY38"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1254304 w 2827962"/>
                <a:gd name="connsiteY24" fmla="*/ 1995044 h 3201184"/>
                <a:gd name="connsiteX25" fmla="*/ 1254304 w 2827962"/>
                <a:gd name="connsiteY25" fmla="*/ 1995044 h 3201184"/>
                <a:gd name="connsiteX26" fmla="*/ 1254304 w 2827962"/>
                <a:gd name="connsiteY26" fmla="*/ 1995044 h 3201184"/>
                <a:gd name="connsiteX27" fmla="*/ 1254304 w 2827962"/>
                <a:gd name="connsiteY27" fmla="*/ 1995044 h 3201184"/>
                <a:gd name="connsiteX28" fmla="*/ 855324 w 2827962"/>
                <a:gd name="connsiteY28" fmla="*/ 2244193 h 3201184"/>
                <a:gd name="connsiteX29" fmla="*/ 855324 w 2827962"/>
                <a:gd name="connsiteY29" fmla="*/ 2245048 h 3201184"/>
                <a:gd name="connsiteX30" fmla="*/ 855324 w 2827962"/>
                <a:gd name="connsiteY30" fmla="*/ 2245048 h 3201184"/>
                <a:gd name="connsiteX31" fmla="*/ 855324 w 2827962"/>
                <a:gd name="connsiteY31" fmla="*/ 2244193 h 3201184"/>
                <a:gd name="connsiteX32" fmla="*/ 961490 w 2827962"/>
                <a:gd name="connsiteY32" fmla="*/ 2306694 h 3201184"/>
                <a:gd name="connsiteX33" fmla="*/ 961490 w 2827962"/>
                <a:gd name="connsiteY33" fmla="*/ 2306694 h 3201184"/>
                <a:gd name="connsiteX34" fmla="*/ 961490 w 2827962"/>
                <a:gd name="connsiteY34" fmla="*/ 2306694 h 3201184"/>
                <a:gd name="connsiteX35" fmla="*/ 961490 w 2827962"/>
                <a:gd name="connsiteY35" fmla="*/ 2307549 h 3201184"/>
                <a:gd name="connsiteX36" fmla="*/ 960634 w 2827962"/>
                <a:gd name="connsiteY36" fmla="*/ 2307549 h 3201184"/>
                <a:gd name="connsiteX37" fmla="*/ 961490 w 2827962"/>
                <a:gd name="connsiteY37"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1254304 w 2827962"/>
                <a:gd name="connsiteY24" fmla="*/ 1995044 h 3201184"/>
                <a:gd name="connsiteX25" fmla="*/ 1254304 w 2827962"/>
                <a:gd name="connsiteY25" fmla="*/ 1995044 h 3201184"/>
                <a:gd name="connsiteX26" fmla="*/ 1254304 w 2827962"/>
                <a:gd name="connsiteY26" fmla="*/ 1995044 h 3201184"/>
                <a:gd name="connsiteX27" fmla="*/ 855324 w 2827962"/>
                <a:gd name="connsiteY27" fmla="*/ 2244193 h 3201184"/>
                <a:gd name="connsiteX28" fmla="*/ 855324 w 2827962"/>
                <a:gd name="connsiteY28" fmla="*/ 2245048 h 3201184"/>
                <a:gd name="connsiteX29" fmla="*/ 855324 w 2827962"/>
                <a:gd name="connsiteY29" fmla="*/ 2245048 h 3201184"/>
                <a:gd name="connsiteX30" fmla="*/ 855324 w 2827962"/>
                <a:gd name="connsiteY30" fmla="*/ 2244193 h 3201184"/>
                <a:gd name="connsiteX31" fmla="*/ 961490 w 2827962"/>
                <a:gd name="connsiteY31" fmla="*/ 2306694 h 3201184"/>
                <a:gd name="connsiteX32" fmla="*/ 961490 w 2827962"/>
                <a:gd name="connsiteY32" fmla="*/ 2306694 h 3201184"/>
                <a:gd name="connsiteX33" fmla="*/ 961490 w 2827962"/>
                <a:gd name="connsiteY33" fmla="*/ 2306694 h 3201184"/>
                <a:gd name="connsiteX34" fmla="*/ 961490 w 2827962"/>
                <a:gd name="connsiteY34" fmla="*/ 2307549 h 3201184"/>
                <a:gd name="connsiteX35" fmla="*/ 960634 w 2827962"/>
                <a:gd name="connsiteY35" fmla="*/ 2307549 h 3201184"/>
                <a:gd name="connsiteX36" fmla="*/ 961490 w 2827962"/>
                <a:gd name="connsiteY36"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1490 w 2827962"/>
                <a:gd name="connsiteY28" fmla="*/ 2306694 h 3201184"/>
                <a:gd name="connsiteX29" fmla="*/ 961490 w 2827962"/>
                <a:gd name="connsiteY29" fmla="*/ 2306694 h 3201184"/>
                <a:gd name="connsiteX30" fmla="*/ 961490 w 2827962"/>
                <a:gd name="connsiteY30" fmla="*/ 2306694 h 3201184"/>
                <a:gd name="connsiteX31" fmla="*/ 961490 w 2827962"/>
                <a:gd name="connsiteY31" fmla="*/ 2307549 h 3201184"/>
                <a:gd name="connsiteX32" fmla="*/ 960634 w 2827962"/>
                <a:gd name="connsiteY32" fmla="*/ 2307549 h 3201184"/>
                <a:gd name="connsiteX33" fmla="*/ 961490 w 2827962"/>
                <a:gd name="connsiteY33"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0634 w 2827962"/>
                <a:gd name="connsiteY28" fmla="*/ 2307549 h 3201184"/>
                <a:gd name="connsiteX29" fmla="*/ 961490 w 2827962"/>
                <a:gd name="connsiteY29" fmla="*/ 2306694 h 3201184"/>
                <a:gd name="connsiteX30" fmla="*/ 961490 w 2827962"/>
                <a:gd name="connsiteY30" fmla="*/ 2306694 h 3201184"/>
                <a:gd name="connsiteX31" fmla="*/ 961490 w 2827962"/>
                <a:gd name="connsiteY31" fmla="*/ 2307549 h 3201184"/>
                <a:gd name="connsiteX32" fmla="*/ 960634 w 2827962"/>
                <a:gd name="connsiteY32" fmla="*/ 230754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1490 w 2827962"/>
                <a:gd name="connsiteY28" fmla="*/ 2307549 h 3201184"/>
                <a:gd name="connsiteX29" fmla="*/ 961490 w 2827962"/>
                <a:gd name="connsiteY29" fmla="*/ 2306694 h 3201184"/>
                <a:gd name="connsiteX30" fmla="*/ 961490 w 2827962"/>
                <a:gd name="connsiteY30" fmla="*/ 2306694 h 3201184"/>
                <a:gd name="connsiteX31" fmla="*/ 961490 w 2827962"/>
                <a:gd name="connsiteY31" fmla="*/ 230754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1490 w 2827962"/>
                <a:gd name="connsiteY28" fmla="*/ 2306694 h 3201184"/>
                <a:gd name="connsiteX29" fmla="*/ 961490 w 2827962"/>
                <a:gd name="connsiteY29" fmla="*/ 2306694 h 3201184"/>
                <a:gd name="connsiteX30" fmla="*/ 961490 w 2827962"/>
                <a:gd name="connsiteY30"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5048 h 3201184"/>
                <a:gd name="connsiteX25" fmla="*/ 855324 w 2827962"/>
                <a:gd name="connsiteY25" fmla="*/ 2245048 h 3201184"/>
                <a:gd name="connsiteX26" fmla="*/ 855324 w 2827962"/>
                <a:gd name="connsiteY26" fmla="*/ 2245048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7962" h="3201184">
                  <a:moveTo>
                    <a:pt x="2794571" y="364878"/>
                  </a:moveTo>
                  <a:cubicBezTo>
                    <a:pt x="2659580" y="315219"/>
                    <a:pt x="1992105" y="-5816"/>
                    <a:pt x="1356749" y="81"/>
                  </a:cubicBezTo>
                  <a:cubicBezTo>
                    <a:pt x="736799" y="5835"/>
                    <a:pt x="390989" y="213334"/>
                    <a:pt x="0" y="411968"/>
                  </a:cubicBezTo>
                  <a:cubicBezTo>
                    <a:pt x="7706" y="745022"/>
                    <a:pt x="-8562" y="1076363"/>
                    <a:pt x="43665" y="1407705"/>
                  </a:cubicBezTo>
                  <a:cubicBezTo>
                    <a:pt x="88187" y="1687676"/>
                    <a:pt x="166955" y="1962509"/>
                    <a:pt x="278259" y="2223644"/>
                  </a:cubicBezTo>
                  <a:cubicBezTo>
                    <a:pt x="380144" y="2462518"/>
                    <a:pt x="555661" y="2677419"/>
                    <a:pt x="758576" y="2840950"/>
                  </a:cubicBezTo>
                  <a:cubicBezTo>
                    <a:pt x="901558" y="2955678"/>
                    <a:pt x="1054814" y="3051570"/>
                    <a:pt x="1221769" y="3128626"/>
                  </a:cubicBezTo>
                  <a:cubicBezTo>
                    <a:pt x="1289407" y="3159448"/>
                    <a:pt x="1387868" y="3225374"/>
                    <a:pt x="1460643" y="3191984"/>
                  </a:cubicBezTo>
                  <a:cubicBezTo>
                    <a:pt x="1523144" y="3162873"/>
                    <a:pt x="1585645" y="3132051"/>
                    <a:pt x="1651571" y="3104653"/>
                  </a:cubicBezTo>
                  <a:cubicBezTo>
                    <a:pt x="1947809" y="2980507"/>
                    <a:pt x="2196101" y="2759613"/>
                    <a:pt x="2380180" y="2498478"/>
                  </a:cubicBezTo>
                  <a:cubicBezTo>
                    <a:pt x="2462373" y="2382894"/>
                    <a:pt x="2531724" y="2257891"/>
                    <a:pt x="2588232" y="2127752"/>
                  </a:cubicBezTo>
                  <a:cubicBezTo>
                    <a:pt x="2824537" y="1583222"/>
                    <a:pt x="2824537" y="992458"/>
                    <a:pt x="2827962" y="411111"/>
                  </a:cubicBezTo>
                  <a:cubicBezTo>
                    <a:pt x="2827962" y="384570"/>
                    <a:pt x="2819400" y="373440"/>
                    <a:pt x="2794571" y="364878"/>
                  </a:cubicBezTo>
                  <a:close/>
                </a:path>
              </a:pathLst>
            </a:custGeom>
            <a:solidFill>
              <a:schemeClr val="accent3">
                <a:lumMod val="60000"/>
                <a:lumOff val="40000"/>
              </a:schemeClr>
            </a:solidFill>
            <a:ln w="6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91" name="자유형: 도형 38">
              <a:extLst>
                <a:ext uri="{FF2B5EF4-FFF2-40B4-BE49-F238E27FC236}">
                  <a16:creationId xmlns:a16="http://schemas.microsoft.com/office/drawing/2014/main" id="{BE209ADF-EA4A-4B65-8C2B-AA57453A43E6}"/>
                </a:ext>
              </a:extLst>
            </p:cNvPr>
            <p:cNvSpPr/>
            <p:nvPr/>
          </p:nvSpPr>
          <p:spPr>
            <a:xfrm>
              <a:off x="10319758" y="2416902"/>
              <a:ext cx="677077" cy="674627"/>
            </a:xfrm>
            <a:custGeom>
              <a:avLst/>
              <a:gdLst>
                <a:gd name="connsiteX0" fmla="*/ 441671 w 885730"/>
                <a:gd name="connsiteY0" fmla="*/ 2 h 882524"/>
                <a:gd name="connsiteX1" fmla="*/ 885730 w 885730"/>
                <a:gd name="connsiteY1" fmla="*/ 439761 h 882524"/>
                <a:gd name="connsiteX2" fmla="*/ 447473 w 885730"/>
                <a:gd name="connsiteY2" fmla="*/ 882523 h 882524"/>
                <a:gd name="connsiteX3" fmla="*/ 1 w 885730"/>
                <a:gd name="connsiteY3" fmla="*/ 442013 h 882524"/>
                <a:gd name="connsiteX4" fmla="*/ 441671 w 885730"/>
                <a:gd name="connsiteY4" fmla="*/ 2 h 8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730" h="882524">
                  <a:moveTo>
                    <a:pt x="441671" y="2"/>
                  </a:moveTo>
                  <a:cubicBezTo>
                    <a:pt x="686876" y="-749"/>
                    <a:pt x="885115" y="195648"/>
                    <a:pt x="885730" y="439761"/>
                  </a:cubicBezTo>
                  <a:cubicBezTo>
                    <a:pt x="886276" y="681416"/>
                    <a:pt x="687900" y="881908"/>
                    <a:pt x="447473" y="882523"/>
                  </a:cubicBezTo>
                  <a:cubicBezTo>
                    <a:pt x="200493" y="883205"/>
                    <a:pt x="342" y="686195"/>
                    <a:pt x="1" y="442013"/>
                  </a:cubicBezTo>
                  <a:cubicBezTo>
                    <a:pt x="-409" y="197491"/>
                    <a:pt x="196192" y="753"/>
                    <a:pt x="441671" y="2"/>
                  </a:cubicBezTo>
                  <a:close/>
                </a:path>
              </a:pathLst>
            </a:custGeom>
            <a:solidFill>
              <a:schemeClr val="accent1"/>
            </a:solidFill>
            <a:ln w="6826" cap="flat">
              <a:noFill/>
              <a:prstDash val="solid"/>
              <a:miter/>
            </a:ln>
          </p:spPr>
          <p:txBody>
            <a:bodyPr rtlCol="0" anchor="ctr"/>
            <a:lstStyle/>
            <a:p>
              <a:endParaRPr lang="ko-KR" altLang="en-US"/>
            </a:p>
          </p:txBody>
        </p:sp>
        <p:sp>
          <p:nvSpPr>
            <p:cNvPr id="92" name="더하기 기호 39">
              <a:extLst>
                <a:ext uri="{FF2B5EF4-FFF2-40B4-BE49-F238E27FC236}">
                  <a16:creationId xmlns:a16="http://schemas.microsoft.com/office/drawing/2014/main" id="{2FF77281-3964-43F7-86F7-E0D96DB56A94}"/>
                </a:ext>
              </a:extLst>
            </p:cNvPr>
            <p:cNvSpPr/>
            <p:nvPr/>
          </p:nvSpPr>
          <p:spPr>
            <a:xfrm>
              <a:off x="10403133" y="2488276"/>
              <a:ext cx="510326" cy="510326"/>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3" name="그룹 40">
            <a:extLst>
              <a:ext uri="{FF2B5EF4-FFF2-40B4-BE49-F238E27FC236}">
                <a16:creationId xmlns:a16="http://schemas.microsoft.com/office/drawing/2014/main" id="{AEBDACF7-0062-4266-8A56-B58724C84DBA}"/>
              </a:ext>
            </a:extLst>
          </p:cNvPr>
          <p:cNvGrpSpPr/>
          <p:nvPr/>
        </p:nvGrpSpPr>
        <p:grpSpPr>
          <a:xfrm>
            <a:off x="4435038" y="1579173"/>
            <a:ext cx="796505" cy="796505"/>
            <a:chOff x="5784686" y="1323855"/>
            <a:chExt cx="1307251" cy="1307251"/>
          </a:xfrm>
        </p:grpSpPr>
        <p:sp>
          <p:nvSpPr>
            <p:cNvPr id="94" name="자유형: 도형 41">
              <a:extLst>
                <a:ext uri="{FF2B5EF4-FFF2-40B4-BE49-F238E27FC236}">
                  <a16:creationId xmlns:a16="http://schemas.microsoft.com/office/drawing/2014/main" id="{B6F7E756-CD84-42C9-81B9-CB7DFEDE2C09}"/>
                </a:ext>
              </a:extLst>
            </p:cNvPr>
            <p:cNvSpPr/>
            <p:nvPr/>
          </p:nvSpPr>
          <p:spPr>
            <a:xfrm>
              <a:off x="5784686" y="1323855"/>
              <a:ext cx="1307251" cy="1307251"/>
            </a:xfrm>
            <a:custGeom>
              <a:avLst/>
              <a:gdLst>
                <a:gd name="connsiteX0" fmla="*/ 1819275 w 1819275"/>
                <a:gd name="connsiteY0" fmla="*/ 909638 h 1819275"/>
                <a:gd name="connsiteX1" fmla="*/ 909638 w 1819275"/>
                <a:gd name="connsiteY1" fmla="*/ 1819275 h 1819275"/>
                <a:gd name="connsiteX2" fmla="*/ 0 w 1819275"/>
                <a:gd name="connsiteY2" fmla="*/ 909637 h 1819275"/>
                <a:gd name="connsiteX3" fmla="*/ 909638 w 1819275"/>
                <a:gd name="connsiteY3" fmla="*/ 0 h 1819275"/>
                <a:gd name="connsiteX4" fmla="*/ 1819275 w 1819275"/>
                <a:gd name="connsiteY4" fmla="*/ 909638 h 181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275" h="1819275">
                  <a:moveTo>
                    <a:pt x="1819275" y="909638"/>
                  </a:moveTo>
                  <a:cubicBezTo>
                    <a:pt x="1819275" y="1412016"/>
                    <a:pt x="1412016" y="1819275"/>
                    <a:pt x="909638" y="1819275"/>
                  </a:cubicBezTo>
                  <a:cubicBezTo>
                    <a:pt x="407259" y="1819275"/>
                    <a:pt x="0" y="1412016"/>
                    <a:pt x="0" y="909637"/>
                  </a:cubicBezTo>
                  <a:cubicBezTo>
                    <a:pt x="0" y="407258"/>
                    <a:pt x="407259" y="0"/>
                    <a:pt x="909638" y="0"/>
                  </a:cubicBezTo>
                  <a:cubicBezTo>
                    <a:pt x="1412016" y="0"/>
                    <a:pt x="1819275" y="407258"/>
                    <a:pt x="1819275" y="909638"/>
                  </a:cubicBezTo>
                  <a:close/>
                </a:path>
              </a:pathLst>
            </a:custGeom>
            <a:solidFill>
              <a:srgbClr val="DA7D00"/>
            </a:solidFill>
            <a:ln w="9525" cap="flat">
              <a:noFill/>
              <a:prstDash val="solid"/>
              <a:miter/>
            </a:ln>
          </p:spPr>
          <p:txBody>
            <a:bodyPr rtlCol="0" anchor="ctr"/>
            <a:lstStyle/>
            <a:p>
              <a:endParaRPr lang="ko-KR" altLang="en-US"/>
            </a:p>
          </p:txBody>
        </p:sp>
        <p:sp>
          <p:nvSpPr>
            <p:cNvPr id="95" name="자유형: 도형 42">
              <a:extLst>
                <a:ext uri="{FF2B5EF4-FFF2-40B4-BE49-F238E27FC236}">
                  <a16:creationId xmlns:a16="http://schemas.microsoft.com/office/drawing/2014/main" id="{E586C1C7-A4D7-49DE-917A-0CE869A17EBD}"/>
                </a:ext>
              </a:extLst>
            </p:cNvPr>
            <p:cNvSpPr/>
            <p:nvPr/>
          </p:nvSpPr>
          <p:spPr>
            <a:xfrm>
              <a:off x="5825751" y="1364920"/>
              <a:ext cx="1225120" cy="1225120"/>
            </a:xfrm>
            <a:custGeom>
              <a:avLst/>
              <a:gdLst>
                <a:gd name="connsiteX0" fmla="*/ 1704975 w 1704975"/>
                <a:gd name="connsiteY0" fmla="*/ 852488 h 1704975"/>
                <a:gd name="connsiteX1" fmla="*/ 852488 w 1704975"/>
                <a:gd name="connsiteY1" fmla="*/ 1704975 h 1704975"/>
                <a:gd name="connsiteX2" fmla="*/ 0 w 1704975"/>
                <a:gd name="connsiteY2" fmla="*/ 852487 h 1704975"/>
                <a:gd name="connsiteX3" fmla="*/ 852488 w 1704975"/>
                <a:gd name="connsiteY3" fmla="*/ 0 h 1704975"/>
                <a:gd name="connsiteX4" fmla="*/ 1704975 w 1704975"/>
                <a:gd name="connsiteY4" fmla="*/ 852488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75" h="1704975">
                  <a:moveTo>
                    <a:pt x="1704975" y="852488"/>
                  </a:moveTo>
                  <a:cubicBezTo>
                    <a:pt x="1704975" y="1323303"/>
                    <a:pt x="1323304" y="1704975"/>
                    <a:pt x="852488" y="1704975"/>
                  </a:cubicBezTo>
                  <a:cubicBezTo>
                    <a:pt x="381672" y="1704975"/>
                    <a:pt x="0" y="1323303"/>
                    <a:pt x="0" y="852487"/>
                  </a:cubicBezTo>
                  <a:cubicBezTo>
                    <a:pt x="0" y="381672"/>
                    <a:pt x="381672" y="0"/>
                    <a:pt x="852488" y="0"/>
                  </a:cubicBezTo>
                  <a:cubicBezTo>
                    <a:pt x="1323304" y="0"/>
                    <a:pt x="1704975" y="381672"/>
                    <a:pt x="1704975" y="852488"/>
                  </a:cubicBezTo>
                  <a:close/>
                </a:path>
              </a:pathLst>
            </a:custGeom>
            <a:solidFill>
              <a:srgbClr val="FBBA03"/>
            </a:solidFill>
            <a:ln w="9525" cap="flat">
              <a:noFill/>
              <a:prstDash val="solid"/>
              <a:miter/>
            </a:ln>
          </p:spPr>
          <p:txBody>
            <a:bodyPr rtlCol="0" anchor="ctr"/>
            <a:lstStyle/>
            <a:p>
              <a:endParaRPr lang="ko-KR" altLang="en-US"/>
            </a:p>
          </p:txBody>
        </p:sp>
        <p:sp>
          <p:nvSpPr>
            <p:cNvPr id="96" name="자유형: 도형 43">
              <a:extLst>
                <a:ext uri="{FF2B5EF4-FFF2-40B4-BE49-F238E27FC236}">
                  <a16:creationId xmlns:a16="http://schemas.microsoft.com/office/drawing/2014/main" id="{C10978A0-AC30-48B8-9A15-F3D8DE86EE3C}"/>
                </a:ext>
              </a:extLst>
            </p:cNvPr>
            <p:cNvSpPr/>
            <p:nvPr/>
          </p:nvSpPr>
          <p:spPr>
            <a:xfrm>
              <a:off x="5920475" y="1459576"/>
              <a:ext cx="1035671" cy="1035671"/>
            </a:xfrm>
            <a:custGeom>
              <a:avLst/>
              <a:gdLst>
                <a:gd name="connsiteX0" fmla="*/ 1441323 w 1441322"/>
                <a:gd name="connsiteY0" fmla="*/ 720661 h 1441323"/>
                <a:gd name="connsiteX1" fmla="*/ 720661 w 1441322"/>
                <a:gd name="connsiteY1" fmla="*/ 1441323 h 1441323"/>
                <a:gd name="connsiteX2" fmla="*/ 0 w 1441322"/>
                <a:gd name="connsiteY2" fmla="*/ 720661 h 1441323"/>
                <a:gd name="connsiteX3" fmla="*/ 720661 w 1441322"/>
                <a:gd name="connsiteY3" fmla="*/ 0 h 1441323"/>
                <a:gd name="connsiteX4" fmla="*/ 1441323 w 1441322"/>
                <a:gd name="connsiteY4" fmla="*/ 720661 h 1441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322" h="1441323">
                  <a:moveTo>
                    <a:pt x="1441323" y="720661"/>
                  </a:moveTo>
                  <a:cubicBezTo>
                    <a:pt x="1441323" y="1118672"/>
                    <a:pt x="1118672" y="1441323"/>
                    <a:pt x="720661" y="1441323"/>
                  </a:cubicBezTo>
                  <a:cubicBezTo>
                    <a:pt x="322651" y="1441323"/>
                    <a:pt x="0" y="1118672"/>
                    <a:pt x="0" y="720661"/>
                  </a:cubicBezTo>
                  <a:cubicBezTo>
                    <a:pt x="0" y="322651"/>
                    <a:pt x="322651" y="0"/>
                    <a:pt x="720661" y="0"/>
                  </a:cubicBezTo>
                  <a:cubicBezTo>
                    <a:pt x="1118672" y="0"/>
                    <a:pt x="1441323" y="322651"/>
                    <a:pt x="1441323" y="720661"/>
                  </a:cubicBezTo>
                  <a:close/>
                </a:path>
              </a:pathLst>
            </a:custGeom>
            <a:solidFill>
              <a:srgbClr val="FD9801"/>
            </a:solidFill>
            <a:ln w="9525" cap="flat">
              <a:noFill/>
              <a:prstDash val="solid"/>
              <a:miter/>
            </a:ln>
          </p:spPr>
          <p:txBody>
            <a:bodyPr rtlCol="0" anchor="ctr"/>
            <a:lstStyle/>
            <a:p>
              <a:endParaRPr lang="ko-KR" altLang="en-US"/>
            </a:p>
          </p:txBody>
        </p:sp>
        <p:sp>
          <p:nvSpPr>
            <p:cNvPr id="97" name="자유형: 도형 44">
              <a:extLst>
                <a:ext uri="{FF2B5EF4-FFF2-40B4-BE49-F238E27FC236}">
                  <a16:creationId xmlns:a16="http://schemas.microsoft.com/office/drawing/2014/main" id="{1A167C0E-C5EF-4C17-8353-9C0F80535DE6}"/>
                </a:ext>
              </a:extLst>
            </p:cNvPr>
            <p:cNvSpPr/>
            <p:nvPr/>
          </p:nvSpPr>
          <p:spPr>
            <a:xfrm>
              <a:off x="6258993" y="1604656"/>
              <a:ext cx="417850" cy="746040"/>
            </a:xfrm>
            <a:custGeom>
              <a:avLst/>
              <a:gdLst>
                <a:gd name="connsiteX0" fmla="*/ 397953 w 581514"/>
                <a:gd name="connsiteY0" fmla="*/ 964526 h 1038249"/>
                <a:gd name="connsiteX1" fmla="*/ 440815 w 581514"/>
                <a:gd name="connsiteY1" fmla="*/ 891564 h 1038249"/>
                <a:gd name="connsiteX2" fmla="*/ 570069 w 581514"/>
                <a:gd name="connsiteY2" fmla="*/ 607433 h 1038249"/>
                <a:gd name="connsiteX3" fmla="*/ 413193 w 581514"/>
                <a:gd name="connsiteY3" fmla="*/ 467892 h 1038249"/>
                <a:gd name="connsiteX4" fmla="*/ 236695 w 581514"/>
                <a:gd name="connsiteY4" fmla="*/ 414457 h 1038249"/>
                <a:gd name="connsiteX5" fmla="*/ 169639 w 581514"/>
                <a:gd name="connsiteY5" fmla="*/ 342257 h 1038249"/>
                <a:gd name="connsiteX6" fmla="*/ 236314 w 581514"/>
                <a:gd name="connsiteY6" fmla="*/ 266057 h 1038249"/>
                <a:gd name="connsiteX7" fmla="*/ 355186 w 581514"/>
                <a:gd name="connsiteY7" fmla="*/ 294442 h 1038249"/>
                <a:gd name="connsiteX8" fmla="*/ 464438 w 581514"/>
                <a:gd name="connsiteY8" fmla="*/ 295585 h 1038249"/>
                <a:gd name="connsiteX9" fmla="*/ 473486 w 581514"/>
                <a:gd name="connsiteY9" fmla="*/ 167664 h 1038249"/>
                <a:gd name="connsiteX10" fmla="*/ 375379 w 581514"/>
                <a:gd name="connsiteY10" fmla="*/ 121849 h 1038249"/>
                <a:gd name="connsiteX11" fmla="*/ 340327 w 581514"/>
                <a:gd name="connsiteY11" fmla="*/ 75938 h 1038249"/>
                <a:gd name="connsiteX12" fmla="*/ 302227 w 581514"/>
                <a:gd name="connsiteY12" fmla="*/ 119 h 1038249"/>
                <a:gd name="connsiteX13" fmla="*/ 302227 w 581514"/>
                <a:gd name="connsiteY13" fmla="*/ 119 h 1038249"/>
                <a:gd name="connsiteX14" fmla="*/ 259364 w 581514"/>
                <a:gd name="connsiteY14" fmla="*/ 24 h 1038249"/>
                <a:gd name="connsiteX15" fmla="*/ 169924 w 581514"/>
                <a:gd name="connsiteY15" fmla="*/ 88511 h 1038249"/>
                <a:gd name="connsiteX16" fmla="*/ 133634 w 581514"/>
                <a:gd name="connsiteY16" fmla="*/ 152138 h 1038249"/>
                <a:gd name="connsiteX17" fmla="*/ 87247 w 581514"/>
                <a:gd name="connsiteY17" fmla="*/ 184619 h 1038249"/>
                <a:gd name="connsiteX18" fmla="*/ 79532 w 581514"/>
                <a:gd name="connsiteY18" fmla="*/ 522280 h 1038249"/>
                <a:gd name="connsiteX19" fmla="*/ 264889 w 581514"/>
                <a:gd name="connsiteY19" fmla="*/ 589812 h 1038249"/>
                <a:gd name="connsiteX20" fmla="*/ 398239 w 581514"/>
                <a:gd name="connsiteY20" fmla="*/ 713637 h 1038249"/>
                <a:gd name="connsiteX21" fmla="*/ 331564 w 581514"/>
                <a:gd name="connsiteY21" fmla="*/ 770787 h 1038249"/>
                <a:gd name="connsiteX22" fmla="*/ 208024 w 581514"/>
                <a:gd name="connsiteY22" fmla="*/ 732782 h 1038249"/>
                <a:gd name="connsiteX23" fmla="*/ 208024 w 581514"/>
                <a:gd name="connsiteY23" fmla="*/ 732782 h 1038249"/>
                <a:gd name="connsiteX24" fmla="*/ 78008 w 581514"/>
                <a:gd name="connsiteY24" fmla="*/ 774026 h 1038249"/>
                <a:gd name="connsiteX25" fmla="*/ 88009 w 581514"/>
                <a:gd name="connsiteY25" fmla="*/ 853559 h 1038249"/>
                <a:gd name="connsiteX26" fmla="*/ 171829 w 581514"/>
                <a:gd name="connsiteY26" fmla="*/ 904709 h 1038249"/>
                <a:gd name="connsiteX27" fmla="*/ 235838 w 581514"/>
                <a:gd name="connsiteY27" fmla="*/ 987005 h 1038249"/>
                <a:gd name="connsiteX28" fmla="*/ 264889 w 581514"/>
                <a:gd name="connsiteY28" fmla="*/ 1037487 h 1038249"/>
                <a:gd name="connsiteX29" fmla="*/ 360139 w 581514"/>
                <a:gd name="connsiteY29" fmla="*/ 1037487 h 1038249"/>
                <a:gd name="connsiteX30" fmla="*/ 397953 w 581514"/>
                <a:gd name="connsiteY30" fmla="*/ 964526 h 1038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1514" h="1038249">
                  <a:moveTo>
                    <a:pt x="397953" y="964526"/>
                  </a:moveTo>
                  <a:cubicBezTo>
                    <a:pt x="398239" y="913662"/>
                    <a:pt x="398239" y="913662"/>
                    <a:pt x="440815" y="891564"/>
                  </a:cubicBezTo>
                  <a:cubicBezTo>
                    <a:pt x="553782" y="835081"/>
                    <a:pt x="606550" y="714875"/>
                    <a:pt x="570069" y="607433"/>
                  </a:cubicBezTo>
                  <a:cubicBezTo>
                    <a:pt x="544257" y="531233"/>
                    <a:pt x="483106" y="493133"/>
                    <a:pt x="413193" y="467892"/>
                  </a:cubicBezTo>
                  <a:cubicBezTo>
                    <a:pt x="355471" y="447032"/>
                    <a:pt x="295083" y="433602"/>
                    <a:pt x="236695" y="414457"/>
                  </a:cubicBezTo>
                  <a:cubicBezTo>
                    <a:pt x="208024" y="405027"/>
                    <a:pt x="167638" y="373499"/>
                    <a:pt x="169639" y="342257"/>
                  </a:cubicBezTo>
                  <a:cubicBezTo>
                    <a:pt x="172020" y="302919"/>
                    <a:pt x="201166" y="279392"/>
                    <a:pt x="236314" y="266057"/>
                  </a:cubicBezTo>
                  <a:cubicBezTo>
                    <a:pt x="292702" y="244626"/>
                    <a:pt x="331564" y="275582"/>
                    <a:pt x="355186" y="294442"/>
                  </a:cubicBezTo>
                  <a:cubicBezTo>
                    <a:pt x="400239" y="330446"/>
                    <a:pt x="426814" y="332732"/>
                    <a:pt x="464438" y="295585"/>
                  </a:cubicBezTo>
                  <a:cubicBezTo>
                    <a:pt x="531589" y="227957"/>
                    <a:pt x="537875" y="216051"/>
                    <a:pt x="473486" y="167664"/>
                  </a:cubicBezTo>
                  <a:cubicBezTo>
                    <a:pt x="444054" y="145566"/>
                    <a:pt x="411383" y="129945"/>
                    <a:pt x="375379" y="121849"/>
                  </a:cubicBezTo>
                  <a:cubicBezTo>
                    <a:pt x="350518" y="116324"/>
                    <a:pt x="339850" y="104513"/>
                    <a:pt x="340327" y="75938"/>
                  </a:cubicBezTo>
                  <a:cubicBezTo>
                    <a:pt x="341089" y="27932"/>
                    <a:pt x="341089" y="-643"/>
                    <a:pt x="302227" y="119"/>
                  </a:cubicBezTo>
                  <a:cubicBezTo>
                    <a:pt x="302227" y="119"/>
                    <a:pt x="302227" y="119"/>
                    <a:pt x="302227" y="119"/>
                  </a:cubicBezTo>
                  <a:cubicBezTo>
                    <a:pt x="287939" y="119"/>
                    <a:pt x="273652" y="119"/>
                    <a:pt x="259364" y="24"/>
                  </a:cubicBezTo>
                  <a:cubicBezTo>
                    <a:pt x="169639" y="-738"/>
                    <a:pt x="168591" y="16312"/>
                    <a:pt x="169924" y="88511"/>
                  </a:cubicBezTo>
                  <a:cubicBezTo>
                    <a:pt x="170496" y="118896"/>
                    <a:pt x="164019" y="139756"/>
                    <a:pt x="133634" y="152138"/>
                  </a:cubicBezTo>
                  <a:cubicBezTo>
                    <a:pt x="116584" y="159092"/>
                    <a:pt x="100963" y="171760"/>
                    <a:pt x="87247" y="184619"/>
                  </a:cubicBezTo>
                  <a:cubicBezTo>
                    <a:pt x="-13337" y="278821"/>
                    <a:pt x="-40864" y="425411"/>
                    <a:pt x="79532" y="522280"/>
                  </a:cubicBezTo>
                  <a:cubicBezTo>
                    <a:pt x="131348" y="563904"/>
                    <a:pt x="197547" y="585050"/>
                    <a:pt x="264889" y="589812"/>
                  </a:cubicBezTo>
                  <a:cubicBezTo>
                    <a:pt x="391952" y="598766"/>
                    <a:pt x="410050" y="666488"/>
                    <a:pt x="398239" y="713637"/>
                  </a:cubicBezTo>
                  <a:cubicBezTo>
                    <a:pt x="388714" y="751737"/>
                    <a:pt x="360139" y="761262"/>
                    <a:pt x="331564" y="770787"/>
                  </a:cubicBezTo>
                  <a:cubicBezTo>
                    <a:pt x="264889" y="780312"/>
                    <a:pt x="246791" y="753547"/>
                    <a:pt x="208024" y="732782"/>
                  </a:cubicBezTo>
                  <a:cubicBezTo>
                    <a:pt x="208024" y="732782"/>
                    <a:pt x="208024" y="732782"/>
                    <a:pt x="208024" y="732782"/>
                  </a:cubicBezTo>
                  <a:cubicBezTo>
                    <a:pt x="169639" y="713637"/>
                    <a:pt x="127538" y="676871"/>
                    <a:pt x="78008" y="774026"/>
                  </a:cubicBezTo>
                  <a:cubicBezTo>
                    <a:pt x="55339" y="818412"/>
                    <a:pt x="55339" y="827937"/>
                    <a:pt x="88009" y="853559"/>
                  </a:cubicBezTo>
                  <a:cubicBezTo>
                    <a:pt x="119442" y="878229"/>
                    <a:pt x="141064" y="894612"/>
                    <a:pt x="171829" y="904709"/>
                  </a:cubicBezTo>
                  <a:cubicBezTo>
                    <a:pt x="235552" y="925664"/>
                    <a:pt x="236314" y="923187"/>
                    <a:pt x="235838" y="987005"/>
                  </a:cubicBezTo>
                  <a:cubicBezTo>
                    <a:pt x="235647" y="1016246"/>
                    <a:pt x="235456" y="1035773"/>
                    <a:pt x="264889" y="1037487"/>
                  </a:cubicBezTo>
                  <a:cubicBezTo>
                    <a:pt x="294416" y="1039202"/>
                    <a:pt x="328516" y="1037487"/>
                    <a:pt x="360139" y="1037487"/>
                  </a:cubicBezTo>
                  <a:cubicBezTo>
                    <a:pt x="398239" y="1037487"/>
                    <a:pt x="398239" y="1008912"/>
                    <a:pt x="397953" y="964526"/>
                  </a:cubicBezTo>
                  <a:close/>
                </a:path>
              </a:pathLst>
            </a:custGeom>
            <a:solidFill>
              <a:srgbClr val="DA7C00"/>
            </a:solidFill>
            <a:ln w="9525" cap="flat">
              <a:noFill/>
              <a:prstDash val="solid"/>
              <a:miter/>
            </a:ln>
          </p:spPr>
          <p:txBody>
            <a:bodyPr rtlCol="0" anchor="ctr"/>
            <a:lstStyle/>
            <a:p>
              <a:endParaRPr lang="ko-KR" altLang="en-US"/>
            </a:p>
          </p:txBody>
        </p:sp>
        <p:sp>
          <p:nvSpPr>
            <p:cNvPr id="98" name="자유형: 도형 45">
              <a:extLst>
                <a:ext uri="{FF2B5EF4-FFF2-40B4-BE49-F238E27FC236}">
                  <a16:creationId xmlns:a16="http://schemas.microsoft.com/office/drawing/2014/main" id="{341A2137-E268-4744-9F6F-50C0132B5A83}"/>
                </a:ext>
              </a:extLst>
            </p:cNvPr>
            <p:cNvSpPr/>
            <p:nvPr/>
          </p:nvSpPr>
          <p:spPr>
            <a:xfrm>
              <a:off x="5920475" y="1492223"/>
              <a:ext cx="336668" cy="970377"/>
            </a:xfrm>
            <a:custGeom>
              <a:avLst/>
              <a:gdLst>
                <a:gd name="connsiteX0" fmla="*/ 468535 w 468534"/>
                <a:gd name="connsiteY0" fmla="*/ 0 h 1350454"/>
                <a:gd name="connsiteX1" fmla="*/ 0 w 468534"/>
                <a:gd name="connsiteY1" fmla="*/ 675227 h 1350454"/>
                <a:gd name="connsiteX2" fmla="*/ 468535 w 468534"/>
                <a:gd name="connsiteY2" fmla="*/ 1350455 h 1350454"/>
                <a:gd name="connsiteX3" fmla="*/ 200025 w 468534"/>
                <a:gd name="connsiteY3" fmla="*/ 675227 h 1350454"/>
                <a:gd name="connsiteX4" fmla="*/ 468535 w 468534"/>
                <a:gd name="connsiteY4" fmla="*/ 0 h 1350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4" h="1350454">
                  <a:moveTo>
                    <a:pt x="468535" y="0"/>
                  </a:moveTo>
                  <a:cubicBezTo>
                    <a:pt x="194881" y="102203"/>
                    <a:pt x="0" y="365951"/>
                    <a:pt x="0" y="675227"/>
                  </a:cubicBezTo>
                  <a:cubicBezTo>
                    <a:pt x="0" y="984504"/>
                    <a:pt x="194881" y="1248251"/>
                    <a:pt x="468535" y="1350455"/>
                  </a:cubicBezTo>
                  <a:cubicBezTo>
                    <a:pt x="302133" y="1174337"/>
                    <a:pt x="200025" y="936688"/>
                    <a:pt x="200025" y="675227"/>
                  </a:cubicBezTo>
                  <a:cubicBezTo>
                    <a:pt x="200025" y="413766"/>
                    <a:pt x="302133" y="176117"/>
                    <a:pt x="468535" y="0"/>
                  </a:cubicBezTo>
                  <a:close/>
                </a:path>
              </a:pathLst>
            </a:custGeom>
            <a:solidFill>
              <a:srgbClr val="DA7D00"/>
            </a:solidFill>
            <a:ln w="9525" cap="flat">
              <a:noFill/>
              <a:prstDash val="solid"/>
              <a:miter/>
            </a:ln>
          </p:spPr>
          <p:txBody>
            <a:bodyPr rtlCol="0" anchor="ctr"/>
            <a:lstStyle/>
            <a:p>
              <a:endParaRPr lang="ko-KR" altLang="en-US"/>
            </a:p>
          </p:txBody>
        </p:sp>
        <p:sp>
          <p:nvSpPr>
            <p:cNvPr id="99" name="자유형: 도형 46">
              <a:extLst>
                <a:ext uri="{FF2B5EF4-FFF2-40B4-BE49-F238E27FC236}">
                  <a16:creationId xmlns:a16="http://schemas.microsoft.com/office/drawing/2014/main" id="{1DC969A4-9CB2-4363-A6DB-F3B7CCF849F8}"/>
                </a:ext>
              </a:extLst>
            </p:cNvPr>
            <p:cNvSpPr/>
            <p:nvPr/>
          </p:nvSpPr>
          <p:spPr>
            <a:xfrm>
              <a:off x="6199859" y="1604862"/>
              <a:ext cx="417850" cy="745971"/>
            </a:xfrm>
            <a:custGeom>
              <a:avLst/>
              <a:gdLst>
                <a:gd name="connsiteX0" fmla="*/ 397953 w 581514"/>
                <a:gd name="connsiteY0" fmla="*/ 964526 h 1038153"/>
                <a:gd name="connsiteX1" fmla="*/ 440815 w 581514"/>
                <a:gd name="connsiteY1" fmla="*/ 891564 h 1038153"/>
                <a:gd name="connsiteX2" fmla="*/ 570070 w 581514"/>
                <a:gd name="connsiteY2" fmla="*/ 607433 h 1038153"/>
                <a:gd name="connsiteX3" fmla="*/ 413193 w 581514"/>
                <a:gd name="connsiteY3" fmla="*/ 467892 h 1038153"/>
                <a:gd name="connsiteX4" fmla="*/ 236695 w 581514"/>
                <a:gd name="connsiteY4" fmla="*/ 414457 h 1038153"/>
                <a:gd name="connsiteX5" fmla="*/ 169639 w 581514"/>
                <a:gd name="connsiteY5" fmla="*/ 342257 h 1038153"/>
                <a:gd name="connsiteX6" fmla="*/ 236314 w 581514"/>
                <a:gd name="connsiteY6" fmla="*/ 266057 h 1038153"/>
                <a:gd name="connsiteX7" fmla="*/ 355186 w 581514"/>
                <a:gd name="connsiteY7" fmla="*/ 294442 h 1038153"/>
                <a:gd name="connsiteX8" fmla="*/ 464437 w 581514"/>
                <a:gd name="connsiteY8" fmla="*/ 295585 h 1038153"/>
                <a:gd name="connsiteX9" fmla="*/ 473486 w 581514"/>
                <a:gd name="connsiteY9" fmla="*/ 167664 h 1038153"/>
                <a:gd name="connsiteX10" fmla="*/ 375379 w 581514"/>
                <a:gd name="connsiteY10" fmla="*/ 121849 h 1038153"/>
                <a:gd name="connsiteX11" fmla="*/ 340327 w 581514"/>
                <a:gd name="connsiteY11" fmla="*/ 75938 h 1038153"/>
                <a:gd name="connsiteX12" fmla="*/ 302227 w 581514"/>
                <a:gd name="connsiteY12" fmla="*/ 119 h 1038153"/>
                <a:gd name="connsiteX13" fmla="*/ 302227 w 581514"/>
                <a:gd name="connsiteY13" fmla="*/ 119 h 1038153"/>
                <a:gd name="connsiteX14" fmla="*/ 259364 w 581514"/>
                <a:gd name="connsiteY14" fmla="*/ 24 h 1038153"/>
                <a:gd name="connsiteX15" fmla="*/ 169925 w 581514"/>
                <a:gd name="connsiteY15" fmla="*/ 88511 h 1038153"/>
                <a:gd name="connsiteX16" fmla="*/ 133634 w 581514"/>
                <a:gd name="connsiteY16" fmla="*/ 152138 h 1038153"/>
                <a:gd name="connsiteX17" fmla="*/ 87247 w 581514"/>
                <a:gd name="connsiteY17" fmla="*/ 184619 h 1038153"/>
                <a:gd name="connsiteX18" fmla="*/ 79532 w 581514"/>
                <a:gd name="connsiteY18" fmla="*/ 522280 h 1038153"/>
                <a:gd name="connsiteX19" fmla="*/ 264889 w 581514"/>
                <a:gd name="connsiteY19" fmla="*/ 589812 h 1038153"/>
                <a:gd name="connsiteX20" fmla="*/ 398239 w 581514"/>
                <a:gd name="connsiteY20" fmla="*/ 713637 h 1038153"/>
                <a:gd name="connsiteX21" fmla="*/ 331564 w 581514"/>
                <a:gd name="connsiteY21" fmla="*/ 770787 h 1038153"/>
                <a:gd name="connsiteX22" fmla="*/ 208025 w 581514"/>
                <a:gd name="connsiteY22" fmla="*/ 732782 h 1038153"/>
                <a:gd name="connsiteX23" fmla="*/ 208025 w 581514"/>
                <a:gd name="connsiteY23" fmla="*/ 732782 h 1038153"/>
                <a:gd name="connsiteX24" fmla="*/ 78008 w 581514"/>
                <a:gd name="connsiteY24" fmla="*/ 774026 h 1038153"/>
                <a:gd name="connsiteX25" fmla="*/ 88009 w 581514"/>
                <a:gd name="connsiteY25" fmla="*/ 853464 h 1038153"/>
                <a:gd name="connsiteX26" fmla="*/ 171829 w 581514"/>
                <a:gd name="connsiteY26" fmla="*/ 904613 h 1038153"/>
                <a:gd name="connsiteX27" fmla="*/ 235837 w 581514"/>
                <a:gd name="connsiteY27" fmla="*/ 986909 h 1038153"/>
                <a:gd name="connsiteX28" fmla="*/ 264889 w 581514"/>
                <a:gd name="connsiteY28" fmla="*/ 1037392 h 1038153"/>
                <a:gd name="connsiteX29" fmla="*/ 360139 w 581514"/>
                <a:gd name="connsiteY29" fmla="*/ 1037392 h 1038153"/>
                <a:gd name="connsiteX30" fmla="*/ 397953 w 581514"/>
                <a:gd name="connsiteY30" fmla="*/ 964526 h 1038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1514" h="1038153">
                  <a:moveTo>
                    <a:pt x="397953" y="964526"/>
                  </a:moveTo>
                  <a:cubicBezTo>
                    <a:pt x="398239" y="913662"/>
                    <a:pt x="398239" y="913662"/>
                    <a:pt x="440815" y="891564"/>
                  </a:cubicBezTo>
                  <a:cubicBezTo>
                    <a:pt x="553782" y="835081"/>
                    <a:pt x="606550" y="714875"/>
                    <a:pt x="570070" y="607433"/>
                  </a:cubicBezTo>
                  <a:cubicBezTo>
                    <a:pt x="544257" y="531233"/>
                    <a:pt x="483106" y="493133"/>
                    <a:pt x="413193" y="467892"/>
                  </a:cubicBezTo>
                  <a:cubicBezTo>
                    <a:pt x="355471" y="447032"/>
                    <a:pt x="295083" y="433602"/>
                    <a:pt x="236695" y="414457"/>
                  </a:cubicBezTo>
                  <a:cubicBezTo>
                    <a:pt x="208025" y="405027"/>
                    <a:pt x="167638" y="373499"/>
                    <a:pt x="169639" y="342257"/>
                  </a:cubicBezTo>
                  <a:cubicBezTo>
                    <a:pt x="172020" y="302919"/>
                    <a:pt x="201167" y="279392"/>
                    <a:pt x="236314" y="266057"/>
                  </a:cubicBezTo>
                  <a:cubicBezTo>
                    <a:pt x="292702" y="244626"/>
                    <a:pt x="331564" y="275582"/>
                    <a:pt x="355186" y="294442"/>
                  </a:cubicBezTo>
                  <a:cubicBezTo>
                    <a:pt x="400239" y="330446"/>
                    <a:pt x="426814" y="332732"/>
                    <a:pt x="464437" y="295585"/>
                  </a:cubicBezTo>
                  <a:cubicBezTo>
                    <a:pt x="531589" y="227957"/>
                    <a:pt x="537875" y="216051"/>
                    <a:pt x="473486" y="167664"/>
                  </a:cubicBezTo>
                  <a:cubicBezTo>
                    <a:pt x="444054" y="145566"/>
                    <a:pt x="411383" y="129945"/>
                    <a:pt x="375379" y="121849"/>
                  </a:cubicBezTo>
                  <a:cubicBezTo>
                    <a:pt x="350518" y="116324"/>
                    <a:pt x="339851" y="104513"/>
                    <a:pt x="340327" y="75938"/>
                  </a:cubicBezTo>
                  <a:cubicBezTo>
                    <a:pt x="341089" y="27932"/>
                    <a:pt x="341089" y="-643"/>
                    <a:pt x="302227" y="119"/>
                  </a:cubicBezTo>
                  <a:cubicBezTo>
                    <a:pt x="302227" y="119"/>
                    <a:pt x="302227" y="119"/>
                    <a:pt x="302227" y="119"/>
                  </a:cubicBezTo>
                  <a:cubicBezTo>
                    <a:pt x="287939" y="119"/>
                    <a:pt x="273652" y="119"/>
                    <a:pt x="259364" y="24"/>
                  </a:cubicBezTo>
                  <a:cubicBezTo>
                    <a:pt x="169639" y="-738"/>
                    <a:pt x="168591" y="16312"/>
                    <a:pt x="169925" y="88511"/>
                  </a:cubicBezTo>
                  <a:cubicBezTo>
                    <a:pt x="170496" y="118896"/>
                    <a:pt x="164019" y="139756"/>
                    <a:pt x="133634" y="152138"/>
                  </a:cubicBezTo>
                  <a:cubicBezTo>
                    <a:pt x="116584" y="159092"/>
                    <a:pt x="100963" y="171760"/>
                    <a:pt x="87247" y="184619"/>
                  </a:cubicBezTo>
                  <a:cubicBezTo>
                    <a:pt x="-13337" y="278821"/>
                    <a:pt x="-40864" y="425411"/>
                    <a:pt x="79532" y="522280"/>
                  </a:cubicBezTo>
                  <a:cubicBezTo>
                    <a:pt x="131348" y="563904"/>
                    <a:pt x="197547" y="585050"/>
                    <a:pt x="264889" y="589812"/>
                  </a:cubicBezTo>
                  <a:cubicBezTo>
                    <a:pt x="391952" y="598766"/>
                    <a:pt x="410050" y="666488"/>
                    <a:pt x="398239" y="713637"/>
                  </a:cubicBezTo>
                  <a:cubicBezTo>
                    <a:pt x="388714" y="751737"/>
                    <a:pt x="360139" y="761262"/>
                    <a:pt x="331564" y="770787"/>
                  </a:cubicBezTo>
                  <a:cubicBezTo>
                    <a:pt x="264889" y="780312"/>
                    <a:pt x="246791" y="753547"/>
                    <a:pt x="208025" y="732782"/>
                  </a:cubicBezTo>
                  <a:cubicBezTo>
                    <a:pt x="208025" y="732782"/>
                    <a:pt x="208025" y="732782"/>
                    <a:pt x="208025" y="732782"/>
                  </a:cubicBezTo>
                  <a:cubicBezTo>
                    <a:pt x="169639" y="713637"/>
                    <a:pt x="127538" y="676871"/>
                    <a:pt x="78008" y="774026"/>
                  </a:cubicBezTo>
                  <a:cubicBezTo>
                    <a:pt x="55339" y="818317"/>
                    <a:pt x="55339" y="827842"/>
                    <a:pt x="88009" y="853464"/>
                  </a:cubicBezTo>
                  <a:cubicBezTo>
                    <a:pt x="119442" y="878134"/>
                    <a:pt x="141064" y="894517"/>
                    <a:pt x="171829" y="904613"/>
                  </a:cubicBezTo>
                  <a:cubicBezTo>
                    <a:pt x="235552" y="925568"/>
                    <a:pt x="236314" y="923092"/>
                    <a:pt x="235837" y="986909"/>
                  </a:cubicBezTo>
                  <a:cubicBezTo>
                    <a:pt x="235647" y="1016151"/>
                    <a:pt x="235456" y="1035677"/>
                    <a:pt x="264889" y="1037392"/>
                  </a:cubicBezTo>
                  <a:cubicBezTo>
                    <a:pt x="294416" y="1039106"/>
                    <a:pt x="328516" y="1037392"/>
                    <a:pt x="360139" y="1037392"/>
                  </a:cubicBezTo>
                  <a:cubicBezTo>
                    <a:pt x="398239" y="1037487"/>
                    <a:pt x="398239" y="1008912"/>
                    <a:pt x="397953" y="964526"/>
                  </a:cubicBezTo>
                  <a:close/>
                </a:path>
              </a:pathLst>
            </a:custGeom>
            <a:solidFill>
              <a:srgbClr val="FBBA03"/>
            </a:solidFill>
            <a:ln w="9525" cap="flat">
              <a:noFill/>
              <a:prstDash val="solid"/>
              <a:miter/>
            </a:ln>
          </p:spPr>
          <p:txBody>
            <a:bodyPr rtlCol="0" anchor="ctr"/>
            <a:lstStyle/>
            <a:p>
              <a:endParaRPr lang="ko-KR" altLang="en-US"/>
            </a:p>
          </p:txBody>
        </p:sp>
      </p:grpSp>
    </p:spTree>
    <p:extLst>
      <p:ext uri="{BB962C8B-B14F-4D97-AF65-F5344CB8AC3E}">
        <p14:creationId xmlns:p14="http://schemas.microsoft.com/office/powerpoint/2010/main" val="273794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Problem Statement</a:t>
            </a:r>
          </a:p>
        </p:txBody>
      </p:sp>
      <p:sp>
        <p:nvSpPr>
          <p:cNvPr id="50" name="TextBox 49">
            <a:extLst>
              <a:ext uri="{FF2B5EF4-FFF2-40B4-BE49-F238E27FC236}">
                <a16:creationId xmlns:a16="http://schemas.microsoft.com/office/drawing/2014/main" id="{CAF7CF6F-8E7F-4E58-9DEC-A05AA5C0E5EB}"/>
              </a:ext>
            </a:extLst>
          </p:cNvPr>
          <p:cNvSpPr txBox="1"/>
          <p:nvPr/>
        </p:nvSpPr>
        <p:spPr>
          <a:xfrm>
            <a:off x="993368" y="1924834"/>
            <a:ext cx="5026649" cy="2246769"/>
          </a:xfrm>
          <a:prstGeom prst="rect">
            <a:avLst/>
          </a:prstGeom>
          <a:noFill/>
        </p:spPr>
        <p:txBody>
          <a:bodyPr wrap="square" rtlCol="0">
            <a:spAutoFit/>
          </a:bodyPr>
          <a:lstStyle/>
          <a:p>
            <a:pPr marL="171450" indent="-171450">
              <a:buFont typeface="Arial" panose="020B0604020202020204" pitchFamily="34" charset="0"/>
              <a:buChar char="•"/>
            </a:pPr>
            <a:endParaRPr lang="en-US" altLang="ko-KR" sz="2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2000" dirty="0">
                <a:solidFill>
                  <a:schemeClr val="tx1">
                    <a:lumMod val="75000"/>
                    <a:lumOff val="25000"/>
                  </a:schemeClr>
                </a:solidFill>
                <a:cs typeface="Arial" pitchFamily="34" charset="0"/>
              </a:rPr>
              <a:t>Medical malpractice compensation data is complex with numerous outliers.</a:t>
            </a:r>
          </a:p>
          <a:p>
            <a:endParaRPr lang="en-US" altLang="ko-KR" sz="2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2000" dirty="0">
                <a:solidFill>
                  <a:schemeClr val="tx1">
                    <a:lumMod val="75000"/>
                    <a:lumOff val="25000"/>
                  </a:schemeClr>
                </a:solidFill>
                <a:cs typeface="Arial" pitchFamily="34" charset="0"/>
              </a:rPr>
              <a:t>The compensation value is influenced by various factors, many of which are not captured in the dataset.</a:t>
            </a:r>
          </a:p>
        </p:txBody>
      </p:sp>
      <p:sp>
        <p:nvSpPr>
          <p:cNvPr id="54" name="TextBox 53">
            <a:extLst>
              <a:ext uri="{FF2B5EF4-FFF2-40B4-BE49-F238E27FC236}">
                <a16:creationId xmlns:a16="http://schemas.microsoft.com/office/drawing/2014/main" id="{CE538152-A15C-45C9-8FED-B89367626658}"/>
              </a:ext>
            </a:extLst>
          </p:cNvPr>
          <p:cNvSpPr txBox="1"/>
          <p:nvPr/>
        </p:nvSpPr>
        <p:spPr>
          <a:xfrm>
            <a:off x="6881567" y="4891315"/>
            <a:ext cx="5026649" cy="1477328"/>
          </a:xfrm>
          <a:prstGeom prst="rect">
            <a:avLst/>
          </a:prstGeom>
          <a:noFill/>
        </p:spPr>
        <p:txBody>
          <a:bodyPr wrap="square" rtlCol="0">
            <a:spAutoFit/>
          </a:bodyPr>
          <a:lstStyle/>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Develop an accurate model to predict medical malpractice compensation.</a:t>
            </a:r>
          </a:p>
          <a:p>
            <a:endParaRPr lang="en-US" altLang="ko-KR"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Address the challenges posed by outliers and data complexity.</a:t>
            </a:r>
          </a:p>
        </p:txBody>
      </p:sp>
      <p:sp>
        <p:nvSpPr>
          <p:cNvPr id="58" name="TextBox 57">
            <a:extLst>
              <a:ext uri="{FF2B5EF4-FFF2-40B4-BE49-F238E27FC236}">
                <a16:creationId xmlns:a16="http://schemas.microsoft.com/office/drawing/2014/main" id="{F9034CFD-0CC6-478B-8F5A-2E398B232A87}"/>
              </a:ext>
            </a:extLst>
          </p:cNvPr>
          <p:cNvSpPr txBox="1"/>
          <p:nvPr/>
        </p:nvSpPr>
        <p:spPr>
          <a:xfrm>
            <a:off x="6849710" y="2114726"/>
            <a:ext cx="5026649" cy="1631216"/>
          </a:xfrm>
          <a:prstGeom prst="rect">
            <a:avLst/>
          </a:prstGeom>
          <a:noFill/>
        </p:spPr>
        <p:txBody>
          <a:bodyPr wrap="square" rtlCol="0">
            <a:spAutoFit/>
          </a:bodyPr>
          <a:lstStyle/>
          <a:p>
            <a:pPr marL="171450" indent="-171450">
              <a:buFont typeface="Arial" panose="020B0604020202020204" pitchFamily="34" charset="0"/>
              <a:buChar char="•"/>
            </a:pPr>
            <a:r>
              <a:rPr lang="en-US" altLang="ko-KR" sz="2000" dirty="0">
                <a:solidFill>
                  <a:schemeClr val="tx1">
                    <a:lumMod val="75000"/>
                    <a:lumOff val="25000"/>
                  </a:schemeClr>
                </a:solidFill>
                <a:cs typeface="Arial" pitchFamily="34" charset="0"/>
              </a:rPr>
              <a:t>Enhance justice by providing fair compensation predictions.</a:t>
            </a:r>
          </a:p>
          <a:p>
            <a:endParaRPr lang="en-US" altLang="ko-KR" sz="2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2000" dirty="0">
                <a:solidFill>
                  <a:schemeClr val="tx1">
                    <a:lumMod val="75000"/>
                    <a:lumOff val="25000"/>
                  </a:schemeClr>
                </a:solidFill>
                <a:cs typeface="Arial" pitchFamily="34" charset="0"/>
              </a:rPr>
              <a:t>Improve risk management for insurance companies, reducing overall costs.</a:t>
            </a:r>
            <a:endParaRPr lang="ko-KR" altLang="en-US" sz="2000" dirty="0">
              <a:solidFill>
                <a:schemeClr val="tx1">
                  <a:lumMod val="75000"/>
                  <a:lumOff val="25000"/>
                </a:schemeClr>
              </a:solidFill>
              <a:cs typeface="Arial" pitchFamily="34" charset="0"/>
            </a:endParaRPr>
          </a:p>
        </p:txBody>
      </p:sp>
      <p:sp>
        <p:nvSpPr>
          <p:cNvPr id="219" name="TextBox 218">
            <a:extLst>
              <a:ext uri="{FF2B5EF4-FFF2-40B4-BE49-F238E27FC236}">
                <a16:creationId xmlns:a16="http://schemas.microsoft.com/office/drawing/2014/main" id="{344BE9F3-48FC-4C1B-9A47-9B9463828AE7}"/>
              </a:ext>
            </a:extLst>
          </p:cNvPr>
          <p:cNvSpPr txBox="1"/>
          <p:nvPr/>
        </p:nvSpPr>
        <p:spPr>
          <a:xfrm>
            <a:off x="1249036" y="1608342"/>
            <a:ext cx="1459199" cy="400110"/>
          </a:xfrm>
          <a:prstGeom prst="rect">
            <a:avLst/>
          </a:prstGeom>
          <a:solidFill>
            <a:schemeClr val="accent2"/>
          </a:solidFill>
        </p:spPr>
        <p:txBody>
          <a:bodyPr wrap="square" rtlCol="0">
            <a:spAutoFit/>
          </a:bodyPr>
          <a:lstStyle/>
          <a:p>
            <a:pPr algn="ctr"/>
            <a:r>
              <a:rPr lang="en-US" altLang="ko-KR" sz="2000" b="1" dirty="0">
                <a:solidFill>
                  <a:schemeClr val="bg1"/>
                </a:solidFill>
              </a:rPr>
              <a:t>Challenge</a:t>
            </a:r>
            <a:endParaRPr lang="en-US" altLang="ko-KR" sz="2000" b="1" dirty="0">
              <a:solidFill>
                <a:schemeClr val="bg1"/>
              </a:solidFill>
              <a:cs typeface="Arial" pitchFamily="34" charset="0"/>
            </a:endParaRPr>
          </a:p>
        </p:txBody>
      </p:sp>
      <p:sp>
        <p:nvSpPr>
          <p:cNvPr id="220" name="TextBox 219">
            <a:extLst>
              <a:ext uri="{FF2B5EF4-FFF2-40B4-BE49-F238E27FC236}">
                <a16:creationId xmlns:a16="http://schemas.microsoft.com/office/drawing/2014/main" id="{77F2A06E-651D-4A9A-9DC5-2FA126CF737B}"/>
              </a:ext>
            </a:extLst>
          </p:cNvPr>
          <p:cNvSpPr txBox="1"/>
          <p:nvPr/>
        </p:nvSpPr>
        <p:spPr>
          <a:xfrm>
            <a:off x="7721378" y="1608342"/>
            <a:ext cx="1459199" cy="369332"/>
          </a:xfrm>
          <a:prstGeom prst="rect">
            <a:avLst/>
          </a:prstGeom>
          <a:solidFill>
            <a:schemeClr val="accent1"/>
          </a:solidFill>
        </p:spPr>
        <p:txBody>
          <a:bodyPr wrap="square" rtlCol="0">
            <a:spAutoFit/>
          </a:bodyPr>
          <a:lstStyle/>
          <a:p>
            <a:pPr algn="ctr"/>
            <a:r>
              <a:rPr lang="en-US" altLang="ko-KR" b="1" dirty="0">
                <a:solidFill>
                  <a:schemeClr val="bg1"/>
                </a:solidFill>
                <a:ea typeface="Adobe Song Std L" panose="02020300000000000000" pitchFamily="18" charset="-128"/>
                <a:cs typeface="Arial" pitchFamily="34" charset="0"/>
              </a:rPr>
              <a:t>Impact</a:t>
            </a:r>
          </a:p>
        </p:txBody>
      </p:sp>
      <p:sp>
        <p:nvSpPr>
          <p:cNvPr id="221" name="TextBox 220">
            <a:extLst>
              <a:ext uri="{FF2B5EF4-FFF2-40B4-BE49-F238E27FC236}">
                <a16:creationId xmlns:a16="http://schemas.microsoft.com/office/drawing/2014/main" id="{52D005F4-7E83-4CE0-8EFF-C5FEB9E4AFFC}"/>
              </a:ext>
            </a:extLst>
          </p:cNvPr>
          <p:cNvSpPr txBox="1"/>
          <p:nvPr/>
        </p:nvSpPr>
        <p:spPr>
          <a:xfrm>
            <a:off x="7166581" y="4387785"/>
            <a:ext cx="1371600" cy="369332"/>
          </a:xfrm>
          <a:prstGeom prst="rect">
            <a:avLst/>
          </a:prstGeom>
          <a:solidFill>
            <a:schemeClr val="accent3"/>
          </a:solidFill>
        </p:spPr>
        <p:txBody>
          <a:bodyPr wrap="square" rtlCol="0">
            <a:spAutoFit/>
          </a:bodyPr>
          <a:lstStyle/>
          <a:p>
            <a:pPr algn="ctr"/>
            <a:r>
              <a:rPr lang="en-US" altLang="ko-KR" b="1" dirty="0">
                <a:solidFill>
                  <a:schemeClr val="bg1"/>
                </a:solidFill>
                <a:cs typeface="Arial" pitchFamily="34" charset="0"/>
              </a:rPr>
              <a:t>Objective</a:t>
            </a:r>
          </a:p>
        </p:txBody>
      </p:sp>
      <p:grpSp>
        <p:nvGrpSpPr>
          <p:cNvPr id="222" name="Group 82">
            <a:extLst>
              <a:ext uri="{FF2B5EF4-FFF2-40B4-BE49-F238E27FC236}">
                <a16:creationId xmlns:a16="http://schemas.microsoft.com/office/drawing/2014/main" id="{B59FA32B-792B-4E8E-BD8D-D18B6B6750E3}"/>
              </a:ext>
            </a:extLst>
          </p:cNvPr>
          <p:cNvGrpSpPr/>
          <p:nvPr/>
        </p:nvGrpSpPr>
        <p:grpSpPr>
          <a:xfrm>
            <a:off x="1113264" y="4501279"/>
            <a:ext cx="3189942" cy="2422400"/>
            <a:chOff x="200912" y="1435563"/>
            <a:chExt cx="4923748" cy="5442533"/>
          </a:xfrm>
        </p:grpSpPr>
        <p:grpSp>
          <p:nvGrpSpPr>
            <p:cNvPr id="223" name="Group 83">
              <a:extLst>
                <a:ext uri="{FF2B5EF4-FFF2-40B4-BE49-F238E27FC236}">
                  <a16:creationId xmlns:a16="http://schemas.microsoft.com/office/drawing/2014/main" id="{3254C6F2-C146-4DB7-969A-D06685EFBE6C}"/>
                </a:ext>
              </a:extLst>
            </p:cNvPr>
            <p:cNvGrpSpPr/>
            <p:nvPr/>
          </p:nvGrpSpPr>
          <p:grpSpPr>
            <a:xfrm>
              <a:off x="200912" y="1945518"/>
              <a:ext cx="4643328" cy="4932578"/>
              <a:chOff x="180815" y="2395328"/>
              <a:chExt cx="3940573" cy="4186046"/>
            </a:xfrm>
          </p:grpSpPr>
          <p:sp>
            <p:nvSpPr>
              <p:cNvPr id="229" name="Freeform: Shape 89">
                <a:extLst>
                  <a:ext uri="{FF2B5EF4-FFF2-40B4-BE49-F238E27FC236}">
                    <a16:creationId xmlns:a16="http://schemas.microsoft.com/office/drawing/2014/main" id="{41553D9F-864B-4AC3-8271-B1BBC432F606}"/>
                  </a:ext>
                </a:extLst>
              </p:cNvPr>
              <p:cNvSpPr/>
              <p:nvPr/>
            </p:nvSpPr>
            <p:spPr>
              <a:xfrm>
                <a:off x="182622" y="3659179"/>
                <a:ext cx="3658332" cy="2916483"/>
              </a:xfrm>
              <a:custGeom>
                <a:avLst/>
                <a:gdLst>
                  <a:gd name="connsiteX0" fmla="*/ 5260684 w 5434479"/>
                  <a:gd name="connsiteY0" fmla="*/ 796526 h 4332456"/>
                  <a:gd name="connsiteX1" fmla="*/ 5260238 w 5434479"/>
                  <a:gd name="connsiteY1" fmla="*/ 793622 h 4332456"/>
                  <a:gd name="connsiteX2" fmla="*/ 5230825 w 5434479"/>
                  <a:gd name="connsiteY2" fmla="*/ 765922 h 4332456"/>
                  <a:gd name="connsiteX3" fmla="*/ 4877426 w 5434479"/>
                  <a:gd name="connsiteY3" fmla="*/ 610221 h 4332456"/>
                  <a:gd name="connsiteX4" fmla="*/ 4828728 w 5434479"/>
                  <a:gd name="connsiteY4" fmla="*/ 601955 h 4332456"/>
                  <a:gd name="connsiteX5" fmla="*/ 4807655 w 5434479"/>
                  <a:gd name="connsiteY5" fmla="*/ 626975 h 4332456"/>
                  <a:gd name="connsiteX6" fmla="*/ 4625594 w 5434479"/>
                  <a:gd name="connsiteY6" fmla="*/ 1633187 h 4332456"/>
                  <a:gd name="connsiteX7" fmla="*/ 3775604 w 5434479"/>
                  <a:gd name="connsiteY7" fmla="*/ 453179 h 4332456"/>
                  <a:gd name="connsiteX8" fmla="*/ 3573289 w 5434479"/>
                  <a:gd name="connsiteY8" fmla="*/ 343124 h 4332456"/>
                  <a:gd name="connsiteX9" fmla="*/ 3561375 w 5434479"/>
                  <a:gd name="connsiteY9" fmla="*/ 319817 h 4332456"/>
                  <a:gd name="connsiteX10" fmla="*/ 3519750 w 5434479"/>
                  <a:gd name="connsiteY10" fmla="*/ 268140 h 4332456"/>
                  <a:gd name="connsiteX11" fmla="*/ 3391451 w 5434479"/>
                  <a:gd name="connsiteY11" fmla="*/ 218622 h 4332456"/>
                  <a:gd name="connsiteX12" fmla="*/ 3125769 w 5434479"/>
                  <a:gd name="connsiteY12" fmla="*/ 149670 h 4332456"/>
                  <a:gd name="connsiteX13" fmla="*/ 3110355 w 5434479"/>
                  <a:gd name="connsiteY13" fmla="*/ 135820 h 4332456"/>
                  <a:gd name="connsiteX14" fmla="*/ 2909306 w 5434479"/>
                  <a:gd name="connsiteY14" fmla="*/ 35295 h 4332456"/>
                  <a:gd name="connsiteX15" fmla="*/ 2912508 w 5434479"/>
                  <a:gd name="connsiteY15" fmla="*/ 169328 h 4332456"/>
                  <a:gd name="connsiteX16" fmla="*/ 2915710 w 5434479"/>
                  <a:gd name="connsiteY16" fmla="*/ 324061 h 4332456"/>
                  <a:gd name="connsiteX17" fmla="*/ 2922784 w 5434479"/>
                  <a:gd name="connsiteY17" fmla="*/ 505377 h 4332456"/>
                  <a:gd name="connsiteX18" fmla="*/ 2820994 w 5434479"/>
                  <a:gd name="connsiteY18" fmla="*/ 754976 h 4332456"/>
                  <a:gd name="connsiteX19" fmla="*/ 2407950 w 5434479"/>
                  <a:gd name="connsiteY19" fmla="*/ 853713 h 4332456"/>
                  <a:gd name="connsiteX20" fmla="*/ 2133109 w 5434479"/>
                  <a:gd name="connsiteY20" fmla="*/ 517515 h 4332456"/>
                  <a:gd name="connsiteX21" fmla="*/ 2152544 w 5434479"/>
                  <a:gd name="connsiteY21" fmla="*/ 308945 h 4332456"/>
                  <a:gd name="connsiteX22" fmla="*/ 2152544 w 5434479"/>
                  <a:gd name="connsiteY22" fmla="*/ 308945 h 4332456"/>
                  <a:gd name="connsiteX23" fmla="*/ 2152544 w 5434479"/>
                  <a:gd name="connsiteY23" fmla="*/ 308945 h 4332456"/>
                  <a:gd name="connsiteX24" fmla="*/ 2163192 w 5434479"/>
                  <a:gd name="connsiteY24" fmla="*/ 235302 h 4332456"/>
                  <a:gd name="connsiteX25" fmla="*/ 2175180 w 5434479"/>
                  <a:gd name="connsiteY25" fmla="*/ 117428 h 4332456"/>
                  <a:gd name="connsiteX26" fmla="*/ 2175180 w 5434479"/>
                  <a:gd name="connsiteY26" fmla="*/ 117428 h 4332456"/>
                  <a:gd name="connsiteX27" fmla="*/ 2194466 w 5434479"/>
                  <a:gd name="connsiteY27" fmla="*/ 0 h 4332456"/>
                  <a:gd name="connsiteX28" fmla="*/ 1912327 w 5434479"/>
                  <a:gd name="connsiteY28" fmla="*/ 191816 h 4332456"/>
                  <a:gd name="connsiteX29" fmla="*/ 1895126 w 5434479"/>
                  <a:gd name="connsiteY29" fmla="*/ 195985 h 4332456"/>
                  <a:gd name="connsiteX30" fmla="*/ 1690578 w 5434479"/>
                  <a:gd name="connsiteY30" fmla="*/ 266204 h 4332456"/>
                  <a:gd name="connsiteX31" fmla="*/ 1567268 w 5434479"/>
                  <a:gd name="connsiteY31" fmla="*/ 312445 h 4332456"/>
                  <a:gd name="connsiteX32" fmla="*/ 1539270 w 5434479"/>
                  <a:gd name="connsiteY32" fmla="*/ 336124 h 4332456"/>
                  <a:gd name="connsiteX33" fmla="*/ 1539270 w 5434479"/>
                  <a:gd name="connsiteY33" fmla="*/ 336124 h 4332456"/>
                  <a:gd name="connsiteX34" fmla="*/ 1525867 w 5434479"/>
                  <a:gd name="connsiteY34" fmla="*/ 341783 h 4332456"/>
                  <a:gd name="connsiteX35" fmla="*/ 1525867 w 5434479"/>
                  <a:gd name="connsiteY35" fmla="*/ 341783 h 4332456"/>
                  <a:gd name="connsiteX36" fmla="*/ 1511347 w 5434479"/>
                  <a:gd name="connsiteY36" fmla="*/ 344836 h 4332456"/>
                  <a:gd name="connsiteX37" fmla="*/ 1284087 w 5434479"/>
                  <a:gd name="connsiteY37" fmla="*/ 444169 h 4332456"/>
                  <a:gd name="connsiteX38" fmla="*/ 1028308 w 5434479"/>
                  <a:gd name="connsiteY38" fmla="*/ 641197 h 4332456"/>
                  <a:gd name="connsiteX39" fmla="*/ 900530 w 5434479"/>
                  <a:gd name="connsiteY39" fmla="*/ 864138 h 4332456"/>
                  <a:gd name="connsiteX40" fmla="*/ 260748 w 5434479"/>
                  <a:gd name="connsiteY40" fmla="*/ 2209750 h 4332456"/>
                  <a:gd name="connsiteX41" fmla="*/ 106238 w 5434479"/>
                  <a:gd name="connsiteY41" fmla="*/ 2647888 h 4332456"/>
                  <a:gd name="connsiteX42" fmla="*/ 36244 w 5434479"/>
                  <a:gd name="connsiteY42" fmla="*/ 2956014 h 4332456"/>
                  <a:gd name="connsiteX43" fmla="*/ 23287 w 5434479"/>
                  <a:gd name="connsiteY43" fmla="*/ 3087962 h 4332456"/>
                  <a:gd name="connsiteX44" fmla="*/ 1470 w 5434479"/>
                  <a:gd name="connsiteY44" fmla="*/ 4308701 h 4332456"/>
                  <a:gd name="connsiteX45" fmla="*/ 209816 w 5434479"/>
                  <a:gd name="connsiteY45" fmla="*/ 4308328 h 4332456"/>
                  <a:gd name="connsiteX46" fmla="*/ 209816 w 5434479"/>
                  <a:gd name="connsiteY46" fmla="*/ 4308328 h 4332456"/>
                  <a:gd name="connsiteX47" fmla="*/ 745425 w 5434479"/>
                  <a:gd name="connsiteY47" fmla="*/ 4308477 h 4332456"/>
                  <a:gd name="connsiteX48" fmla="*/ 746616 w 5434479"/>
                  <a:gd name="connsiteY48" fmla="*/ 3648665 h 4332456"/>
                  <a:gd name="connsiteX49" fmla="*/ 782135 w 5434479"/>
                  <a:gd name="connsiteY49" fmla="*/ 3239493 h 4332456"/>
                  <a:gd name="connsiteX50" fmla="*/ 862778 w 5434479"/>
                  <a:gd name="connsiteY50" fmla="*/ 2975523 h 4332456"/>
                  <a:gd name="connsiteX51" fmla="*/ 1081921 w 5434479"/>
                  <a:gd name="connsiteY51" fmla="*/ 2579829 h 4332456"/>
                  <a:gd name="connsiteX52" fmla="*/ 1103366 w 5434479"/>
                  <a:gd name="connsiteY52" fmla="*/ 2815578 h 4332456"/>
                  <a:gd name="connsiteX53" fmla="*/ 1107089 w 5434479"/>
                  <a:gd name="connsiteY53" fmla="*/ 3168903 h 4332456"/>
                  <a:gd name="connsiteX54" fmla="*/ 993757 w 5434479"/>
                  <a:gd name="connsiteY54" fmla="*/ 4299170 h 4332456"/>
                  <a:gd name="connsiteX55" fmla="*/ 1019372 w 5434479"/>
                  <a:gd name="connsiteY55" fmla="*/ 4332454 h 4332456"/>
                  <a:gd name="connsiteX56" fmla="*/ 1461233 w 5434479"/>
                  <a:gd name="connsiteY56" fmla="*/ 4332156 h 4332456"/>
                  <a:gd name="connsiteX57" fmla="*/ 1461233 w 5434479"/>
                  <a:gd name="connsiteY57" fmla="*/ 4332156 h 4332456"/>
                  <a:gd name="connsiteX58" fmla="*/ 1713587 w 5434479"/>
                  <a:gd name="connsiteY58" fmla="*/ 4332306 h 4332456"/>
                  <a:gd name="connsiteX59" fmla="*/ 2281140 w 5434479"/>
                  <a:gd name="connsiteY59" fmla="*/ 4331784 h 4332456"/>
                  <a:gd name="connsiteX60" fmla="*/ 2281140 w 5434479"/>
                  <a:gd name="connsiteY60" fmla="*/ 4331784 h 4332456"/>
                  <a:gd name="connsiteX61" fmla="*/ 2281140 w 5434479"/>
                  <a:gd name="connsiteY61" fmla="*/ 4331784 h 4332456"/>
                  <a:gd name="connsiteX62" fmla="*/ 2320159 w 5434479"/>
                  <a:gd name="connsiteY62" fmla="*/ 4331263 h 4332456"/>
                  <a:gd name="connsiteX63" fmla="*/ 3915221 w 5434479"/>
                  <a:gd name="connsiteY63" fmla="*/ 4332306 h 4332456"/>
                  <a:gd name="connsiteX64" fmla="*/ 3970844 w 5434479"/>
                  <a:gd name="connsiteY64" fmla="*/ 4280629 h 4332456"/>
                  <a:gd name="connsiteX65" fmla="*/ 3949399 w 5434479"/>
                  <a:gd name="connsiteY65" fmla="*/ 2754668 h 4332456"/>
                  <a:gd name="connsiteX66" fmla="*/ 3943517 w 5434479"/>
                  <a:gd name="connsiteY66" fmla="*/ 2420777 h 4332456"/>
                  <a:gd name="connsiteX67" fmla="*/ 4610925 w 5434479"/>
                  <a:gd name="connsiteY67" fmla="*/ 2895402 h 4332456"/>
                  <a:gd name="connsiteX68" fmla="*/ 4932975 w 5434479"/>
                  <a:gd name="connsiteY68" fmla="*/ 2984980 h 4332456"/>
                  <a:gd name="connsiteX69" fmla="*/ 5072146 w 5434479"/>
                  <a:gd name="connsiteY69" fmla="*/ 2851618 h 4332456"/>
                  <a:gd name="connsiteX70" fmla="*/ 5380048 w 5434479"/>
                  <a:gd name="connsiteY70" fmla="*/ 1473391 h 4332456"/>
                  <a:gd name="connsiteX71" fmla="*/ 5434480 w 5434479"/>
                  <a:gd name="connsiteY71" fmla="*/ 896827 h 4332456"/>
                  <a:gd name="connsiteX72" fmla="*/ 5260684 w 5434479"/>
                  <a:gd name="connsiteY72" fmla="*/ 796526 h 433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434479" h="4332456">
                    <a:moveTo>
                      <a:pt x="5260684" y="796526"/>
                    </a:moveTo>
                    <a:cubicBezTo>
                      <a:pt x="5260536" y="795558"/>
                      <a:pt x="5260387" y="794590"/>
                      <a:pt x="5260238" y="793622"/>
                    </a:cubicBezTo>
                    <a:cubicBezTo>
                      <a:pt x="5256217" y="778208"/>
                      <a:pt x="5243633" y="771432"/>
                      <a:pt x="5230825" y="765922"/>
                    </a:cubicBezTo>
                    <a:cubicBezTo>
                      <a:pt x="5112579" y="715064"/>
                      <a:pt x="4995077" y="662419"/>
                      <a:pt x="4877426" y="610221"/>
                    </a:cubicBezTo>
                    <a:cubicBezTo>
                      <a:pt x="4862310" y="603519"/>
                      <a:pt x="4846673" y="594583"/>
                      <a:pt x="4828728" y="601955"/>
                    </a:cubicBezTo>
                    <a:cubicBezTo>
                      <a:pt x="4807729" y="598381"/>
                      <a:pt x="4809665" y="615954"/>
                      <a:pt x="4807655" y="626975"/>
                    </a:cubicBezTo>
                    <a:cubicBezTo>
                      <a:pt x="4754563" y="920953"/>
                      <a:pt x="4634306" y="1587690"/>
                      <a:pt x="4625594" y="1633187"/>
                    </a:cubicBezTo>
                    <a:cubicBezTo>
                      <a:pt x="4578161" y="1568107"/>
                      <a:pt x="4005916" y="791686"/>
                      <a:pt x="3775604" y="453179"/>
                    </a:cubicBezTo>
                    <a:cubicBezTo>
                      <a:pt x="3727277" y="382142"/>
                      <a:pt x="3659591" y="345134"/>
                      <a:pt x="3573289" y="343124"/>
                    </a:cubicBezTo>
                    <a:cubicBezTo>
                      <a:pt x="3565694" y="337166"/>
                      <a:pt x="3562045" y="329199"/>
                      <a:pt x="3561375" y="319817"/>
                    </a:cubicBezTo>
                    <a:cubicBezTo>
                      <a:pt x="3559364" y="292936"/>
                      <a:pt x="3544248" y="278490"/>
                      <a:pt x="3519750" y="268140"/>
                    </a:cubicBezTo>
                    <a:cubicBezTo>
                      <a:pt x="3477456" y="250194"/>
                      <a:pt x="3435161" y="232621"/>
                      <a:pt x="3391451" y="218622"/>
                    </a:cubicBezTo>
                    <a:cubicBezTo>
                      <a:pt x="3304181" y="190699"/>
                      <a:pt x="3217060" y="162179"/>
                      <a:pt x="3125769" y="149670"/>
                    </a:cubicBezTo>
                    <a:cubicBezTo>
                      <a:pt x="3120631" y="145053"/>
                      <a:pt x="3115642" y="140287"/>
                      <a:pt x="3110355" y="135820"/>
                    </a:cubicBezTo>
                    <a:cubicBezTo>
                      <a:pt x="3052126" y="86302"/>
                      <a:pt x="2986301" y="47805"/>
                      <a:pt x="2909306" y="35295"/>
                    </a:cubicBezTo>
                    <a:cubicBezTo>
                      <a:pt x="2910796" y="83696"/>
                      <a:pt x="2912508" y="169328"/>
                      <a:pt x="2912508" y="169328"/>
                    </a:cubicBezTo>
                    <a:cubicBezTo>
                      <a:pt x="2915710" y="232174"/>
                      <a:pt x="2915710" y="324061"/>
                      <a:pt x="2915710" y="324061"/>
                    </a:cubicBezTo>
                    <a:cubicBezTo>
                      <a:pt x="2917423" y="386088"/>
                      <a:pt x="2924869" y="443499"/>
                      <a:pt x="2922784" y="505377"/>
                    </a:cubicBezTo>
                    <a:cubicBezTo>
                      <a:pt x="2919657" y="600317"/>
                      <a:pt x="2889425" y="686992"/>
                      <a:pt x="2820994" y="754976"/>
                    </a:cubicBezTo>
                    <a:cubicBezTo>
                      <a:pt x="2704088" y="870988"/>
                      <a:pt x="2562534" y="896455"/>
                      <a:pt x="2407950" y="853713"/>
                    </a:cubicBezTo>
                    <a:cubicBezTo>
                      <a:pt x="2245622" y="808738"/>
                      <a:pt x="2147182" y="685130"/>
                      <a:pt x="2133109" y="517515"/>
                    </a:cubicBezTo>
                    <a:cubicBezTo>
                      <a:pt x="2127152" y="446775"/>
                      <a:pt x="2145470" y="378419"/>
                      <a:pt x="2152544" y="308945"/>
                    </a:cubicBezTo>
                    <a:lnTo>
                      <a:pt x="2152544" y="308945"/>
                    </a:lnTo>
                    <a:lnTo>
                      <a:pt x="2152544" y="308945"/>
                    </a:lnTo>
                    <a:cubicBezTo>
                      <a:pt x="2156192" y="284447"/>
                      <a:pt x="2161330" y="260023"/>
                      <a:pt x="2163192" y="235302"/>
                    </a:cubicBezTo>
                    <a:cubicBezTo>
                      <a:pt x="2166170" y="195911"/>
                      <a:pt x="2180095" y="157637"/>
                      <a:pt x="2175180" y="117428"/>
                    </a:cubicBezTo>
                    <a:cubicBezTo>
                      <a:pt x="2175180" y="117428"/>
                      <a:pt x="2175180" y="117428"/>
                      <a:pt x="2175180" y="117428"/>
                    </a:cubicBezTo>
                    <a:cubicBezTo>
                      <a:pt x="2189254" y="79526"/>
                      <a:pt x="2190147" y="39465"/>
                      <a:pt x="2194466" y="0"/>
                    </a:cubicBezTo>
                    <a:cubicBezTo>
                      <a:pt x="2085080" y="41327"/>
                      <a:pt x="1994087" y="109758"/>
                      <a:pt x="1912327" y="191816"/>
                    </a:cubicBezTo>
                    <a:cubicBezTo>
                      <a:pt x="1906594" y="193230"/>
                      <a:pt x="1900711" y="194124"/>
                      <a:pt x="1895126" y="195985"/>
                    </a:cubicBezTo>
                    <a:cubicBezTo>
                      <a:pt x="1826919" y="219292"/>
                      <a:pt x="1758786" y="242748"/>
                      <a:pt x="1690578" y="266204"/>
                    </a:cubicBezTo>
                    <a:cubicBezTo>
                      <a:pt x="1649475" y="281692"/>
                      <a:pt x="1608595" y="297701"/>
                      <a:pt x="1567268" y="312445"/>
                    </a:cubicBezTo>
                    <a:cubicBezTo>
                      <a:pt x="1554386" y="317062"/>
                      <a:pt x="1544185" y="323019"/>
                      <a:pt x="1539270" y="336124"/>
                    </a:cubicBezTo>
                    <a:lnTo>
                      <a:pt x="1539270" y="336124"/>
                    </a:lnTo>
                    <a:cubicBezTo>
                      <a:pt x="1534802" y="337986"/>
                      <a:pt x="1530335" y="339847"/>
                      <a:pt x="1525867" y="341783"/>
                    </a:cubicBezTo>
                    <a:cubicBezTo>
                      <a:pt x="1525867" y="341783"/>
                      <a:pt x="1525867" y="341783"/>
                      <a:pt x="1525867" y="341783"/>
                    </a:cubicBezTo>
                    <a:cubicBezTo>
                      <a:pt x="1521027" y="342751"/>
                      <a:pt x="1515740" y="342900"/>
                      <a:pt x="1511347" y="344836"/>
                    </a:cubicBezTo>
                    <a:cubicBezTo>
                      <a:pt x="1435469" y="377674"/>
                      <a:pt x="1359145" y="409544"/>
                      <a:pt x="1284087" y="444169"/>
                    </a:cubicBezTo>
                    <a:cubicBezTo>
                      <a:pt x="1184084" y="490336"/>
                      <a:pt x="1094282" y="551246"/>
                      <a:pt x="1028308" y="641197"/>
                    </a:cubicBezTo>
                    <a:cubicBezTo>
                      <a:pt x="977525" y="710522"/>
                      <a:pt x="940814" y="788558"/>
                      <a:pt x="900530" y="864138"/>
                    </a:cubicBezTo>
                    <a:cubicBezTo>
                      <a:pt x="709981" y="1221782"/>
                      <a:pt x="283980" y="2151223"/>
                      <a:pt x="260748" y="2209750"/>
                    </a:cubicBezTo>
                    <a:cubicBezTo>
                      <a:pt x="203635" y="2353761"/>
                      <a:pt x="149427" y="2498814"/>
                      <a:pt x="106238" y="2647888"/>
                    </a:cubicBezTo>
                    <a:cubicBezTo>
                      <a:pt x="76826" y="2749306"/>
                      <a:pt x="49349" y="2851171"/>
                      <a:pt x="36244" y="2956014"/>
                    </a:cubicBezTo>
                    <a:cubicBezTo>
                      <a:pt x="30808" y="2999724"/>
                      <a:pt x="27085" y="3044103"/>
                      <a:pt x="23287" y="3087962"/>
                    </a:cubicBezTo>
                    <a:cubicBezTo>
                      <a:pt x="20904" y="3115438"/>
                      <a:pt x="-6572" y="4241759"/>
                      <a:pt x="1470" y="4308701"/>
                    </a:cubicBezTo>
                    <a:cubicBezTo>
                      <a:pt x="84868" y="4306988"/>
                      <a:pt x="137587" y="4308701"/>
                      <a:pt x="209816" y="4308328"/>
                    </a:cubicBezTo>
                    <a:cubicBezTo>
                      <a:pt x="209816" y="4308328"/>
                      <a:pt x="209816" y="4308328"/>
                      <a:pt x="209816" y="4308328"/>
                    </a:cubicBezTo>
                    <a:cubicBezTo>
                      <a:pt x="312127" y="4308328"/>
                      <a:pt x="615115" y="4308701"/>
                      <a:pt x="745425" y="4308477"/>
                    </a:cubicBezTo>
                    <a:cubicBezTo>
                      <a:pt x="745425" y="4197528"/>
                      <a:pt x="754286" y="3769592"/>
                      <a:pt x="746616" y="3648665"/>
                    </a:cubicBezTo>
                    <a:cubicBezTo>
                      <a:pt x="744755" y="3618880"/>
                      <a:pt x="776103" y="3278660"/>
                      <a:pt x="782135" y="3239493"/>
                    </a:cubicBezTo>
                    <a:cubicBezTo>
                      <a:pt x="796134" y="3147755"/>
                      <a:pt x="826515" y="3060411"/>
                      <a:pt x="862778" y="2975523"/>
                    </a:cubicBezTo>
                    <a:cubicBezTo>
                      <a:pt x="876479" y="2943504"/>
                      <a:pt x="1022649" y="2690779"/>
                      <a:pt x="1081921" y="2579829"/>
                    </a:cubicBezTo>
                    <a:cubicBezTo>
                      <a:pt x="1082368" y="2658983"/>
                      <a:pt x="1096590" y="2737020"/>
                      <a:pt x="1103366" y="2815578"/>
                    </a:cubicBezTo>
                    <a:cubicBezTo>
                      <a:pt x="1107387" y="2862192"/>
                      <a:pt x="1119227" y="3116779"/>
                      <a:pt x="1107089" y="3168903"/>
                    </a:cubicBezTo>
                    <a:cubicBezTo>
                      <a:pt x="1101579" y="3192656"/>
                      <a:pt x="1000980" y="4283235"/>
                      <a:pt x="993757" y="4299170"/>
                    </a:cubicBezTo>
                    <a:cubicBezTo>
                      <a:pt x="979163" y="4331412"/>
                      <a:pt x="995247" y="4332529"/>
                      <a:pt x="1019372" y="4332454"/>
                    </a:cubicBezTo>
                    <a:cubicBezTo>
                      <a:pt x="1166659" y="4332156"/>
                      <a:pt x="1313946" y="4332231"/>
                      <a:pt x="1461233" y="4332156"/>
                    </a:cubicBezTo>
                    <a:cubicBezTo>
                      <a:pt x="1461233" y="4332156"/>
                      <a:pt x="1461233" y="4332156"/>
                      <a:pt x="1461233" y="4332156"/>
                    </a:cubicBezTo>
                    <a:cubicBezTo>
                      <a:pt x="1545376" y="4332231"/>
                      <a:pt x="1629444" y="4332380"/>
                      <a:pt x="1713587" y="4332306"/>
                    </a:cubicBezTo>
                    <a:cubicBezTo>
                      <a:pt x="1902796" y="4332156"/>
                      <a:pt x="2091931" y="4332007"/>
                      <a:pt x="2281140" y="4331784"/>
                    </a:cubicBezTo>
                    <a:lnTo>
                      <a:pt x="2281140" y="4331784"/>
                    </a:lnTo>
                    <a:lnTo>
                      <a:pt x="2281140" y="4331784"/>
                    </a:lnTo>
                    <a:cubicBezTo>
                      <a:pt x="2294171" y="4331561"/>
                      <a:pt x="2307128" y="4331263"/>
                      <a:pt x="2320159" y="4331263"/>
                    </a:cubicBezTo>
                    <a:cubicBezTo>
                      <a:pt x="2673483" y="4331486"/>
                      <a:pt x="3736883" y="4332231"/>
                      <a:pt x="3915221" y="4332306"/>
                    </a:cubicBezTo>
                    <a:cubicBezTo>
                      <a:pt x="3966079" y="4332306"/>
                      <a:pt x="3966153" y="4332306"/>
                      <a:pt x="3970844" y="4280629"/>
                    </a:cubicBezTo>
                    <a:cubicBezTo>
                      <a:pt x="3971812" y="4269757"/>
                      <a:pt x="3949697" y="2815354"/>
                      <a:pt x="3949399" y="2754668"/>
                    </a:cubicBezTo>
                    <a:cubicBezTo>
                      <a:pt x="3949176" y="2703735"/>
                      <a:pt x="3946867" y="2563150"/>
                      <a:pt x="3943517" y="2420777"/>
                    </a:cubicBezTo>
                    <a:cubicBezTo>
                      <a:pt x="4043594" y="2502910"/>
                      <a:pt x="4471754" y="2821982"/>
                      <a:pt x="4610925" y="2895402"/>
                    </a:cubicBezTo>
                    <a:cubicBezTo>
                      <a:pt x="4680919" y="2932335"/>
                      <a:pt x="4820164" y="2985352"/>
                      <a:pt x="4932975" y="2984980"/>
                    </a:cubicBezTo>
                    <a:cubicBezTo>
                      <a:pt x="4997757" y="2986767"/>
                      <a:pt x="5050254" y="2887658"/>
                      <a:pt x="5072146" y="2851618"/>
                    </a:cubicBezTo>
                    <a:cubicBezTo>
                      <a:pt x="5157926" y="2710288"/>
                      <a:pt x="5348923" y="1753667"/>
                      <a:pt x="5380048" y="1473391"/>
                    </a:cubicBezTo>
                    <a:cubicBezTo>
                      <a:pt x="5401344" y="1281500"/>
                      <a:pt x="5420034" y="1089387"/>
                      <a:pt x="5434480" y="896827"/>
                    </a:cubicBezTo>
                    <a:cubicBezTo>
                      <a:pt x="5399929" y="866148"/>
                      <a:pt x="5321818" y="822811"/>
                      <a:pt x="5260684" y="796526"/>
                    </a:cubicBezTo>
                    <a:close/>
                  </a:path>
                </a:pathLst>
              </a:custGeom>
              <a:solidFill>
                <a:schemeClr val="accent2">
                  <a:lumMod val="40000"/>
                  <a:lumOff val="60000"/>
                </a:schemeClr>
              </a:solidFill>
              <a:ln w="7435" cap="flat">
                <a:noFill/>
                <a:prstDash val="solid"/>
                <a:miter/>
              </a:ln>
            </p:spPr>
            <p:txBody>
              <a:bodyPr rtlCol="0" anchor="ctr"/>
              <a:lstStyle/>
              <a:p>
                <a:endParaRPr lang="en-US"/>
              </a:p>
            </p:txBody>
          </p:sp>
          <p:sp>
            <p:nvSpPr>
              <p:cNvPr id="230" name="Freeform: Shape 90">
                <a:extLst>
                  <a:ext uri="{FF2B5EF4-FFF2-40B4-BE49-F238E27FC236}">
                    <a16:creationId xmlns:a16="http://schemas.microsoft.com/office/drawing/2014/main" id="{3FC29AB3-C061-4CE3-97E3-9ADE934F4D58}"/>
                  </a:ext>
                </a:extLst>
              </p:cNvPr>
              <p:cNvSpPr/>
              <p:nvPr/>
            </p:nvSpPr>
            <p:spPr>
              <a:xfrm>
                <a:off x="1454373" y="2691897"/>
                <a:ext cx="973033" cy="1565667"/>
              </a:xfrm>
              <a:custGeom>
                <a:avLst/>
                <a:gdLst>
                  <a:gd name="connsiteX0" fmla="*/ 1429877 w 1445447"/>
                  <a:gd name="connsiteY0" fmla="*/ 765996 h 2325810"/>
                  <a:gd name="connsiteX1" fmla="*/ 1428388 w 1445447"/>
                  <a:gd name="connsiteY1" fmla="*/ 764432 h 2325810"/>
                  <a:gd name="connsiteX2" fmla="*/ 1428612 w 1445447"/>
                  <a:gd name="connsiteY2" fmla="*/ 759295 h 2325810"/>
                  <a:gd name="connsiteX3" fmla="*/ 1426750 w 1445447"/>
                  <a:gd name="connsiteY3" fmla="*/ 734722 h 2325810"/>
                  <a:gd name="connsiteX4" fmla="*/ 1428612 w 1445447"/>
                  <a:gd name="connsiteY4" fmla="*/ 734424 h 2325810"/>
                  <a:gd name="connsiteX5" fmla="*/ 1410815 w 1445447"/>
                  <a:gd name="connsiteY5" fmla="*/ 563979 h 2325810"/>
                  <a:gd name="connsiteX6" fmla="*/ 1404635 w 1445447"/>
                  <a:gd name="connsiteY6" fmla="*/ 526003 h 2325810"/>
                  <a:gd name="connsiteX7" fmla="*/ 1394210 w 1445447"/>
                  <a:gd name="connsiteY7" fmla="*/ 446403 h 2325810"/>
                  <a:gd name="connsiteX8" fmla="*/ 1394433 w 1445447"/>
                  <a:gd name="connsiteY8" fmla="*/ 436872 h 2325810"/>
                  <a:gd name="connsiteX9" fmla="*/ 1361670 w 1445447"/>
                  <a:gd name="connsiteY9" fmla="*/ 196507 h 2325810"/>
                  <a:gd name="connsiteX10" fmla="*/ 1277378 w 1445447"/>
                  <a:gd name="connsiteY10" fmla="*/ 0 h 2325810"/>
                  <a:gd name="connsiteX11" fmla="*/ 964710 w 1445447"/>
                  <a:gd name="connsiteY11" fmla="*/ 175657 h 2325810"/>
                  <a:gd name="connsiteX12" fmla="*/ 432675 w 1445447"/>
                  <a:gd name="connsiteY12" fmla="*/ 270820 h 2325810"/>
                  <a:gd name="connsiteX13" fmla="*/ 413240 w 1445447"/>
                  <a:gd name="connsiteY13" fmla="*/ 295765 h 2325810"/>
                  <a:gd name="connsiteX14" fmla="*/ 423665 w 1445447"/>
                  <a:gd name="connsiteY14" fmla="*/ 385046 h 2325810"/>
                  <a:gd name="connsiteX15" fmla="*/ 385689 w 1445447"/>
                  <a:gd name="connsiteY15" fmla="*/ 691683 h 2325810"/>
                  <a:gd name="connsiteX16" fmla="*/ 363499 w 1445447"/>
                  <a:gd name="connsiteY16" fmla="*/ 728616 h 2325810"/>
                  <a:gd name="connsiteX17" fmla="*/ 350394 w 1445447"/>
                  <a:gd name="connsiteY17" fmla="*/ 738147 h 2325810"/>
                  <a:gd name="connsiteX18" fmla="*/ 319417 w 1445447"/>
                  <a:gd name="connsiteY18" fmla="*/ 771209 h 2325810"/>
                  <a:gd name="connsiteX19" fmla="*/ 285909 w 1445447"/>
                  <a:gd name="connsiteY19" fmla="*/ 734871 h 2325810"/>
                  <a:gd name="connsiteX20" fmla="*/ 284122 w 1445447"/>
                  <a:gd name="connsiteY20" fmla="*/ 732414 h 2325810"/>
                  <a:gd name="connsiteX21" fmla="*/ 102657 w 1445447"/>
                  <a:gd name="connsiteY21" fmla="*/ 682896 h 2325810"/>
                  <a:gd name="connsiteX22" fmla="*/ 2356 w 1445447"/>
                  <a:gd name="connsiteY22" fmla="*/ 861308 h 2325810"/>
                  <a:gd name="connsiteX23" fmla="*/ 8983 w 1445447"/>
                  <a:gd name="connsiteY23" fmla="*/ 926761 h 2325810"/>
                  <a:gd name="connsiteX24" fmla="*/ 181215 w 1445447"/>
                  <a:gd name="connsiteY24" fmla="*/ 1102120 h 2325810"/>
                  <a:gd name="connsiteX25" fmla="*/ 198416 w 1445447"/>
                  <a:gd name="connsiteY25" fmla="*/ 1111502 h 2325810"/>
                  <a:gd name="connsiteX26" fmla="*/ 319492 w 1445447"/>
                  <a:gd name="connsiteY26" fmla="*/ 1231089 h 2325810"/>
                  <a:gd name="connsiteX27" fmla="*/ 330661 w 1445447"/>
                  <a:gd name="connsiteY27" fmla="*/ 1253056 h 2325810"/>
                  <a:gd name="connsiteX28" fmla="*/ 302663 w 1445447"/>
                  <a:gd name="connsiteY28" fmla="*/ 1439212 h 2325810"/>
                  <a:gd name="connsiteX29" fmla="*/ 229318 w 1445447"/>
                  <a:gd name="connsiteY29" fmla="*/ 1974598 h 2325810"/>
                  <a:gd name="connsiteX30" fmla="*/ 367148 w 1445447"/>
                  <a:gd name="connsiteY30" fmla="*/ 2231642 h 2325810"/>
                  <a:gd name="connsiteX31" fmla="*/ 729408 w 1445447"/>
                  <a:gd name="connsiteY31" fmla="*/ 2316679 h 2325810"/>
                  <a:gd name="connsiteX32" fmla="*/ 974092 w 1445447"/>
                  <a:gd name="connsiteY32" fmla="*/ 2161499 h 2325810"/>
                  <a:gd name="connsiteX33" fmla="*/ 1030684 w 1445447"/>
                  <a:gd name="connsiteY33" fmla="*/ 1869159 h 2325810"/>
                  <a:gd name="connsiteX34" fmla="*/ 1025322 w 1445447"/>
                  <a:gd name="connsiteY34" fmla="*/ 1605785 h 2325810"/>
                  <a:gd name="connsiteX35" fmla="*/ 1019291 w 1445447"/>
                  <a:gd name="connsiteY35" fmla="*/ 1429383 h 2325810"/>
                  <a:gd name="connsiteX36" fmla="*/ 1017057 w 1445447"/>
                  <a:gd name="connsiteY36" fmla="*/ 1429457 h 2325810"/>
                  <a:gd name="connsiteX37" fmla="*/ 1019291 w 1445447"/>
                  <a:gd name="connsiteY37" fmla="*/ 1426926 h 2325810"/>
                  <a:gd name="connsiteX38" fmla="*/ 1039545 w 1445447"/>
                  <a:gd name="connsiteY38" fmla="*/ 1421490 h 2325810"/>
                  <a:gd name="connsiteX39" fmla="*/ 1400018 w 1445447"/>
                  <a:gd name="connsiteY39" fmla="*/ 1140692 h 2325810"/>
                  <a:gd name="connsiteX40" fmla="*/ 1429877 w 1445447"/>
                  <a:gd name="connsiteY40" fmla="*/ 765996 h 232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45447" h="2325810">
                    <a:moveTo>
                      <a:pt x="1429877" y="765996"/>
                    </a:moveTo>
                    <a:cubicBezTo>
                      <a:pt x="1429356" y="765400"/>
                      <a:pt x="1428909" y="764954"/>
                      <a:pt x="1428388" y="764432"/>
                    </a:cubicBezTo>
                    <a:cubicBezTo>
                      <a:pt x="1428463" y="762720"/>
                      <a:pt x="1428612" y="761007"/>
                      <a:pt x="1428612" y="759295"/>
                    </a:cubicBezTo>
                    <a:cubicBezTo>
                      <a:pt x="1428612" y="751029"/>
                      <a:pt x="1427867" y="742838"/>
                      <a:pt x="1426750" y="734722"/>
                    </a:cubicBezTo>
                    <a:cubicBezTo>
                      <a:pt x="1427346" y="734647"/>
                      <a:pt x="1427941" y="734499"/>
                      <a:pt x="1428612" y="734424"/>
                    </a:cubicBezTo>
                    <a:cubicBezTo>
                      <a:pt x="1422580" y="692651"/>
                      <a:pt x="1420644" y="644175"/>
                      <a:pt x="1410815" y="563979"/>
                    </a:cubicBezTo>
                    <a:cubicBezTo>
                      <a:pt x="1405975" y="551693"/>
                      <a:pt x="1405305" y="538885"/>
                      <a:pt x="1404635" y="526003"/>
                    </a:cubicBezTo>
                    <a:cubicBezTo>
                      <a:pt x="1405901" y="498154"/>
                      <a:pt x="1402624" y="471348"/>
                      <a:pt x="1394210" y="446403"/>
                    </a:cubicBezTo>
                    <a:cubicBezTo>
                      <a:pt x="1394806" y="443946"/>
                      <a:pt x="1394955" y="440818"/>
                      <a:pt x="1394433" y="436872"/>
                    </a:cubicBezTo>
                    <a:cubicBezTo>
                      <a:pt x="1384232" y="356676"/>
                      <a:pt x="1380956" y="275437"/>
                      <a:pt x="1361670" y="196507"/>
                    </a:cubicBezTo>
                    <a:cubicBezTo>
                      <a:pt x="1344618" y="126735"/>
                      <a:pt x="1318035" y="60761"/>
                      <a:pt x="1277378" y="0"/>
                    </a:cubicBezTo>
                    <a:cubicBezTo>
                      <a:pt x="1187576" y="87791"/>
                      <a:pt x="1079084" y="137160"/>
                      <a:pt x="964710" y="175657"/>
                    </a:cubicBezTo>
                    <a:cubicBezTo>
                      <a:pt x="792106" y="233663"/>
                      <a:pt x="613172" y="257417"/>
                      <a:pt x="432675" y="270820"/>
                    </a:cubicBezTo>
                    <a:cubicBezTo>
                      <a:pt x="412272" y="272309"/>
                      <a:pt x="410485" y="278713"/>
                      <a:pt x="413240" y="295765"/>
                    </a:cubicBezTo>
                    <a:cubicBezTo>
                      <a:pt x="417932" y="325327"/>
                      <a:pt x="422250" y="355186"/>
                      <a:pt x="423665" y="385046"/>
                    </a:cubicBezTo>
                    <a:cubicBezTo>
                      <a:pt x="428728" y="489368"/>
                      <a:pt x="424410" y="592647"/>
                      <a:pt x="385689" y="691683"/>
                    </a:cubicBezTo>
                    <a:cubicBezTo>
                      <a:pt x="377647" y="703969"/>
                      <a:pt x="370201" y="716255"/>
                      <a:pt x="363499" y="728616"/>
                    </a:cubicBezTo>
                    <a:cubicBezTo>
                      <a:pt x="358957" y="731073"/>
                      <a:pt x="354564" y="734126"/>
                      <a:pt x="350394" y="738147"/>
                    </a:cubicBezTo>
                    <a:cubicBezTo>
                      <a:pt x="339075" y="748944"/>
                      <a:pt x="337735" y="773293"/>
                      <a:pt x="319417" y="771209"/>
                    </a:cubicBezTo>
                    <a:cubicBezTo>
                      <a:pt x="302291" y="769347"/>
                      <a:pt x="297823" y="746710"/>
                      <a:pt x="285909" y="734871"/>
                    </a:cubicBezTo>
                    <a:cubicBezTo>
                      <a:pt x="283080" y="732041"/>
                      <a:pt x="286728" y="735466"/>
                      <a:pt x="284122" y="732414"/>
                    </a:cubicBezTo>
                    <a:cubicBezTo>
                      <a:pt x="235052" y="675301"/>
                      <a:pt x="168259" y="657653"/>
                      <a:pt x="102657" y="682896"/>
                    </a:cubicBezTo>
                    <a:cubicBezTo>
                      <a:pt x="31396" y="710373"/>
                      <a:pt x="-10675" y="790420"/>
                      <a:pt x="2356" y="861308"/>
                    </a:cubicBezTo>
                    <a:cubicBezTo>
                      <a:pt x="4515" y="883126"/>
                      <a:pt x="5409" y="905167"/>
                      <a:pt x="8983" y="926761"/>
                    </a:cubicBezTo>
                    <a:cubicBezTo>
                      <a:pt x="23205" y="1012542"/>
                      <a:pt x="85382" y="1099737"/>
                      <a:pt x="181215" y="1102120"/>
                    </a:cubicBezTo>
                    <a:cubicBezTo>
                      <a:pt x="188959" y="1102343"/>
                      <a:pt x="193874" y="1105099"/>
                      <a:pt x="198416" y="1111502"/>
                    </a:cubicBezTo>
                    <a:cubicBezTo>
                      <a:pt x="231701" y="1158488"/>
                      <a:pt x="272804" y="1197655"/>
                      <a:pt x="319492" y="1231089"/>
                    </a:cubicBezTo>
                    <a:cubicBezTo>
                      <a:pt x="327013" y="1236451"/>
                      <a:pt x="332523" y="1241589"/>
                      <a:pt x="330661" y="1253056"/>
                    </a:cubicBezTo>
                    <a:cubicBezTo>
                      <a:pt x="320758" y="1315008"/>
                      <a:pt x="311897" y="1377110"/>
                      <a:pt x="302663" y="1439212"/>
                    </a:cubicBezTo>
                    <a:cubicBezTo>
                      <a:pt x="293504" y="1556639"/>
                      <a:pt x="221499" y="1898646"/>
                      <a:pt x="229318" y="1974598"/>
                    </a:cubicBezTo>
                    <a:cubicBezTo>
                      <a:pt x="240189" y="2079962"/>
                      <a:pt x="284867" y="2166637"/>
                      <a:pt x="367148" y="2231642"/>
                    </a:cubicBezTo>
                    <a:cubicBezTo>
                      <a:pt x="473853" y="2315934"/>
                      <a:pt x="596939" y="2341698"/>
                      <a:pt x="729408" y="2316679"/>
                    </a:cubicBezTo>
                    <a:cubicBezTo>
                      <a:pt x="830603" y="2297616"/>
                      <a:pt x="913926" y="2246833"/>
                      <a:pt x="974092" y="2161499"/>
                    </a:cubicBezTo>
                    <a:cubicBezTo>
                      <a:pt x="1044757" y="2061272"/>
                      <a:pt x="1041704" y="1986214"/>
                      <a:pt x="1030684" y="1869159"/>
                    </a:cubicBezTo>
                    <a:cubicBezTo>
                      <a:pt x="1028226" y="1843320"/>
                      <a:pt x="1026216" y="1606678"/>
                      <a:pt x="1025322" y="1605785"/>
                    </a:cubicBezTo>
                    <a:cubicBezTo>
                      <a:pt x="1025844" y="1604966"/>
                      <a:pt x="1019365" y="1445095"/>
                      <a:pt x="1019291" y="1429383"/>
                    </a:cubicBezTo>
                    <a:cubicBezTo>
                      <a:pt x="1018546" y="1429383"/>
                      <a:pt x="1017802" y="1429383"/>
                      <a:pt x="1017057" y="1429457"/>
                    </a:cubicBezTo>
                    <a:cubicBezTo>
                      <a:pt x="1017802" y="1428638"/>
                      <a:pt x="1018621" y="1427894"/>
                      <a:pt x="1019291" y="1426926"/>
                    </a:cubicBezTo>
                    <a:cubicBezTo>
                      <a:pt x="1026067" y="1425064"/>
                      <a:pt x="1032694" y="1422830"/>
                      <a:pt x="1039545" y="1421490"/>
                    </a:cubicBezTo>
                    <a:cubicBezTo>
                      <a:pt x="1206788" y="1388354"/>
                      <a:pt x="1325630" y="1293340"/>
                      <a:pt x="1400018" y="1140692"/>
                    </a:cubicBezTo>
                    <a:cubicBezTo>
                      <a:pt x="1458992" y="1019616"/>
                      <a:pt x="1450727" y="893402"/>
                      <a:pt x="1429877" y="765996"/>
                    </a:cubicBezTo>
                    <a:close/>
                  </a:path>
                </a:pathLst>
              </a:custGeom>
              <a:solidFill>
                <a:srgbClr val="F4B8B1"/>
              </a:solidFill>
              <a:ln w="7435" cap="flat">
                <a:noFill/>
                <a:prstDash val="solid"/>
                <a:miter/>
              </a:ln>
            </p:spPr>
            <p:txBody>
              <a:bodyPr rtlCol="0" anchor="ctr"/>
              <a:lstStyle/>
              <a:p>
                <a:endParaRPr lang="en-US"/>
              </a:p>
            </p:txBody>
          </p:sp>
          <p:sp>
            <p:nvSpPr>
              <p:cNvPr id="231" name="Freeform: Shape 91">
                <a:extLst>
                  <a:ext uri="{FF2B5EF4-FFF2-40B4-BE49-F238E27FC236}">
                    <a16:creationId xmlns:a16="http://schemas.microsoft.com/office/drawing/2014/main" id="{CDC3C57C-BF9C-4080-A07A-4B0F2C5A4639}"/>
                  </a:ext>
                </a:extLst>
              </p:cNvPr>
              <p:cNvSpPr/>
              <p:nvPr/>
            </p:nvSpPr>
            <p:spPr>
              <a:xfrm>
                <a:off x="633993" y="6571770"/>
                <a:ext cx="24311" cy="9604"/>
              </a:xfrm>
              <a:custGeom>
                <a:avLst/>
                <a:gdLst>
                  <a:gd name="connsiteX0" fmla="*/ 0 w 36114"/>
                  <a:gd name="connsiteY0" fmla="*/ 14268 h 14267"/>
                  <a:gd name="connsiteX1" fmla="*/ 36114 w 36114"/>
                  <a:gd name="connsiteY1" fmla="*/ 14268 h 14267"/>
                  <a:gd name="connsiteX2" fmla="*/ 0 w 36114"/>
                  <a:gd name="connsiteY2" fmla="*/ 14268 h 14267"/>
                </a:gdLst>
                <a:ahLst/>
                <a:cxnLst>
                  <a:cxn ang="0">
                    <a:pos x="connsiteX0" y="connsiteY0"/>
                  </a:cxn>
                  <a:cxn ang="0">
                    <a:pos x="connsiteX1" y="connsiteY1"/>
                  </a:cxn>
                  <a:cxn ang="0">
                    <a:pos x="connsiteX2" y="connsiteY2"/>
                  </a:cxn>
                </a:cxnLst>
                <a:rect l="l" t="t" r="r" b="b"/>
                <a:pathLst>
                  <a:path w="36114" h="14267">
                    <a:moveTo>
                      <a:pt x="0" y="14268"/>
                    </a:moveTo>
                    <a:cubicBezTo>
                      <a:pt x="12063" y="6226"/>
                      <a:pt x="24051" y="-13358"/>
                      <a:pt x="36114" y="14268"/>
                    </a:cubicBezTo>
                    <a:cubicBezTo>
                      <a:pt x="24051" y="14268"/>
                      <a:pt x="11988" y="14268"/>
                      <a:pt x="0" y="14268"/>
                    </a:cubicBezTo>
                    <a:close/>
                  </a:path>
                </a:pathLst>
              </a:custGeom>
              <a:solidFill>
                <a:srgbClr val="FFFFFF"/>
              </a:solidFill>
              <a:ln w="7435" cap="flat">
                <a:noFill/>
                <a:prstDash val="solid"/>
                <a:miter/>
              </a:ln>
            </p:spPr>
            <p:txBody>
              <a:bodyPr rtlCol="0" anchor="ctr"/>
              <a:lstStyle/>
              <a:p>
                <a:endParaRPr lang="en-US"/>
              </a:p>
            </p:txBody>
          </p:sp>
          <p:sp>
            <p:nvSpPr>
              <p:cNvPr id="232" name="Freeform: Shape 92">
                <a:extLst>
                  <a:ext uri="{FF2B5EF4-FFF2-40B4-BE49-F238E27FC236}">
                    <a16:creationId xmlns:a16="http://schemas.microsoft.com/office/drawing/2014/main" id="{618ED841-1997-4C8F-AC3E-595091B976B8}"/>
                  </a:ext>
                </a:extLst>
              </p:cNvPr>
              <p:cNvSpPr/>
              <p:nvPr/>
            </p:nvSpPr>
            <p:spPr>
              <a:xfrm>
                <a:off x="2818304" y="4194724"/>
                <a:ext cx="1020846" cy="1475675"/>
              </a:xfrm>
              <a:custGeom>
                <a:avLst/>
                <a:gdLst>
                  <a:gd name="connsiteX0" fmla="*/ 4364 w 1516474"/>
                  <a:gd name="connsiteY0" fmla="*/ 1608689 h 2192126"/>
                  <a:gd name="connsiteX1" fmla="*/ 45 w 1516474"/>
                  <a:gd name="connsiteY1" fmla="*/ 1217612 h 2192126"/>
                  <a:gd name="connsiteX2" fmla="*/ 739235 w 1516474"/>
                  <a:gd name="connsiteY2" fmla="*/ 1677567 h 2192126"/>
                  <a:gd name="connsiteX3" fmla="*/ 961505 w 1516474"/>
                  <a:gd name="connsiteY3" fmla="*/ 1605264 h 2192126"/>
                  <a:gd name="connsiteX4" fmla="*/ 1153172 w 1516474"/>
                  <a:gd name="connsiteY4" fmla="*/ 1187231 h 2192126"/>
                  <a:gd name="connsiteX5" fmla="*/ 1262557 w 1516474"/>
                  <a:gd name="connsiteY5" fmla="*/ 597860 h 2192126"/>
                  <a:gd name="connsiteX6" fmla="*/ 1314607 w 1516474"/>
                  <a:gd name="connsiteY6" fmla="*/ 202762 h 2192126"/>
                  <a:gd name="connsiteX7" fmla="*/ 1334414 w 1516474"/>
                  <a:gd name="connsiteY7" fmla="*/ 0 h 2192126"/>
                  <a:gd name="connsiteX8" fmla="*/ 1516475 w 1516474"/>
                  <a:gd name="connsiteY8" fmla="*/ 103950 h 2192126"/>
                  <a:gd name="connsiteX9" fmla="*/ 1462043 w 1516474"/>
                  <a:gd name="connsiteY9" fmla="*/ 680513 h 2192126"/>
                  <a:gd name="connsiteX10" fmla="*/ 1154140 w 1516474"/>
                  <a:gd name="connsiteY10" fmla="*/ 2058741 h 2192126"/>
                  <a:gd name="connsiteX11" fmla="*/ 1014969 w 1516474"/>
                  <a:gd name="connsiteY11" fmla="*/ 2192103 h 2192126"/>
                  <a:gd name="connsiteX12" fmla="*/ 692919 w 1516474"/>
                  <a:gd name="connsiteY12" fmla="*/ 2102524 h 2192126"/>
                  <a:gd name="connsiteX13" fmla="*/ 4364 w 1516474"/>
                  <a:gd name="connsiteY13" fmla="*/ 1608689 h 219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6474" h="2192126">
                    <a:moveTo>
                      <a:pt x="4364" y="1608689"/>
                    </a:moveTo>
                    <a:cubicBezTo>
                      <a:pt x="9949" y="1526854"/>
                      <a:pt x="-774" y="1233323"/>
                      <a:pt x="45" y="1217612"/>
                    </a:cubicBezTo>
                    <a:cubicBezTo>
                      <a:pt x="47924" y="1256109"/>
                      <a:pt x="513836" y="1600945"/>
                      <a:pt x="739235" y="1677567"/>
                    </a:cubicBezTo>
                    <a:cubicBezTo>
                      <a:pt x="844972" y="1713532"/>
                      <a:pt x="887117" y="1700203"/>
                      <a:pt x="961505" y="1605264"/>
                    </a:cubicBezTo>
                    <a:cubicBezTo>
                      <a:pt x="1058232" y="1481805"/>
                      <a:pt x="1117728" y="1336975"/>
                      <a:pt x="1153172" y="1187231"/>
                    </a:cubicBezTo>
                    <a:cubicBezTo>
                      <a:pt x="1199190" y="993107"/>
                      <a:pt x="1238059" y="796526"/>
                      <a:pt x="1262557" y="597860"/>
                    </a:cubicBezTo>
                    <a:cubicBezTo>
                      <a:pt x="1278790" y="465987"/>
                      <a:pt x="1298151" y="334560"/>
                      <a:pt x="1314607" y="202762"/>
                    </a:cubicBezTo>
                    <a:cubicBezTo>
                      <a:pt x="1323021" y="135373"/>
                      <a:pt x="1327936" y="67612"/>
                      <a:pt x="1334414" y="0"/>
                    </a:cubicBezTo>
                    <a:cubicBezTo>
                      <a:pt x="1396590" y="25764"/>
                      <a:pt x="1480360" y="71707"/>
                      <a:pt x="1516475" y="103950"/>
                    </a:cubicBezTo>
                    <a:cubicBezTo>
                      <a:pt x="1502029" y="296510"/>
                      <a:pt x="1483339" y="488623"/>
                      <a:pt x="1462043" y="680513"/>
                    </a:cubicBezTo>
                    <a:cubicBezTo>
                      <a:pt x="1430917" y="960790"/>
                      <a:pt x="1239921" y="1917336"/>
                      <a:pt x="1154140" y="2058741"/>
                    </a:cubicBezTo>
                    <a:cubicBezTo>
                      <a:pt x="1132248" y="2094780"/>
                      <a:pt x="1079826" y="2193890"/>
                      <a:pt x="1014969" y="2192103"/>
                    </a:cubicBezTo>
                    <a:cubicBezTo>
                      <a:pt x="902159" y="2192475"/>
                      <a:pt x="762914" y="2139458"/>
                      <a:pt x="692919" y="2102524"/>
                    </a:cubicBezTo>
                    <a:cubicBezTo>
                      <a:pt x="534835" y="2019127"/>
                      <a:pt x="3694" y="1618592"/>
                      <a:pt x="4364" y="1608689"/>
                    </a:cubicBezTo>
                    <a:close/>
                  </a:path>
                </a:pathLst>
              </a:custGeom>
              <a:solidFill>
                <a:schemeClr val="accent2">
                  <a:lumMod val="60000"/>
                  <a:lumOff val="40000"/>
                </a:schemeClr>
              </a:solidFill>
              <a:ln w="7435" cap="flat">
                <a:noFill/>
                <a:prstDash val="solid"/>
                <a:miter/>
              </a:ln>
            </p:spPr>
            <p:txBody>
              <a:bodyPr rtlCol="0" anchor="ctr"/>
              <a:lstStyle/>
              <a:p>
                <a:endParaRPr lang="en-US"/>
              </a:p>
            </p:txBody>
          </p:sp>
          <p:sp>
            <p:nvSpPr>
              <p:cNvPr id="233" name="Freeform: Shape 93">
                <a:extLst>
                  <a:ext uri="{FF2B5EF4-FFF2-40B4-BE49-F238E27FC236}">
                    <a16:creationId xmlns:a16="http://schemas.microsoft.com/office/drawing/2014/main" id="{FFFDEFA7-3C06-4FB9-904C-045DA5BB1390}"/>
                  </a:ext>
                </a:extLst>
              </p:cNvPr>
              <p:cNvSpPr/>
              <p:nvPr/>
            </p:nvSpPr>
            <p:spPr>
              <a:xfrm>
                <a:off x="3431325" y="3578676"/>
                <a:ext cx="690063" cy="616094"/>
              </a:xfrm>
              <a:custGeom>
                <a:avLst/>
                <a:gdLst>
                  <a:gd name="connsiteX0" fmla="*/ 423767 w 1025093"/>
                  <a:gd name="connsiteY0" fmla="*/ 915070 h 915212"/>
                  <a:gd name="connsiteX1" fmla="*/ 0 w 1025093"/>
                  <a:gd name="connsiteY1" fmla="*/ 723925 h 915212"/>
                  <a:gd name="connsiteX2" fmla="*/ 27998 w 1025093"/>
                  <a:gd name="connsiteY2" fmla="*/ 561820 h 915212"/>
                  <a:gd name="connsiteX3" fmla="*/ 26062 w 1025093"/>
                  <a:gd name="connsiteY3" fmla="*/ 506271 h 915212"/>
                  <a:gd name="connsiteX4" fmla="*/ 49220 w 1025093"/>
                  <a:gd name="connsiteY4" fmla="*/ 368590 h 915212"/>
                  <a:gd name="connsiteX5" fmla="*/ 74612 w 1025093"/>
                  <a:gd name="connsiteY5" fmla="*/ 327933 h 915212"/>
                  <a:gd name="connsiteX6" fmla="*/ 258609 w 1025093"/>
                  <a:gd name="connsiteY6" fmla="*/ 382812 h 915212"/>
                  <a:gd name="connsiteX7" fmla="*/ 367920 w 1025093"/>
                  <a:gd name="connsiteY7" fmla="*/ 377302 h 915212"/>
                  <a:gd name="connsiteX8" fmla="*/ 969801 w 1025093"/>
                  <a:gd name="connsiteY8" fmla="*/ 23456 h 915212"/>
                  <a:gd name="connsiteX9" fmla="*/ 993107 w 1025093"/>
                  <a:gd name="connsiteY9" fmla="*/ 0 h 915212"/>
                  <a:gd name="connsiteX10" fmla="*/ 981863 w 1025093"/>
                  <a:gd name="connsiteY10" fmla="*/ 204251 h 915212"/>
                  <a:gd name="connsiteX11" fmla="*/ 834130 w 1025093"/>
                  <a:gd name="connsiteY11" fmla="*/ 330539 h 915212"/>
                  <a:gd name="connsiteX12" fmla="*/ 499942 w 1025093"/>
                  <a:gd name="connsiteY12" fmla="*/ 548342 h 915212"/>
                  <a:gd name="connsiteX13" fmla="*/ 476337 w 1025093"/>
                  <a:gd name="connsiteY13" fmla="*/ 591679 h 915212"/>
                  <a:gd name="connsiteX14" fmla="*/ 423767 w 1025093"/>
                  <a:gd name="connsiteY14" fmla="*/ 915070 h 91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5093" h="915212">
                    <a:moveTo>
                      <a:pt x="423767" y="915070"/>
                    </a:moveTo>
                    <a:cubicBezTo>
                      <a:pt x="312370" y="865329"/>
                      <a:pt x="29860" y="737849"/>
                      <a:pt x="0" y="723925"/>
                    </a:cubicBezTo>
                    <a:cubicBezTo>
                      <a:pt x="9085" y="669865"/>
                      <a:pt x="17052" y="615507"/>
                      <a:pt x="27998" y="561820"/>
                    </a:cubicBezTo>
                    <a:cubicBezTo>
                      <a:pt x="32019" y="542311"/>
                      <a:pt x="32019" y="524887"/>
                      <a:pt x="26062" y="506271"/>
                    </a:cubicBezTo>
                    <a:cubicBezTo>
                      <a:pt x="10202" y="456604"/>
                      <a:pt x="25764" y="411703"/>
                      <a:pt x="49220" y="368590"/>
                    </a:cubicBezTo>
                    <a:cubicBezTo>
                      <a:pt x="56815" y="354591"/>
                      <a:pt x="66123" y="341485"/>
                      <a:pt x="74612" y="327933"/>
                    </a:cubicBezTo>
                    <a:cubicBezTo>
                      <a:pt x="135075" y="349229"/>
                      <a:pt x="196209" y="367622"/>
                      <a:pt x="258609" y="382812"/>
                    </a:cubicBezTo>
                    <a:cubicBezTo>
                      <a:pt x="296883" y="392120"/>
                      <a:pt x="332029" y="385493"/>
                      <a:pt x="367920" y="377302"/>
                    </a:cubicBezTo>
                    <a:cubicBezTo>
                      <a:pt x="605679" y="322646"/>
                      <a:pt x="804940" y="202240"/>
                      <a:pt x="969801" y="23456"/>
                    </a:cubicBezTo>
                    <a:cubicBezTo>
                      <a:pt x="977247" y="15339"/>
                      <a:pt x="985363" y="7819"/>
                      <a:pt x="993107" y="0"/>
                    </a:cubicBezTo>
                    <a:cubicBezTo>
                      <a:pt x="1039348" y="71186"/>
                      <a:pt x="1035328" y="138054"/>
                      <a:pt x="981863" y="204251"/>
                    </a:cubicBezTo>
                    <a:cubicBezTo>
                      <a:pt x="940388" y="255630"/>
                      <a:pt x="888487" y="294648"/>
                      <a:pt x="834130" y="330539"/>
                    </a:cubicBezTo>
                    <a:cubicBezTo>
                      <a:pt x="723106" y="403736"/>
                      <a:pt x="611785" y="476337"/>
                      <a:pt x="499942" y="548342"/>
                    </a:cubicBezTo>
                    <a:cubicBezTo>
                      <a:pt x="482815" y="559363"/>
                      <a:pt x="475816" y="568894"/>
                      <a:pt x="476337" y="591679"/>
                    </a:cubicBezTo>
                    <a:cubicBezTo>
                      <a:pt x="479018" y="705905"/>
                      <a:pt x="441861" y="921549"/>
                      <a:pt x="423767" y="915070"/>
                    </a:cubicBezTo>
                    <a:close/>
                  </a:path>
                </a:pathLst>
              </a:custGeom>
              <a:solidFill>
                <a:srgbClr val="F4B8B1"/>
              </a:solidFill>
              <a:ln w="7435" cap="flat">
                <a:noFill/>
                <a:prstDash val="solid"/>
                <a:miter/>
              </a:ln>
            </p:spPr>
            <p:txBody>
              <a:bodyPr rtlCol="0" anchor="ctr"/>
              <a:lstStyle/>
              <a:p>
                <a:endParaRPr lang="en-US"/>
              </a:p>
            </p:txBody>
          </p:sp>
          <p:sp>
            <p:nvSpPr>
              <p:cNvPr id="234" name="Freeform: Shape 94">
                <a:extLst>
                  <a:ext uri="{FF2B5EF4-FFF2-40B4-BE49-F238E27FC236}">
                    <a16:creationId xmlns:a16="http://schemas.microsoft.com/office/drawing/2014/main" id="{4AF49DDE-0EFE-4962-83DA-9A7F1758994D}"/>
                  </a:ext>
                </a:extLst>
              </p:cNvPr>
              <p:cNvSpPr/>
              <p:nvPr/>
            </p:nvSpPr>
            <p:spPr>
              <a:xfrm>
                <a:off x="1728244" y="3541834"/>
                <a:ext cx="413816" cy="234578"/>
              </a:xfrm>
              <a:custGeom>
                <a:avLst/>
                <a:gdLst>
                  <a:gd name="connsiteX0" fmla="*/ 613720 w 614727"/>
                  <a:gd name="connsiteY0" fmla="*/ 346027 h 348467"/>
                  <a:gd name="connsiteX1" fmla="*/ 416767 w 614727"/>
                  <a:gd name="connsiteY1" fmla="*/ 321157 h 348467"/>
                  <a:gd name="connsiteX2" fmla="*/ 185486 w 614727"/>
                  <a:gd name="connsiteY2" fmla="*/ 184146 h 348467"/>
                  <a:gd name="connsiteX3" fmla="*/ 0 w 614727"/>
                  <a:gd name="connsiteY3" fmla="*/ 0 h 348467"/>
                  <a:gd name="connsiteX4" fmla="*/ 612454 w 614727"/>
                  <a:gd name="connsiteY4" fmla="*/ 164413 h 348467"/>
                  <a:gd name="connsiteX5" fmla="*/ 613720 w 614727"/>
                  <a:gd name="connsiteY5" fmla="*/ 346027 h 34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727" h="348467">
                    <a:moveTo>
                      <a:pt x="613720" y="346027"/>
                    </a:moveTo>
                    <a:cubicBezTo>
                      <a:pt x="546108" y="353176"/>
                      <a:pt x="480730" y="344538"/>
                      <a:pt x="416767" y="321157"/>
                    </a:cubicBezTo>
                    <a:cubicBezTo>
                      <a:pt x="330986" y="289883"/>
                      <a:pt x="255853" y="240886"/>
                      <a:pt x="185486" y="184146"/>
                    </a:cubicBezTo>
                    <a:cubicBezTo>
                      <a:pt x="117725" y="129565"/>
                      <a:pt x="53315" y="71335"/>
                      <a:pt x="0" y="0"/>
                    </a:cubicBezTo>
                    <a:cubicBezTo>
                      <a:pt x="186976" y="119513"/>
                      <a:pt x="391301" y="173870"/>
                      <a:pt x="612454" y="164413"/>
                    </a:cubicBezTo>
                    <a:cubicBezTo>
                      <a:pt x="612529" y="180199"/>
                      <a:pt x="616550" y="344092"/>
                      <a:pt x="613720" y="346027"/>
                    </a:cubicBezTo>
                    <a:close/>
                  </a:path>
                </a:pathLst>
              </a:custGeom>
              <a:solidFill>
                <a:srgbClr val="E1A099"/>
              </a:solidFill>
              <a:ln w="7435" cap="flat">
                <a:noFill/>
                <a:prstDash val="solid"/>
                <a:miter/>
              </a:ln>
            </p:spPr>
            <p:txBody>
              <a:bodyPr rtlCol="0" anchor="ctr"/>
              <a:lstStyle/>
              <a:p>
                <a:endParaRPr lang="en-US"/>
              </a:p>
            </p:txBody>
          </p:sp>
          <p:sp>
            <p:nvSpPr>
              <p:cNvPr id="235" name="Freeform: Shape 95">
                <a:extLst>
                  <a:ext uri="{FF2B5EF4-FFF2-40B4-BE49-F238E27FC236}">
                    <a16:creationId xmlns:a16="http://schemas.microsoft.com/office/drawing/2014/main" id="{51E03700-F084-40CC-9C83-B848E16A30DA}"/>
                  </a:ext>
                </a:extLst>
              </p:cNvPr>
              <p:cNvSpPr/>
              <p:nvPr/>
            </p:nvSpPr>
            <p:spPr>
              <a:xfrm>
                <a:off x="1515510" y="3865543"/>
                <a:ext cx="940563" cy="2711446"/>
              </a:xfrm>
              <a:custGeom>
                <a:avLst/>
                <a:gdLst>
                  <a:gd name="connsiteX0" fmla="*/ 99092 w 940563"/>
                  <a:gd name="connsiteY0" fmla="*/ 0 h 2711446"/>
                  <a:gd name="connsiteX1" fmla="*/ 114286 w 940563"/>
                  <a:gd name="connsiteY1" fmla="*/ 3212 h 2711446"/>
                  <a:gd name="connsiteX2" fmla="*/ 101203 w 940563"/>
                  <a:gd name="connsiteY2" fmla="*/ 143616 h 2711446"/>
                  <a:gd name="connsiteX3" fmla="*/ 286218 w 940563"/>
                  <a:gd name="connsiteY3" fmla="*/ 369935 h 2711446"/>
                  <a:gd name="connsiteX4" fmla="*/ 564268 w 940563"/>
                  <a:gd name="connsiteY4" fmla="*/ 303468 h 2711446"/>
                  <a:gd name="connsiteX5" fmla="*/ 632790 w 940563"/>
                  <a:gd name="connsiteY5" fmla="*/ 135445 h 2711446"/>
                  <a:gd name="connsiteX6" fmla="*/ 629783 w 940563"/>
                  <a:gd name="connsiteY6" fmla="*/ 10180 h 2711446"/>
                  <a:gd name="connsiteX7" fmla="*/ 664620 w 940563"/>
                  <a:gd name="connsiteY7" fmla="*/ 12386 h 2711446"/>
                  <a:gd name="connsiteX8" fmla="*/ 664690 w 940563"/>
                  <a:gd name="connsiteY8" fmla="*/ 12782 h 2711446"/>
                  <a:gd name="connsiteX9" fmla="*/ 695284 w 940563"/>
                  <a:gd name="connsiteY9" fmla="*/ 8137 h 2711446"/>
                  <a:gd name="connsiteX10" fmla="*/ 727928 w 940563"/>
                  <a:gd name="connsiteY10" fmla="*/ 8626 h 2711446"/>
                  <a:gd name="connsiteX11" fmla="*/ 809433 w 940563"/>
                  <a:gd name="connsiteY11" fmla="*/ 250784 h 2711446"/>
                  <a:gd name="connsiteX12" fmla="*/ 820461 w 940563"/>
                  <a:gd name="connsiteY12" fmla="*/ 408230 h 2711446"/>
                  <a:gd name="connsiteX13" fmla="*/ 820461 w 940563"/>
                  <a:gd name="connsiteY13" fmla="*/ 697558 h 2711446"/>
                  <a:gd name="connsiteX14" fmla="*/ 847880 w 940563"/>
                  <a:gd name="connsiteY14" fmla="*/ 1399271 h 2711446"/>
                  <a:gd name="connsiteX15" fmla="*/ 910688 w 940563"/>
                  <a:gd name="connsiteY15" fmla="*/ 2284346 h 2711446"/>
                  <a:gd name="connsiteX16" fmla="*/ 940563 w 940563"/>
                  <a:gd name="connsiteY16" fmla="*/ 2707660 h 2711446"/>
                  <a:gd name="connsiteX17" fmla="*/ 869736 w 940563"/>
                  <a:gd name="connsiteY17" fmla="*/ 2707760 h 2711446"/>
                  <a:gd name="connsiteX18" fmla="*/ 869736 w 940563"/>
                  <a:gd name="connsiteY18" fmla="*/ 2707762 h 2711446"/>
                  <a:gd name="connsiteX19" fmla="*/ 200854 w 940563"/>
                  <a:gd name="connsiteY19" fmla="*/ 2711421 h 2711446"/>
                  <a:gd name="connsiteX20" fmla="*/ 190879 w 940563"/>
                  <a:gd name="connsiteY20" fmla="*/ 2685806 h 2711446"/>
                  <a:gd name="connsiteX21" fmla="*/ 197696 w 940563"/>
                  <a:gd name="connsiteY21" fmla="*/ 2471668 h 2711446"/>
                  <a:gd name="connsiteX22" fmla="*/ 227020 w 940563"/>
                  <a:gd name="connsiteY22" fmla="*/ 1461278 h 2711446"/>
                  <a:gd name="connsiteX23" fmla="*/ 226118 w 940563"/>
                  <a:gd name="connsiteY23" fmla="*/ 1430951 h 2711446"/>
                  <a:gd name="connsiteX24" fmla="*/ 236894 w 940563"/>
                  <a:gd name="connsiteY24" fmla="*/ 1330699 h 2711446"/>
                  <a:gd name="connsiteX25" fmla="*/ 236794 w 940563"/>
                  <a:gd name="connsiteY25" fmla="*/ 1154958 h 2711446"/>
                  <a:gd name="connsiteX26" fmla="*/ 219100 w 940563"/>
                  <a:gd name="connsiteY26" fmla="*/ 971948 h 2711446"/>
                  <a:gd name="connsiteX27" fmla="*/ 101654 w 940563"/>
                  <a:gd name="connsiteY27" fmla="*/ 506127 h 2711446"/>
                  <a:gd name="connsiteX28" fmla="*/ 33834 w 940563"/>
                  <a:gd name="connsiteY28" fmla="*/ 343768 h 2711446"/>
                  <a:gd name="connsiteX29" fmla="*/ 6666 w 940563"/>
                  <a:gd name="connsiteY29" fmla="*/ 18250 h 2711446"/>
                  <a:gd name="connsiteX30" fmla="*/ 99092 w 940563"/>
                  <a:gd name="connsiteY30" fmla="*/ 0 h 271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40563" h="2711446">
                    <a:moveTo>
                      <a:pt x="99092" y="0"/>
                    </a:moveTo>
                    <a:cubicBezTo>
                      <a:pt x="107294" y="-21"/>
                      <a:pt x="112970" y="944"/>
                      <a:pt x="114286" y="3212"/>
                    </a:cubicBezTo>
                    <a:cubicBezTo>
                      <a:pt x="109524" y="49980"/>
                      <a:pt x="97193" y="95946"/>
                      <a:pt x="101203" y="143616"/>
                    </a:cubicBezTo>
                    <a:cubicBezTo>
                      <a:pt x="110677" y="256499"/>
                      <a:pt x="176944" y="339708"/>
                      <a:pt x="286218" y="369935"/>
                    </a:cubicBezTo>
                    <a:cubicBezTo>
                      <a:pt x="390330" y="398757"/>
                      <a:pt x="485570" y="381614"/>
                      <a:pt x="564268" y="303468"/>
                    </a:cubicBezTo>
                    <a:cubicBezTo>
                      <a:pt x="610333" y="257753"/>
                      <a:pt x="630685" y="199356"/>
                      <a:pt x="632790" y="135445"/>
                    </a:cubicBezTo>
                    <a:cubicBezTo>
                      <a:pt x="634143" y="93740"/>
                      <a:pt x="630935" y="51935"/>
                      <a:pt x="629783" y="10180"/>
                    </a:cubicBezTo>
                    <a:cubicBezTo>
                      <a:pt x="641361" y="14390"/>
                      <a:pt x="649081" y="14741"/>
                      <a:pt x="664620" y="12386"/>
                    </a:cubicBezTo>
                    <a:lnTo>
                      <a:pt x="664690" y="12782"/>
                    </a:lnTo>
                    <a:lnTo>
                      <a:pt x="695284" y="8137"/>
                    </a:lnTo>
                    <a:cubicBezTo>
                      <a:pt x="705760" y="7786"/>
                      <a:pt x="716024" y="8375"/>
                      <a:pt x="727928" y="8626"/>
                    </a:cubicBezTo>
                    <a:cubicBezTo>
                      <a:pt x="753242" y="67573"/>
                      <a:pt x="801062" y="186473"/>
                      <a:pt x="809433" y="250784"/>
                    </a:cubicBezTo>
                    <a:cubicBezTo>
                      <a:pt x="817103" y="309582"/>
                      <a:pt x="819760" y="349032"/>
                      <a:pt x="820461" y="408230"/>
                    </a:cubicBezTo>
                    <a:cubicBezTo>
                      <a:pt x="821664" y="504673"/>
                      <a:pt x="821815" y="601115"/>
                      <a:pt x="820461" y="697558"/>
                    </a:cubicBezTo>
                    <a:cubicBezTo>
                      <a:pt x="819258" y="781167"/>
                      <a:pt x="846677" y="1384334"/>
                      <a:pt x="847880" y="1399271"/>
                    </a:cubicBezTo>
                    <a:cubicBezTo>
                      <a:pt x="852592" y="1471202"/>
                      <a:pt x="903370" y="2183543"/>
                      <a:pt x="910688" y="2284346"/>
                    </a:cubicBezTo>
                    <a:cubicBezTo>
                      <a:pt x="916904" y="2369660"/>
                      <a:pt x="936754" y="2651920"/>
                      <a:pt x="940563" y="2707660"/>
                    </a:cubicBezTo>
                    <a:lnTo>
                      <a:pt x="869736" y="2707760"/>
                    </a:lnTo>
                    <a:lnTo>
                      <a:pt x="869736" y="2707762"/>
                    </a:lnTo>
                    <a:cubicBezTo>
                      <a:pt x="798907" y="2706208"/>
                      <a:pt x="296795" y="2711872"/>
                      <a:pt x="200854" y="2711421"/>
                    </a:cubicBezTo>
                    <a:cubicBezTo>
                      <a:pt x="193836" y="2704353"/>
                      <a:pt x="190779" y="2695781"/>
                      <a:pt x="190879" y="2685806"/>
                    </a:cubicBezTo>
                    <a:cubicBezTo>
                      <a:pt x="191480" y="2614377"/>
                      <a:pt x="194087" y="2542997"/>
                      <a:pt x="197696" y="2471668"/>
                    </a:cubicBezTo>
                    <a:cubicBezTo>
                      <a:pt x="197947" y="2466957"/>
                      <a:pt x="225667" y="1544136"/>
                      <a:pt x="227020" y="1461278"/>
                    </a:cubicBezTo>
                    <a:cubicBezTo>
                      <a:pt x="227170" y="1451153"/>
                      <a:pt x="227220" y="1441027"/>
                      <a:pt x="226118" y="1430951"/>
                    </a:cubicBezTo>
                    <a:cubicBezTo>
                      <a:pt x="230177" y="1397618"/>
                      <a:pt x="234890" y="1364384"/>
                      <a:pt x="236894" y="1330699"/>
                    </a:cubicBezTo>
                    <a:cubicBezTo>
                      <a:pt x="240353" y="1272053"/>
                      <a:pt x="240153" y="1213605"/>
                      <a:pt x="236794" y="1154958"/>
                    </a:cubicBezTo>
                    <a:cubicBezTo>
                      <a:pt x="233285" y="1093704"/>
                      <a:pt x="228072" y="1032601"/>
                      <a:pt x="219100" y="971948"/>
                    </a:cubicBezTo>
                    <a:cubicBezTo>
                      <a:pt x="195591" y="812748"/>
                      <a:pt x="163159" y="655652"/>
                      <a:pt x="101654" y="506127"/>
                    </a:cubicBezTo>
                    <a:cubicBezTo>
                      <a:pt x="79348" y="451890"/>
                      <a:pt x="53183" y="399308"/>
                      <a:pt x="33834" y="343768"/>
                    </a:cubicBezTo>
                    <a:cubicBezTo>
                      <a:pt x="2605" y="254143"/>
                      <a:pt x="-8372" y="31734"/>
                      <a:pt x="6666" y="18250"/>
                    </a:cubicBezTo>
                    <a:cubicBezTo>
                      <a:pt x="27155" y="9002"/>
                      <a:pt x="74486" y="64"/>
                      <a:pt x="99092" y="0"/>
                    </a:cubicBezTo>
                    <a:close/>
                  </a:path>
                </a:pathLst>
              </a:custGeom>
              <a:solidFill>
                <a:schemeClr val="accent3">
                  <a:lumMod val="75000"/>
                </a:schemeClr>
              </a:solidFill>
              <a:ln w="7435" cap="flat">
                <a:noFill/>
                <a:prstDash val="solid"/>
                <a:miter/>
              </a:ln>
            </p:spPr>
            <p:txBody>
              <a:bodyPr wrap="square" rtlCol="0" anchor="ctr">
                <a:noAutofit/>
              </a:bodyPr>
              <a:lstStyle/>
              <a:p>
                <a:endParaRPr lang="en-US"/>
              </a:p>
            </p:txBody>
          </p:sp>
          <p:sp>
            <p:nvSpPr>
              <p:cNvPr id="236" name="Freeform: Shape 96">
                <a:extLst>
                  <a:ext uri="{FF2B5EF4-FFF2-40B4-BE49-F238E27FC236}">
                    <a16:creationId xmlns:a16="http://schemas.microsoft.com/office/drawing/2014/main" id="{A223C51B-DDAD-4358-979C-46CCCD5207D2}"/>
                  </a:ext>
                </a:extLst>
              </p:cNvPr>
              <p:cNvSpPr/>
              <p:nvPr/>
            </p:nvSpPr>
            <p:spPr>
              <a:xfrm>
                <a:off x="846042" y="5309377"/>
                <a:ext cx="318434" cy="1268040"/>
              </a:xfrm>
              <a:custGeom>
                <a:avLst/>
                <a:gdLst>
                  <a:gd name="connsiteX0" fmla="*/ 278019 w 473036"/>
                  <a:gd name="connsiteY0" fmla="*/ 68803 h 1883682"/>
                  <a:gd name="connsiteX1" fmla="*/ 473037 w 473036"/>
                  <a:gd name="connsiteY1" fmla="*/ 1883381 h 1883682"/>
                  <a:gd name="connsiteX2" fmla="*/ 31176 w 473036"/>
                  <a:gd name="connsiteY2" fmla="*/ 1883679 h 1883682"/>
                  <a:gd name="connsiteX3" fmla="*/ 5561 w 473036"/>
                  <a:gd name="connsiteY3" fmla="*/ 1850394 h 1883682"/>
                  <a:gd name="connsiteX4" fmla="*/ 118893 w 473036"/>
                  <a:gd name="connsiteY4" fmla="*/ 720127 h 1883682"/>
                  <a:gd name="connsiteX5" fmla="*/ 115170 w 473036"/>
                  <a:gd name="connsiteY5" fmla="*/ 366803 h 1883682"/>
                  <a:gd name="connsiteX6" fmla="*/ 94171 w 473036"/>
                  <a:gd name="connsiteY6" fmla="*/ 102088 h 1883682"/>
                  <a:gd name="connsiteX7" fmla="*/ 144731 w 473036"/>
                  <a:gd name="connsiteY7" fmla="*/ 18914 h 1883682"/>
                  <a:gd name="connsiteX8" fmla="*/ 165730 w 473036"/>
                  <a:gd name="connsiteY8" fmla="*/ 0 h 1883682"/>
                  <a:gd name="connsiteX9" fmla="*/ 175187 w 473036"/>
                  <a:gd name="connsiteY9" fmla="*/ 6627 h 1883682"/>
                  <a:gd name="connsiteX10" fmla="*/ 278019 w 473036"/>
                  <a:gd name="connsiteY10" fmla="*/ 68803 h 188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3036" h="1883682">
                    <a:moveTo>
                      <a:pt x="278019" y="68803"/>
                    </a:moveTo>
                    <a:cubicBezTo>
                      <a:pt x="292167" y="211771"/>
                      <a:pt x="472739" y="1868340"/>
                      <a:pt x="473037" y="1883381"/>
                    </a:cubicBezTo>
                    <a:cubicBezTo>
                      <a:pt x="325750" y="1883456"/>
                      <a:pt x="178463" y="1883307"/>
                      <a:pt x="31176" y="1883679"/>
                    </a:cubicBezTo>
                    <a:cubicBezTo>
                      <a:pt x="7050" y="1883754"/>
                      <a:pt x="-9034" y="1882637"/>
                      <a:pt x="5561" y="1850394"/>
                    </a:cubicBezTo>
                    <a:cubicBezTo>
                      <a:pt x="12784" y="1834460"/>
                      <a:pt x="113383" y="743806"/>
                      <a:pt x="118893" y="720127"/>
                    </a:cubicBezTo>
                    <a:cubicBezTo>
                      <a:pt x="130956" y="668004"/>
                      <a:pt x="119191" y="413416"/>
                      <a:pt x="115170" y="366803"/>
                    </a:cubicBezTo>
                    <a:cubicBezTo>
                      <a:pt x="107575" y="278639"/>
                      <a:pt x="90523" y="191146"/>
                      <a:pt x="94171" y="102088"/>
                    </a:cubicBezTo>
                    <a:cubicBezTo>
                      <a:pt x="111074" y="74388"/>
                      <a:pt x="128201" y="46837"/>
                      <a:pt x="144731" y="18914"/>
                    </a:cubicBezTo>
                    <a:cubicBezTo>
                      <a:pt x="149869" y="10276"/>
                      <a:pt x="154486" y="1638"/>
                      <a:pt x="165730" y="0"/>
                    </a:cubicBezTo>
                    <a:cubicBezTo>
                      <a:pt x="169676" y="1117"/>
                      <a:pt x="173846" y="2830"/>
                      <a:pt x="175187" y="6627"/>
                    </a:cubicBezTo>
                    <a:cubicBezTo>
                      <a:pt x="186505" y="38125"/>
                      <a:pt x="236544" y="58155"/>
                      <a:pt x="278019" y="68803"/>
                    </a:cubicBezTo>
                    <a:close/>
                  </a:path>
                </a:pathLst>
              </a:custGeom>
              <a:solidFill>
                <a:schemeClr val="accent2">
                  <a:lumMod val="60000"/>
                  <a:lumOff val="40000"/>
                </a:schemeClr>
              </a:solidFill>
              <a:ln w="7435" cap="flat">
                <a:noFill/>
                <a:prstDash val="solid"/>
                <a:miter/>
              </a:ln>
            </p:spPr>
            <p:txBody>
              <a:bodyPr rtlCol="0" anchor="ctr"/>
              <a:lstStyle/>
              <a:p>
                <a:endParaRPr lang="en-US"/>
              </a:p>
            </p:txBody>
          </p:sp>
          <p:sp>
            <p:nvSpPr>
              <p:cNvPr id="237" name="Freeform: Shape 97">
                <a:extLst>
                  <a:ext uri="{FF2B5EF4-FFF2-40B4-BE49-F238E27FC236}">
                    <a16:creationId xmlns:a16="http://schemas.microsoft.com/office/drawing/2014/main" id="{8073D24D-4FB1-4431-9544-B2807FF7367A}"/>
                  </a:ext>
                </a:extLst>
              </p:cNvPr>
              <p:cNvSpPr/>
              <p:nvPr/>
            </p:nvSpPr>
            <p:spPr>
              <a:xfrm>
                <a:off x="2176871" y="3873571"/>
                <a:ext cx="279202" cy="2699736"/>
              </a:xfrm>
              <a:custGeom>
                <a:avLst/>
                <a:gdLst>
                  <a:gd name="connsiteX0" fmla="*/ 414756 w 414756"/>
                  <a:gd name="connsiteY0" fmla="*/ 4010323 h 4010478"/>
                  <a:gd name="connsiteX1" fmla="*/ 309541 w 414756"/>
                  <a:gd name="connsiteY1" fmla="*/ 4010472 h 4010478"/>
                  <a:gd name="connsiteX2" fmla="*/ 282883 w 414756"/>
                  <a:gd name="connsiteY2" fmla="*/ 3986868 h 4010478"/>
                  <a:gd name="connsiteX3" fmla="*/ 236195 w 414756"/>
                  <a:gd name="connsiteY3" fmla="*/ 3380668 h 4010478"/>
                  <a:gd name="connsiteX4" fmla="*/ 95014 w 414756"/>
                  <a:gd name="connsiteY4" fmla="*/ 1216116 h 4010478"/>
                  <a:gd name="connsiteX5" fmla="*/ 90696 w 414756"/>
                  <a:gd name="connsiteY5" fmla="*/ 591227 h 4010478"/>
                  <a:gd name="connsiteX6" fmla="*/ 24424 w 414756"/>
                  <a:gd name="connsiteY6" fmla="*/ 136037 h 4010478"/>
                  <a:gd name="connsiteX7" fmla="*/ 0 w 414756"/>
                  <a:gd name="connsiteY7" fmla="*/ 7813 h 4010478"/>
                  <a:gd name="connsiteX8" fmla="*/ 98886 w 414756"/>
                  <a:gd name="connsiteY8" fmla="*/ 888 h 4010478"/>
                  <a:gd name="connsiteX9" fmla="*/ 219962 w 414756"/>
                  <a:gd name="connsiteY9" fmla="*/ 360616 h 4010478"/>
                  <a:gd name="connsiteX10" fmla="*/ 236344 w 414756"/>
                  <a:gd name="connsiteY10" fmla="*/ 594503 h 4010478"/>
                  <a:gd name="connsiteX11" fmla="*/ 236344 w 414756"/>
                  <a:gd name="connsiteY11" fmla="*/ 1024301 h 4010478"/>
                  <a:gd name="connsiteX12" fmla="*/ 277075 w 414756"/>
                  <a:gd name="connsiteY12" fmla="*/ 2066702 h 4010478"/>
                  <a:gd name="connsiteX13" fmla="*/ 370377 w 414756"/>
                  <a:gd name="connsiteY13" fmla="*/ 3381487 h 4010478"/>
                  <a:gd name="connsiteX14" fmla="*/ 414756 w 414756"/>
                  <a:gd name="connsiteY14" fmla="*/ 4010323 h 4010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4756" h="4010478">
                    <a:moveTo>
                      <a:pt x="414756" y="4010323"/>
                    </a:moveTo>
                    <a:cubicBezTo>
                      <a:pt x="379685" y="4010323"/>
                      <a:pt x="344613" y="4009951"/>
                      <a:pt x="309541" y="4010472"/>
                    </a:cubicBezTo>
                    <a:cubicBezTo>
                      <a:pt x="292787" y="4010695"/>
                      <a:pt x="284522" y="4005632"/>
                      <a:pt x="282883" y="3986868"/>
                    </a:cubicBezTo>
                    <a:cubicBezTo>
                      <a:pt x="273426" y="3876440"/>
                      <a:pt x="243269" y="3472257"/>
                      <a:pt x="236195" y="3380668"/>
                    </a:cubicBezTo>
                    <a:cubicBezTo>
                      <a:pt x="231132" y="3314917"/>
                      <a:pt x="100152" y="1394082"/>
                      <a:pt x="95014" y="1216116"/>
                    </a:cubicBezTo>
                    <a:cubicBezTo>
                      <a:pt x="88983" y="1007696"/>
                      <a:pt x="94568" y="799498"/>
                      <a:pt x="90696" y="591227"/>
                    </a:cubicBezTo>
                    <a:cubicBezTo>
                      <a:pt x="87717" y="433366"/>
                      <a:pt x="78707" y="285558"/>
                      <a:pt x="24424" y="136037"/>
                    </a:cubicBezTo>
                    <a:cubicBezTo>
                      <a:pt x="11467" y="100295"/>
                      <a:pt x="5585" y="68574"/>
                      <a:pt x="0" y="7813"/>
                    </a:cubicBezTo>
                    <a:cubicBezTo>
                      <a:pt x="37901" y="-2612"/>
                      <a:pt x="63517" y="143"/>
                      <a:pt x="98886" y="888"/>
                    </a:cubicBezTo>
                    <a:cubicBezTo>
                      <a:pt x="136490" y="88455"/>
                      <a:pt x="207527" y="265081"/>
                      <a:pt x="219962" y="360616"/>
                    </a:cubicBezTo>
                    <a:cubicBezTo>
                      <a:pt x="231355" y="447961"/>
                      <a:pt x="235302" y="506563"/>
                      <a:pt x="236344" y="594503"/>
                    </a:cubicBezTo>
                    <a:cubicBezTo>
                      <a:pt x="238131" y="737769"/>
                      <a:pt x="238355" y="881035"/>
                      <a:pt x="236344" y="1024301"/>
                    </a:cubicBezTo>
                    <a:cubicBezTo>
                      <a:pt x="234557" y="1148504"/>
                      <a:pt x="275288" y="2044512"/>
                      <a:pt x="277075" y="2066702"/>
                    </a:cubicBezTo>
                    <a:cubicBezTo>
                      <a:pt x="284075" y="2173556"/>
                      <a:pt x="359505" y="3231743"/>
                      <a:pt x="370377" y="3381487"/>
                    </a:cubicBezTo>
                    <a:cubicBezTo>
                      <a:pt x="379610" y="3508222"/>
                      <a:pt x="409097" y="3927521"/>
                      <a:pt x="414756" y="4010323"/>
                    </a:cubicBezTo>
                    <a:close/>
                  </a:path>
                </a:pathLst>
              </a:custGeom>
              <a:solidFill>
                <a:schemeClr val="accent3">
                  <a:lumMod val="50000"/>
                </a:schemeClr>
              </a:solidFill>
              <a:ln w="7435" cap="flat">
                <a:noFill/>
                <a:prstDash val="solid"/>
                <a:miter/>
              </a:ln>
            </p:spPr>
            <p:txBody>
              <a:bodyPr rtlCol="0" anchor="ctr"/>
              <a:lstStyle/>
              <a:p>
                <a:endParaRPr lang="en-US"/>
              </a:p>
            </p:txBody>
          </p:sp>
          <p:sp>
            <p:nvSpPr>
              <p:cNvPr id="238" name="Freeform: Shape 98">
                <a:extLst>
                  <a:ext uri="{FF2B5EF4-FFF2-40B4-BE49-F238E27FC236}">
                    <a16:creationId xmlns:a16="http://schemas.microsoft.com/office/drawing/2014/main" id="{F8BC0600-8054-4951-BEA7-6167C054581F}"/>
                  </a:ext>
                </a:extLst>
              </p:cNvPr>
              <p:cNvSpPr/>
              <p:nvPr/>
            </p:nvSpPr>
            <p:spPr>
              <a:xfrm>
                <a:off x="180815" y="3887151"/>
                <a:ext cx="1036294" cy="2674172"/>
              </a:xfrm>
              <a:custGeom>
                <a:avLst/>
                <a:gdLst>
                  <a:gd name="connsiteX0" fmla="*/ 1525870 w 1539422"/>
                  <a:gd name="connsiteY0" fmla="*/ 5585 h 3972502"/>
                  <a:gd name="connsiteX1" fmla="*/ 1525870 w 1539422"/>
                  <a:gd name="connsiteY1" fmla="*/ 5585 h 3972502"/>
                  <a:gd name="connsiteX2" fmla="*/ 1511350 w 1539422"/>
                  <a:gd name="connsiteY2" fmla="*/ 8638 h 3972502"/>
                  <a:gd name="connsiteX3" fmla="*/ 1284090 w 1539422"/>
                  <a:gd name="connsiteY3" fmla="*/ 107971 h 3972502"/>
                  <a:gd name="connsiteX4" fmla="*/ 1028311 w 1539422"/>
                  <a:gd name="connsiteY4" fmla="*/ 304999 h 3972502"/>
                  <a:gd name="connsiteX5" fmla="*/ 900533 w 1539422"/>
                  <a:gd name="connsiteY5" fmla="*/ 527939 h 3972502"/>
                  <a:gd name="connsiteX6" fmla="*/ 260751 w 1539422"/>
                  <a:gd name="connsiteY6" fmla="*/ 1873552 h 3972502"/>
                  <a:gd name="connsiteX7" fmla="*/ 106241 w 1539422"/>
                  <a:gd name="connsiteY7" fmla="*/ 2311690 h 3972502"/>
                  <a:gd name="connsiteX8" fmla="*/ 36247 w 1539422"/>
                  <a:gd name="connsiteY8" fmla="*/ 2619816 h 3972502"/>
                  <a:gd name="connsiteX9" fmla="*/ 23290 w 1539422"/>
                  <a:gd name="connsiteY9" fmla="*/ 2751763 h 3972502"/>
                  <a:gd name="connsiteX10" fmla="*/ 1473 w 1539422"/>
                  <a:gd name="connsiteY10" fmla="*/ 3972502 h 3972502"/>
                  <a:gd name="connsiteX11" fmla="*/ 209819 w 1539422"/>
                  <a:gd name="connsiteY11" fmla="*/ 3972130 h 3972502"/>
                  <a:gd name="connsiteX12" fmla="*/ 251294 w 1539422"/>
                  <a:gd name="connsiteY12" fmla="*/ 3690587 h 3972502"/>
                  <a:gd name="connsiteX13" fmla="*/ 219499 w 1539422"/>
                  <a:gd name="connsiteY13" fmla="*/ 3263470 h 3972502"/>
                  <a:gd name="connsiteX14" fmla="*/ 168418 w 1539422"/>
                  <a:gd name="connsiteY14" fmla="*/ 2934569 h 3972502"/>
                  <a:gd name="connsiteX15" fmla="*/ 233945 w 1539422"/>
                  <a:gd name="connsiteY15" fmla="*/ 2482954 h 3972502"/>
                  <a:gd name="connsiteX16" fmla="*/ 541028 w 1539422"/>
                  <a:gd name="connsiteY16" fmla="*/ 1844660 h 3972502"/>
                  <a:gd name="connsiteX17" fmla="*/ 715941 w 1539422"/>
                  <a:gd name="connsiteY17" fmla="*/ 1499005 h 3972502"/>
                  <a:gd name="connsiteX18" fmla="*/ 1036725 w 1539422"/>
                  <a:gd name="connsiteY18" fmla="*/ 691906 h 3972502"/>
                  <a:gd name="connsiteX19" fmla="*/ 1091604 w 1539422"/>
                  <a:gd name="connsiteY19" fmla="*/ 521536 h 3972502"/>
                  <a:gd name="connsiteX20" fmla="*/ 1130176 w 1539422"/>
                  <a:gd name="connsiteY20" fmla="*/ 459508 h 3972502"/>
                  <a:gd name="connsiteX21" fmla="*/ 1214542 w 1539422"/>
                  <a:gd name="connsiteY21" fmla="*/ 422054 h 3972502"/>
                  <a:gd name="connsiteX22" fmla="*/ 1503457 w 1539422"/>
                  <a:gd name="connsiteY22" fmla="*/ 343496 h 3972502"/>
                  <a:gd name="connsiteX23" fmla="*/ 1509265 w 1539422"/>
                  <a:gd name="connsiteY23" fmla="*/ 325550 h 3972502"/>
                  <a:gd name="connsiteX24" fmla="*/ 1518796 w 1539422"/>
                  <a:gd name="connsiteY24" fmla="*/ 233887 h 3972502"/>
                  <a:gd name="connsiteX25" fmla="*/ 1539422 w 1539422"/>
                  <a:gd name="connsiteY25" fmla="*/ 0 h 3972502"/>
                  <a:gd name="connsiteX26" fmla="*/ 1525870 w 1539422"/>
                  <a:gd name="connsiteY26" fmla="*/ 5585 h 397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39422" h="3972502">
                    <a:moveTo>
                      <a:pt x="1525870" y="5585"/>
                    </a:moveTo>
                    <a:cubicBezTo>
                      <a:pt x="1525870" y="5585"/>
                      <a:pt x="1525870" y="5585"/>
                      <a:pt x="1525870" y="5585"/>
                    </a:cubicBezTo>
                    <a:cubicBezTo>
                      <a:pt x="1521030" y="6553"/>
                      <a:pt x="1515743" y="6702"/>
                      <a:pt x="1511350" y="8638"/>
                    </a:cubicBezTo>
                    <a:cubicBezTo>
                      <a:pt x="1435472" y="41476"/>
                      <a:pt x="1359148" y="73346"/>
                      <a:pt x="1284090" y="107971"/>
                    </a:cubicBezTo>
                    <a:cubicBezTo>
                      <a:pt x="1184087" y="154138"/>
                      <a:pt x="1094285" y="215048"/>
                      <a:pt x="1028311" y="304999"/>
                    </a:cubicBezTo>
                    <a:cubicBezTo>
                      <a:pt x="977528" y="374323"/>
                      <a:pt x="940818" y="452360"/>
                      <a:pt x="900533" y="527939"/>
                    </a:cubicBezTo>
                    <a:cubicBezTo>
                      <a:pt x="709984" y="885583"/>
                      <a:pt x="283984" y="1815024"/>
                      <a:pt x="260751" y="1873552"/>
                    </a:cubicBezTo>
                    <a:cubicBezTo>
                      <a:pt x="203638" y="2017563"/>
                      <a:pt x="149430" y="2162616"/>
                      <a:pt x="106241" y="2311690"/>
                    </a:cubicBezTo>
                    <a:cubicBezTo>
                      <a:pt x="76829" y="2413108"/>
                      <a:pt x="49352" y="2514972"/>
                      <a:pt x="36247" y="2619816"/>
                    </a:cubicBezTo>
                    <a:cubicBezTo>
                      <a:pt x="30811" y="2663525"/>
                      <a:pt x="27088" y="2707831"/>
                      <a:pt x="23290" y="2751763"/>
                    </a:cubicBezTo>
                    <a:cubicBezTo>
                      <a:pt x="20833" y="2779314"/>
                      <a:pt x="-6569" y="3905560"/>
                      <a:pt x="1473" y="3972502"/>
                    </a:cubicBezTo>
                    <a:cubicBezTo>
                      <a:pt x="84871" y="3970790"/>
                      <a:pt x="137590" y="3972502"/>
                      <a:pt x="209819" y="3972130"/>
                    </a:cubicBezTo>
                    <a:cubicBezTo>
                      <a:pt x="232530" y="3879573"/>
                      <a:pt x="246454" y="3785452"/>
                      <a:pt x="251294" y="3690587"/>
                    </a:cubicBezTo>
                    <a:cubicBezTo>
                      <a:pt x="258592" y="3547172"/>
                      <a:pt x="244742" y="3404800"/>
                      <a:pt x="219499" y="3263470"/>
                    </a:cubicBezTo>
                    <a:cubicBezTo>
                      <a:pt x="199990" y="3154233"/>
                      <a:pt x="177130" y="3045294"/>
                      <a:pt x="168418" y="2934569"/>
                    </a:cubicBezTo>
                    <a:cubicBezTo>
                      <a:pt x="156131" y="2779464"/>
                      <a:pt x="182640" y="2629272"/>
                      <a:pt x="233945" y="2482954"/>
                    </a:cubicBezTo>
                    <a:cubicBezTo>
                      <a:pt x="312503" y="2258747"/>
                      <a:pt x="427249" y="2051964"/>
                      <a:pt x="541028" y="1844660"/>
                    </a:cubicBezTo>
                    <a:cubicBezTo>
                      <a:pt x="603205" y="1731403"/>
                      <a:pt x="667540" y="1619039"/>
                      <a:pt x="715941" y="1499005"/>
                    </a:cubicBezTo>
                    <a:cubicBezTo>
                      <a:pt x="824060" y="1230494"/>
                      <a:pt x="930840" y="961311"/>
                      <a:pt x="1036725" y="691906"/>
                    </a:cubicBezTo>
                    <a:cubicBezTo>
                      <a:pt x="1058468" y="636506"/>
                      <a:pt x="1088849" y="583861"/>
                      <a:pt x="1091604" y="521536"/>
                    </a:cubicBezTo>
                    <a:cubicBezTo>
                      <a:pt x="1092721" y="496665"/>
                      <a:pt x="1109475" y="476188"/>
                      <a:pt x="1130176" y="459508"/>
                    </a:cubicBezTo>
                    <a:cubicBezTo>
                      <a:pt x="1155344" y="439180"/>
                      <a:pt x="1184459" y="429649"/>
                      <a:pt x="1214542" y="422054"/>
                    </a:cubicBezTo>
                    <a:cubicBezTo>
                      <a:pt x="1311343" y="397555"/>
                      <a:pt x="1412389" y="388992"/>
                      <a:pt x="1503457" y="343496"/>
                    </a:cubicBezTo>
                    <a:cubicBezTo>
                      <a:pt x="1505393" y="337539"/>
                      <a:pt x="1507329" y="331507"/>
                      <a:pt x="1509265" y="325550"/>
                    </a:cubicBezTo>
                    <a:cubicBezTo>
                      <a:pt x="1512467" y="295021"/>
                      <a:pt x="1516413" y="264491"/>
                      <a:pt x="1518796" y="233887"/>
                    </a:cubicBezTo>
                    <a:cubicBezTo>
                      <a:pt x="1524827" y="155850"/>
                      <a:pt x="1538231" y="78409"/>
                      <a:pt x="1539422" y="0"/>
                    </a:cubicBezTo>
                    <a:cubicBezTo>
                      <a:pt x="1534805" y="1787"/>
                      <a:pt x="1530338" y="3723"/>
                      <a:pt x="1525870" y="5585"/>
                    </a:cubicBezTo>
                    <a:close/>
                  </a:path>
                </a:pathLst>
              </a:custGeom>
              <a:solidFill>
                <a:schemeClr val="accent2">
                  <a:lumMod val="60000"/>
                  <a:lumOff val="40000"/>
                </a:schemeClr>
              </a:solidFill>
              <a:ln w="7435" cap="flat">
                <a:noFill/>
                <a:prstDash val="solid"/>
                <a:miter/>
              </a:ln>
            </p:spPr>
            <p:txBody>
              <a:bodyPr rtlCol="0" anchor="ctr"/>
              <a:lstStyle/>
              <a:p>
                <a:endParaRPr lang="en-US"/>
              </a:p>
            </p:txBody>
          </p:sp>
          <p:sp>
            <p:nvSpPr>
              <p:cNvPr id="239" name="Freeform: Shape 99">
                <a:extLst>
                  <a:ext uri="{FF2B5EF4-FFF2-40B4-BE49-F238E27FC236}">
                    <a16:creationId xmlns:a16="http://schemas.microsoft.com/office/drawing/2014/main" id="{226176C6-A778-43EC-BF1B-AB87915C2A07}"/>
                  </a:ext>
                </a:extLst>
              </p:cNvPr>
              <p:cNvSpPr/>
              <p:nvPr/>
            </p:nvSpPr>
            <p:spPr>
              <a:xfrm>
                <a:off x="1874370" y="3064543"/>
                <a:ext cx="274893" cy="187211"/>
              </a:xfrm>
              <a:custGeom>
                <a:avLst/>
                <a:gdLst>
                  <a:gd name="connsiteX0" fmla="*/ 148092 w 408356"/>
                  <a:gd name="connsiteY0" fmla="*/ 278103 h 278103"/>
                  <a:gd name="connsiteX1" fmla="*/ 358 w 408356"/>
                  <a:gd name="connsiteY1" fmla="*/ 145784 h 278103"/>
                  <a:gd name="connsiteX2" fmla="*/ 110042 w 408356"/>
                  <a:gd name="connsiteY2" fmla="*/ 25378 h 278103"/>
                  <a:gd name="connsiteX3" fmla="*/ 242734 w 408356"/>
                  <a:gd name="connsiteY3" fmla="*/ 2667 h 278103"/>
                  <a:gd name="connsiteX4" fmla="*/ 401786 w 408356"/>
                  <a:gd name="connsiteY4" fmla="*/ 172143 h 278103"/>
                  <a:gd name="connsiteX5" fmla="*/ 328515 w 408356"/>
                  <a:gd name="connsiteY5" fmla="*/ 244968 h 278103"/>
                  <a:gd name="connsiteX6" fmla="*/ 148092 w 408356"/>
                  <a:gd name="connsiteY6" fmla="*/ 278103 h 278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356" h="278103">
                    <a:moveTo>
                      <a:pt x="148092" y="278103"/>
                    </a:moveTo>
                    <a:cubicBezTo>
                      <a:pt x="58141" y="278029"/>
                      <a:pt x="6985" y="226129"/>
                      <a:pt x="358" y="145784"/>
                    </a:cubicBezTo>
                    <a:cubicBezTo>
                      <a:pt x="-4556" y="85916"/>
                      <a:pt x="41536" y="35877"/>
                      <a:pt x="110042" y="25378"/>
                    </a:cubicBezTo>
                    <a:cubicBezTo>
                      <a:pt x="154347" y="18602"/>
                      <a:pt x="198578" y="10783"/>
                      <a:pt x="242734" y="2667"/>
                    </a:cubicBezTo>
                    <a:cubicBezTo>
                      <a:pt x="348620" y="-16768"/>
                      <a:pt x="432986" y="73108"/>
                      <a:pt x="401786" y="172143"/>
                    </a:cubicBezTo>
                    <a:cubicBezTo>
                      <a:pt x="390021" y="209449"/>
                      <a:pt x="365001" y="236553"/>
                      <a:pt x="328515" y="244968"/>
                    </a:cubicBezTo>
                    <a:cubicBezTo>
                      <a:pt x="263509" y="260158"/>
                      <a:pt x="197237" y="269391"/>
                      <a:pt x="148092" y="278103"/>
                    </a:cubicBezTo>
                    <a:close/>
                  </a:path>
                </a:pathLst>
              </a:custGeom>
              <a:solidFill>
                <a:srgbClr val="F4B8B1"/>
              </a:solidFill>
              <a:ln w="7435" cap="flat">
                <a:noFill/>
                <a:prstDash val="solid"/>
                <a:miter/>
              </a:ln>
            </p:spPr>
            <p:txBody>
              <a:bodyPr rtlCol="0" anchor="ctr"/>
              <a:lstStyle/>
              <a:p>
                <a:endParaRPr lang="en-US"/>
              </a:p>
            </p:txBody>
          </p:sp>
          <p:sp>
            <p:nvSpPr>
              <p:cNvPr id="240" name="Freeform: Shape 100">
                <a:extLst>
                  <a:ext uri="{FF2B5EF4-FFF2-40B4-BE49-F238E27FC236}">
                    <a16:creationId xmlns:a16="http://schemas.microsoft.com/office/drawing/2014/main" id="{1CE9570C-525B-409E-A260-CCD8EE57F282}"/>
                  </a:ext>
                </a:extLst>
              </p:cNvPr>
              <p:cNvSpPr/>
              <p:nvPr/>
            </p:nvSpPr>
            <p:spPr>
              <a:xfrm>
                <a:off x="2404043" y="3016674"/>
                <a:ext cx="105543" cy="169615"/>
              </a:xfrm>
              <a:custGeom>
                <a:avLst/>
                <a:gdLst>
                  <a:gd name="connsiteX0" fmla="*/ 17871 w 156785"/>
                  <a:gd name="connsiteY0" fmla="*/ 251966 h 251965"/>
                  <a:gd name="connsiteX1" fmla="*/ 56294 w 156785"/>
                  <a:gd name="connsiteY1" fmla="*/ 246604 h 251965"/>
                  <a:gd name="connsiteX2" fmla="*/ 156297 w 156785"/>
                  <a:gd name="connsiteY2" fmla="*/ 146303 h 251965"/>
                  <a:gd name="connsiteX3" fmla="*/ 71335 w 156785"/>
                  <a:gd name="connsiteY3" fmla="*/ 2144 h 251965"/>
                  <a:gd name="connsiteX4" fmla="*/ 40656 w 156785"/>
                  <a:gd name="connsiteY4" fmla="*/ 15398 h 251965"/>
                  <a:gd name="connsiteX5" fmla="*/ 0 w 156785"/>
                  <a:gd name="connsiteY5" fmla="*/ 81521 h 251965"/>
                  <a:gd name="connsiteX6" fmla="*/ 0 w 156785"/>
                  <a:gd name="connsiteY6" fmla="*/ 81521 h 251965"/>
                  <a:gd name="connsiteX7" fmla="*/ 17871 w 156785"/>
                  <a:gd name="connsiteY7" fmla="*/ 251966 h 25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785" h="251965">
                    <a:moveTo>
                      <a:pt x="17871" y="251966"/>
                    </a:moveTo>
                    <a:cubicBezTo>
                      <a:pt x="30679" y="250179"/>
                      <a:pt x="43561" y="248838"/>
                      <a:pt x="56294" y="246604"/>
                    </a:cubicBezTo>
                    <a:cubicBezTo>
                      <a:pt x="112438" y="236924"/>
                      <a:pt x="152350" y="196715"/>
                      <a:pt x="156297" y="146303"/>
                    </a:cubicBezTo>
                    <a:cubicBezTo>
                      <a:pt x="161435" y="80404"/>
                      <a:pt x="125618" y="20313"/>
                      <a:pt x="71335" y="2144"/>
                    </a:cubicBezTo>
                    <a:cubicBezTo>
                      <a:pt x="55847" y="-3068"/>
                      <a:pt x="48177" y="1176"/>
                      <a:pt x="40656" y="15398"/>
                    </a:cubicBezTo>
                    <a:cubicBezTo>
                      <a:pt x="28594" y="38184"/>
                      <a:pt x="13701" y="59555"/>
                      <a:pt x="0" y="81521"/>
                    </a:cubicBezTo>
                    <a:cubicBezTo>
                      <a:pt x="0" y="81521"/>
                      <a:pt x="0" y="81521"/>
                      <a:pt x="0" y="81521"/>
                    </a:cubicBezTo>
                    <a:cubicBezTo>
                      <a:pt x="9903" y="161717"/>
                      <a:pt x="11914" y="210192"/>
                      <a:pt x="17871" y="251966"/>
                    </a:cubicBezTo>
                    <a:close/>
                  </a:path>
                </a:pathLst>
              </a:custGeom>
              <a:noFill/>
              <a:ln w="7435" cap="flat">
                <a:noFill/>
                <a:prstDash val="solid"/>
                <a:miter/>
              </a:ln>
            </p:spPr>
            <p:txBody>
              <a:bodyPr rtlCol="0" anchor="ctr"/>
              <a:lstStyle/>
              <a:p>
                <a:endParaRPr lang="en-US"/>
              </a:p>
            </p:txBody>
          </p:sp>
          <p:sp>
            <p:nvSpPr>
              <p:cNvPr id="241" name="Freeform: Shape 101">
                <a:extLst>
                  <a:ext uri="{FF2B5EF4-FFF2-40B4-BE49-F238E27FC236}">
                    <a16:creationId xmlns:a16="http://schemas.microsoft.com/office/drawing/2014/main" id="{29D20519-ADF0-4348-AC03-1EC3415B3B61}"/>
                  </a:ext>
                </a:extLst>
              </p:cNvPr>
              <p:cNvSpPr/>
              <p:nvPr/>
            </p:nvSpPr>
            <p:spPr>
              <a:xfrm>
                <a:off x="2404093" y="3071551"/>
                <a:ext cx="11980" cy="114738"/>
              </a:xfrm>
              <a:custGeom>
                <a:avLst/>
                <a:gdLst>
                  <a:gd name="connsiteX0" fmla="*/ 17796 w 17796"/>
                  <a:gd name="connsiteY0" fmla="*/ 170445 h 170444"/>
                  <a:gd name="connsiteX1" fmla="*/ 0 w 17796"/>
                  <a:gd name="connsiteY1" fmla="*/ 0 h 170444"/>
                  <a:gd name="connsiteX2" fmla="*/ 0 w 17796"/>
                  <a:gd name="connsiteY2" fmla="*/ 0 h 170444"/>
                  <a:gd name="connsiteX3" fmla="*/ 0 w 17796"/>
                  <a:gd name="connsiteY3" fmla="*/ 0 h 170444"/>
                  <a:gd name="connsiteX4" fmla="*/ 17796 w 17796"/>
                  <a:gd name="connsiteY4" fmla="*/ 170445 h 170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6" h="170444">
                    <a:moveTo>
                      <a:pt x="17796" y="170445"/>
                    </a:moveTo>
                    <a:cubicBezTo>
                      <a:pt x="11765" y="128671"/>
                      <a:pt x="9829" y="80196"/>
                      <a:pt x="0" y="0"/>
                    </a:cubicBezTo>
                    <a:cubicBezTo>
                      <a:pt x="0" y="0"/>
                      <a:pt x="0" y="0"/>
                      <a:pt x="0" y="0"/>
                    </a:cubicBezTo>
                    <a:cubicBezTo>
                      <a:pt x="0" y="0"/>
                      <a:pt x="0" y="0"/>
                      <a:pt x="0" y="0"/>
                    </a:cubicBezTo>
                    <a:cubicBezTo>
                      <a:pt x="1415" y="57262"/>
                      <a:pt x="9457" y="113853"/>
                      <a:pt x="17796" y="170445"/>
                    </a:cubicBezTo>
                    <a:close/>
                  </a:path>
                </a:pathLst>
              </a:custGeom>
              <a:solidFill>
                <a:srgbClr val="F4B8B1"/>
              </a:solidFill>
              <a:ln w="7435" cap="flat">
                <a:noFill/>
                <a:prstDash val="solid"/>
                <a:miter/>
              </a:ln>
            </p:spPr>
            <p:txBody>
              <a:bodyPr rtlCol="0" anchor="ctr"/>
              <a:lstStyle/>
              <a:p>
                <a:endParaRPr lang="en-US"/>
              </a:p>
            </p:txBody>
          </p:sp>
          <p:sp>
            <p:nvSpPr>
              <p:cNvPr id="242" name="Freeform: Shape 102">
                <a:extLst>
                  <a:ext uri="{FF2B5EF4-FFF2-40B4-BE49-F238E27FC236}">
                    <a16:creationId xmlns:a16="http://schemas.microsoft.com/office/drawing/2014/main" id="{939857B0-6EC3-4A77-8A7E-D413D0807FA5}"/>
                  </a:ext>
                </a:extLst>
              </p:cNvPr>
              <p:cNvSpPr/>
              <p:nvPr/>
            </p:nvSpPr>
            <p:spPr>
              <a:xfrm>
                <a:off x="1327805" y="2395328"/>
                <a:ext cx="1199438" cy="879714"/>
              </a:xfrm>
              <a:custGeom>
                <a:avLst/>
                <a:gdLst>
                  <a:gd name="connsiteX0" fmla="*/ 1682603 w 1781773"/>
                  <a:gd name="connsiteY0" fmla="*/ 905723 h 1306821"/>
                  <a:gd name="connsiteX1" fmla="*/ 1669945 w 1781773"/>
                  <a:gd name="connsiteY1" fmla="*/ 871619 h 1306821"/>
                  <a:gd name="connsiteX2" fmla="*/ 1707846 w 1781773"/>
                  <a:gd name="connsiteY2" fmla="*/ 676676 h 1306821"/>
                  <a:gd name="connsiteX3" fmla="*/ 1566963 w 1781773"/>
                  <a:gd name="connsiteY3" fmla="*/ 402505 h 1306821"/>
                  <a:gd name="connsiteX4" fmla="*/ 1534646 w 1781773"/>
                  <a:gd name="connsiteY4" fmla="*/ 316724 h 1306821"/>
                  <a:gd name="connsiteX5" fmla="*/ 1535689 w 1781773"/>
                  <a:gd name="connsiteY5" fmla="*/ 301906 h 1306821"/>
                  <a:gd name="connsiteX6" fmla="*/ 1425633 w 1781773"/>
                  <a:gd name="connsiteY6" fmla="*/ 105176 h 1306821"/>
                  <a:gd name="connsiteX7" fmla="*/ 925543 w 1781773"/>
                  <a:gd name="connsiteY7" fmla="*/ 19544 h 1306821"/>
                  <a:gd name="connsiteX8" fmla="*/ 139739 w 1781773"/>
                  <a:gd name="connsiteY8" fmla="*/ 461852 h 1306821"/>
                  <a:gd name="connsiteX9" fmla="*/ 8090 w 1781773"/>
                  <a:gd name="connsiteY9" fmla="*/ 896341 h 1306821"/>
                  <a:gd name="connsiteX10" fmla="*/ 191714 w 1781773"/>
                  <a:gd name="connsiteY10" fmla="*/ 1305959 h 1306821"/>
                  <a:gd name="connsiteX11" fmla="*/ 198118 w 1781773"/>
                  <a:gd name="connsiteY11" fmla="*/ 1273717 h 1306821"/>
                  <a:gd name="connsiteX12" fmla="*/ 319269 w 1781773"/>
                  <a:gd name="connsiteY12" fmla="*/ 1132312 h 1306821"/>
                  <a:gd name="connsiteX13" fmla="*/ 487926 w 1781773"/>
                  <a:gd name="connsiteY13" fmla="*/ 1221444 h 1306821"/>
                  <a:gd name="connsiteX14" fmla="*/ 507733 w 1781773"/>
                  <a:gd name="connsiteY14" fmla="*/ 1251825 h 1306821"/>
                  <a:gd name="connsiteX15" fmla="*/ 542805 w 1781773"/>
                  <a:gd name="connsiteY15" fmla="*/ 1199552 h 1306821"/>
                  <a:gd name="connsiteX16" fmla="*/ 577877 w 1781773"/>
                  <a:gd name="connsiteY16" fmla="*/ 1180266 h 1306821"/>
                  <a:gd name="connsiteX17" fmla="*/ 765895 w 1781773"/>
                  <a:gd name="connsiteY17" fmla="*/ 1194042 h 1306821"/>
                  <a:gd name="connsiteX18" fmla="*/ 805137 w 1781773"/>
                  <a:gd name="connsiteY18" fmla="*/ 1221593 h 1306821"/>
                  <a:gd name="connsiteX19" fmla="*/ 962774 w 1781773"/>
                  <a:gd name="connsiteY19" fmla="*/ 1304842 h 1306821"/>
                  <a:gd name="connsiteX20" fmla="*/ 1127411 w 1781773"/>
                  <a:gd name="connsiteY20" fmla="*/ 1276174 h 1306821"/>
                  <a:gd name="connsiteX21" fmla="*/ 1247891 w 1781773"/>
                  <a:gd name="connsiteY21" fmla="*/ 1142216 h 1306821"/>
                  <a:gd name="connsiteX22" fmla="*/ 1249678 w 1781773"/>
                  <a:gd name="connsiteY22" fmla="*/ 1098581 h 1306821"/>
                  <a:gd name="connsiteX23" fmla="*/ 1296292 w 1781773"/>
                  <a:gd name="connsiteY23" fmla="*/ 1090911 h 1306821"/>
                  <a:gd name="connsiteX24" fmla="*/ 1302249 w 1781773"/>
                  <a:gd name="connsiteY24" fmla="*/ 1090316 h 1306821"/>
                  <a:gd name="connsiteX25" fmla="*/ 1327119 w 1781773"/>
                  <a:gd name="connsiteY25" fmla="*/ 1109155 h 1306821"/>
                  <a:gd name="connsiteX26" fmla="*/ 1499872 w 1781773"/>
                  <a:gd name="connsiteY26" fmla="*/ 1228816 h 1306821"/>
                  <a:gd name="connsiteX27" fmla="*/ 1614694 w 1781773"/>
                  <a:gd name="connsiteY27" fmla="*/ 1210870 h 1306821"/>
                  <a:gd name="connsiteX28" fmla="*/ 1643883 w 1781773"/>
                  <a:gd name="connsiteY28" fmla="*/ 1204392 h 1306821"/>
                  <a:gd name="connsiteX29" fmla="*/ 1780820 w 1781773"/>
                  <a:gd name="connsiteY29" fmla="*/ 1079891 h 1306821"/>
                  <a:gd name="connsiteX30" fmla="*/ 1682603 w 1781773"/>
                  <a:gd name="connsiteY30" fmla="*/ 905723 h 1306821"/>
                  <a:gd name="connsiteX31" fmla="*/ 1211553 w 1781773"/>
                  <a:gd name="connsiteY31" fmla="*/ 1171927 h 1306821"/>
                  <a:gd name="connsiteX32" fmla="*/ 1140442 w 1781773"/>
                  <a:gd name="connsiteY32" fmla="*/ 1242666 h 1306821"/>
                  <a:gd name="connsiteX33" fmla="*/ 959423 w 1781773"/>
                  <a:gd name="connsiteY33" fmla="*/ 1276472 h 1306821"/>
                  <a:gd name="connsiteX34" fmla="*/ 811615 w 1781773"/>
                  <a:gd name="connsiteY34" fmla="*/ 1143407 h 1306821"/>
                  <a:gd name="connsiteX35" fmla="*/ 919139 w 1781773"/>
                  <a:gd name="connsiteY35" fmla="*/ 1024714 h 1306821"/>
                  <a:gd name="connsiteX36" fmla="*/ 1054363 w 1781773"/>
                  <a:gd name="connsiteY36" fmla="*/ 1001631 h 1306821"/>
                  <a:gd name="connsiteX37" fmla="*/ 1211553 w 1781773"/>
                  <a:gd name="connsiteY37" fmla="*/ 1171927 h 1306821"/>
                  <a:gd name="connsiteX38" fmla="*/ 1323173 w 1781773"/>
                  <a:gd name="connsiteY38" fmla="*/ 1040351 h 1306821"/>
                  <a:gd name="connsiteX39" fmla="*/ 1294058 w 1781773"/>
                  <a:gd name="connsiteY39" fmla="*/ 1067158 h 1306821"/>
                  <a:gd name="connsiteX40" fmla="*/ 1249678 w 1781773"/>
                  <a:gd name="connsiteY40" fmla="*/ 1072519 h 1306821"/>
                  <a:gd name="connsiteX41" fmla="*/ 1232701 w 1781773"/>
                  <a:gd name="connsiteY41" fmla="*/ 1064328 h 1306821"/>
                  <a:gd name="connsiteX42" fmla="*/ 1027556 w 1781773"/>
                  <a:gd name="connsiteY42" fmla="*/ 976388 h 1306821"/>
                  <a:gd name="connsiteX43" fmla="*/ 901342 w 1781773"/>
                  <a:gd name="connsiteY43" fmla="*/ 999620 h 1306821"/>
                  <a:gd name="connsiteX44" fmla="*/ 786447 w 1781773"/>
                  <a:gd name="connsiteY44" fmla="*/ 1142142 h 1306821"/>
                  <a:gd name="connsiteX45" fmla="*/ 760459 w 1781773"/>
                  <a:gd name="connsiteY45" fmla="*/ 1166267 h 1306821"/>
                  <a:gd name="connsiteX46" fmla="*/ 665147 w 1781773"/>
                  <a:gd name="connsiteY46" fmla="*/ 1157481 h 1306821"/>
                  <a:gd name="connsiteX47" fmla="*/ 570207 w 1781773"/>
                  <a:gd name="connsiteY47" fmla="*/ 1149439 h 1306821"/>
                  <a:gd name="connsiteX48" fmla="*/ 608034 w 1781773"/>
                  <a:gd name="connsiteY48" fmla="*/ 994482 h 1306821"/>
                  <a:gd name="connsiteX49" fmla="*/ 602301 w 1781773"/>
                  <a:gd name="connsiteY49" fmla="*/ 746894 h 1306821"/>
                  <a:gd name="connsiteX50" fmla="*/ 624863 w 1781773"/>
                  <a:gd name="connsiteY50" fmla="*/ 717035 h 1306821"/>
                  <a:gd name="connsiteX51" fmla="*/ 1197033 w 1781773"/>
                  <a:gd name="connsiteY51" fmla="*/ 606086 h 1306821"/>
                  <a:gd name="connsiteX52" fmla="*/ 1463013 w 1781773"/>
                  <a:gd name="connsiteY52" fmla="*/ 447183 h 1306821"/>
                  <a:gd name="connsiteX53" fmla="*/ 1558623 w 1781773"/>
                  <a:gd name="connsiteY53" fmla="*/ 703036 h 1306821"/>
                  <a:gd name="connsiteX54" fmla="*/ 1578877 w 1781773"/>
                  <a:gd name="connsiteY54" fmla="*/ 878246 h 1306821"/>
                  <a:gd name="connsiteX55" fmla="*/ 1560038 w 1781773"/>
                  <a:gd name="connsiteY55" fmla="*/ 903489 h 1306821"/>
                  <a:gd name="connsiteX56" fmla="*/ 1448121 w 1781773"/>
                  <a:gd name="connsiteY56" fmla="*/ 922105 h 1306821"/>
                  <a:gd name="connsiteX57" fmla="*/ 1323173 w 1781773"/>
                  <a:gd name="connsiteY57" fmla="*/ 1040351 h 1306821"/>
                  <a:gd name="connsiteX58" fmla="*/ 1751481 w 1781773"/>
                  <a:gd name="connsiteY58" fmla="*/ 1074157 h 1306821"/>
                  <a:gd name="connsiteX59" fmla="*/ 1651776 w 1781773"/>
                  <a:gd name="connsiteY59" fmla="*/ 1174160 h 1306821"/>
                  <a:gd name="connsiteX60" fmla="*/ 1613502 w 1781773"/>
                  <a:gd name="connsiteY60" fmla="*/ 1179447 h 1306821"/>
                  <a:gd name="connsiteX61" fmla="*/ 1448865 w 1781773"/>
                  <a:gd name="connsiteY61" fmla="*/ 1198212 h 1306821"/>
                  <a:gd name="connsiteX62" fmla="*/ 1347671 w 1781773"/>
                  <a:gd name="connsiteY62" fmla="*/ 1061350 h 1306821"/>
                  <a:gd name="connsiteX63" fmla="*/ 1452961 w 1781773"/>
                  <a:gd name="connsiteY63" fmla="*/ 951294 h 1306821"/>
                  <a:gd name="connsiteX64" fmla="*/ 1564580 w 1781773"/>
                  <a:gd name="connsiteY64" fmla="*/ 930891 h 1306821"/>
                  <a:gd name="connsiteX65" fmla="*/ 1587440 w 1781773"/>
                  <a:gd name="connsiteY65" fmla="*/ 947199 h 1306821"/>
                  <a:gd name="connsiteX66" fmla="*/ 1595706 w 1781773"/>
                  <a:gd name="connsiteY66" fmla="*/ 1009375 h 1306821"/>
                  <a:gd name="connsiteX67" fmla="*/ 1636288 w 1781773"/>
                  <a:gd name="connsiteY67" fmla="*/ 943550 h 1306821"/>
                  <a:gd name="connsiteX68" fmla="*/ 1666892 w 1781773"/>
                  <a:gd name="connsiteY68" fmla="*/ 930370 h 1306821"/>
                  <a:gd name="connsiteX69" fmla="*/ 1751481 w 1781773"/>
                  <a:gd name="connsiteY69" fmla="*/ 1074157 h 130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81773" h="1306821">
                    <a:moveTo>
                      <a:pt x="1682603" y="905723"/>
                    </a:moveTo>
                    <a:cubicBezTo>
                      <a:pt x="1659669" y="896787"/>
                      <a:pt x="1663094" y="888001"/>
                      <a:pt x="1669945" y="871619"/>
                    </a:cubicBezTo>
                    <a:cubicBezTo>
                      <a:pt x="1696007" y="809294"/>
                      <a:pt x="1711644" y="744288"/>
                      <a:pt x="1707846" y="676676"/>
                    </a:cubicBezTo>
                    <a:cubicBezTo>
                      <a:pt x="1701591" y="565057"/>
                      <a:pt x="1650436" y="474808"/>
                      <a:pt x="1566963" y="402505"/>
                    </a:cubicBezTo>
                    <a:cubicBezTo>
                      <a:pt x="1539859" y="379049"/>
                      <a:pt x="1508063" y="359764"/>
                      <a:pt x="1534646" y="316724"/>
                    </a:cubicBezTo>
                    <a:cubicBezTo>
                      <a:pt x="1536955" y="313001"/>
                      <a:pt x="1535391" y="306895"/>
                      <a:pt x="1535689" y="301906"/>
                    </a:cubicBezTo>
                    <a:cubicBezTo>
                      <a:pt x="1541348" y="212700"/>
                      <a:pt x="1492054" y="153577"/>
                      <a:pt x="1425633" y="105176"/>
                    </a:cubicBezTo>
                    <a:cubicBezTo>
                      <a:pt x="1273357" y="-5773"/>
                      <a:pt x="1101572" y="-18878"/>
                      <a:pt x="925543" y="19544"/>
                    </a:cubicBezTo>
                    <a:cubicBezTo>
                      <a:pt x="619353" y="86337"/>
                      <a:pt x="359478" y="239358"/>
                      <a:pt x="139739" y="461852"/>
                    </a:cubicBezTo>
                    <a:cubicBezTo>
                      <a:pt x="19482" y="583524"/>
                      <a:pt x="-18568" y="730959"/>
                      <a:pt x="8090" y="896341"/>
                    </a:cubicBezTo>
                    <a:cubicBezTo>
                      <a:pt x="32662" y="1048766"/>
                      <a:pt x="99604" y="1183245"/>
                      <a:pt x="191714" y="1305959"/>
                    </a:cubicBezTo>
                    <a:cubicBezTo>
                      <a:pt x="193874" y="1295236"/>
                      <a:pt x="196182" y="1284514"/>
                      <a:pt x="198118" y="1273717"/>
                    </a:cubicBezTo>
                    <a:cubicBezTo>
                      <a:pt x="210553" y="1203350"/>
                      <a:pt x="263496" y="1141471"/>
                      <a:pt x="319269" y="1132312"/>
                    </a:cubicBezTo>
                    <a:cubicBezTo>
                      <a:pt x="385913" y="1121366"/>
                      <a:pt x="448014" y="1154577"/>
                      <a:pt x="487926" y="1221444"/>
                    </a:cubicBezTo>
                    <a:cubicBezTo>
                      <a:pt x="493809" y="1231273"/>
                      <a:pt x="495224" y="1244155"/>
                      <a:pt x="507733" y="1251825"/>
                    </a:cubicBezTo>
                    <a:cubicBezTo>
                      <a:pt x="519722" y="1234252"/>
                      <a:pt x="533051" y="1217870"/>
                      <a:pt x="542805" y="1199552"/>
                    </a:cubicBezTo>
                    <a:cubicBezTo>
                      <a:pt x="550996" y="1184213"/>
                      <a:pt x="560676" y="1178852"/>
                      <a:pt x="577877" y="1180266"/>
                    </a:cubicBezTo>
                    <a:cubicBezTo>
                      <a:pt x="640500" y="1185553"/>
                      <a:pt x="703198" y="1189649"/>
                      <a:pt x="765895" y="1194042"/>
                    </a:cubicBezTo>
                    <a:cubicBezTo>
                      <a:pt x="784660" y="1195382"/>
                      <a:pt x="796276" y="1201414"/>
                      <a:pt x="805137" y="1221593"/>
                    </a:cubicBezTo>
                    <a:cubicBezTo>
                      <a:pt x="831124" y="1280940"/>
                      <a:pt x="900821" y="1315714"/>
                      <a:pt x="962774" y="1304842"/>
                    </a:cubicBezTo>
                    <a:cubicBezTo>
                      <a:pt x="1017653" y="1295236"/>
                      <a:pt x="1072532" y="1285705"/>
                      <a:pt x="1127411" y="1276174"/>
                    </a:cubicBezTo>
                    <a:cubicBezTo>
                      <a:pt x="1193831" y="1264632"/>
                      <a:pt x="1242902" y="1208934"/>
                      <a:pt x="1247891" y="1142216"/>
                    </a:cubicBezTo>
                    <a:cubicBezTo>
                      <a:pt x="1249008" y="1127175"/>
                      <a:pt x="1234711" y="1108261"/>
                      <a:pt x="1249678" y="1098581"/>
                    </a:cubicBezTo>
                    <a:cubicBezTo>
                      <a:pt x="1261816" y="1090688"/>
                      <a:pt x="1280506" y="1093071"/>
                      <a:pt x="1296292" y="1090911"/>
                    </a:cubicBezTo>
                    <a:cubicBezTo>
                      <a:pt x="1298302" y="1090613"/>
                      <a:pt x="1300313" y="1090688"/>
                      <a:pt x="1302249" y="1090316"/>
                    </a:cubicBezTo>
                    <a:cubicBezTo>
                      <a:pt x="1317588" y="1087486"/>
                      <a:pt x="1323768" y="1091730"/>
                      <a:pt x="1327119" y="1109155"/>
                    </a:cubicBezTo>
                    <a:cubicBezTo>
                      <a:pt x="1343948" y="1197616"/>
                      <a:pt x="1430473" y="1242964"/>
                      <a:pt x="1499872" y="1228816"/>
                    </a:cubicBezTo>
                    <a:cubicBezTo>
                      <a:pt x="1537774" y="1221072"/>
                      <a:pt x="1576345" y="1216753"/>
                      <a:pt x="1614694" y="1210870"/>
                    </a:cubicBezTo>
                    <a:cubicBezTo>
                      <a:pt x="1624374" y="1208637"/>
                      <a:pt x="1634054" y="1205733"/>
                      <a:pt x="1643883" y="1204392"/>
                    </a:cubicBezTo>
                    <a:cubicBezTo>
                      <a:pt x="1719313" y="1194191"/>
                      <a:pt x="1774639" y="1146163"/>
                      <a:pt x="1780820" y="1079891"/>
                    </a:cubicBezTo>
                    <a:cubicBezTo>
                      <a:pt x="1787447" y="1008332"/>
                      <a:pt x="1760044" y="935955"/>
                      <a:pt x="1682603" y="905723"/>
                    </a:cubicBezTo>
                    <a:close/>
                    <a:moveTo>
                      <a:pt x="1211553" y="1171927"/>
                    </a:moveTo>
                    <a:cubicBezTo>
                      <a:pt x="1199863" y="1207669"/>
                      <a:pt x="1176035" y="1234475"/>
                      <a:pt x="1140442" y="1242666"/>
                    </a:cubicBezTo>
                    <a:cubicBezTo>
                      <a:pt x="1074766" y="1257856"/>
                      <a:pt x="1007749" y="1267685"/>
                      <a:pt x="959423" y="1276472"/>
                    </a:cubicBezTo>
                    <a:cubicBezTo>
                      <a:pt x="868653" y="1276174"/>
                      <a:pt x="817274" y="1223157"/>
                      <a:pt x="811615" y="1143407"/>
                    </a:cubicBezTo>
                    <a:cubicBezTo>
                      <a:pt x="807445" y="1084582"/>
                      <a:pt x="852346" y="1035437"/>
                      <a:pt x="919139" y="1024714"/>
                    </a:cubicBezTo>
                    <a:cubicBezTo>
                      <a:pt x="964263" y="1017491"/>
                      <a:pt x="1009313" y="1009673"/>
                      <a:pt x="1054363" y="1001631"/>
                    </a:cubicBezTo>
                    <a:cubicBezTo>
                      <a:pt x="1159727" y="982717"/>
                      <a:pt x="1243647" y="1073487"/>
                      <a:pt x="1211553" y="1171927"/>
                    </a:cubicBezTo>
                    <a:close/>
                    <a:moveTo>
                      <a:pt x="1323173" y="1040351"/>
                    </a:moveTo>
                    <a:cubicBezTo>
                      <a:pt x="1319375" y="1057776"/>
                      <a:pt x="1315205" y="1068647"/>
                      <a:pt x="1294058" y="1067158"/>
                    </a:cubicBezTo>
                    <a:cubicBezTo>
                      <a:pt x="1279463" y="1066190"/>
                      <a:pt x="1264422" y="1070360"/>
                      <a:pt x="1249678" y="1072519"/>
                    </a:cubicBezTo>
                    <a:cubicBezTo>
                      <a:pt x="1242008" y="1073636"/>
                      <a:pt x="1236349" y="1071998"/>
                      <a:pt x="1232701" y="1064328"/>
                    </a:cubicBezTo>
                    <a:cubicBezTo>
                      <a:pt x="1190183" y="974750"/>
                      <a:pt x="1116614" y="958070"/>
                      <a:pt x="1027556" y="976388"/>
                    </a:cubicBezTo>
                    <a:cubicBezTo>
                      <a:pt x="985634" y="985026"/>
                      <a:pt x="943265" y="991131"/>
                      <a:pt x="901342" y="999620"/>
                    </a:cubicBezTo>
                    <a:cubicBezTo>
                      <a:pt x="830603" y="1013917"/>
                      <a:pt x="785330" y="1069392"/>
                      <a:pt x="786447" y="1142142"/>
                    </a:cubicBezTo>
                    <a:cubicBezTo>
                      <a:pt x="786745" y="1163289"/>
                      <a:pt x="782649" y="1169767"/>
                      <a:pt x="760459" y="1166267"/>
                    </a:cubicBezTo>
                    <a:cubicBezTo>
                      <a:pt x="729036" y="1161278"/>
                      <a:pt x="696943" y="1160162"/>
                      <a:pt x="665147" y="1157481"/>
                    </a:cubicBezTo>
                    <a:cubicBezTo>
                      <a:pt x="634469" y="1154875"/>
                      <a:pt x="603269" y="1157630"/>
                      <a:pt x="570207" y="1149439"/>
                    </a:cubicBezTo>
                    <a:cubicBezTo>
                      <a:pt x="587706" y="1098581"/>
                      <a:pt x="602673" y="1047723"/>
                      <a:pt x="608034" y="994482"/>
                    </a:cubicBezTo>
                    <a:cubicBezTo>
                      <a:pt x="616449" y="911680"/>
                      <a:pt x="616076" y="828952"/>
                      <a:pt x="602301" y="746894"/>
                    </a:cubicBezTo>
                    <a:cubicBezTo>
                      <a:pt x="598652" y="725226"/>
                      <a:pt x="600663" y="718896"/>
                      <a:pt x="624863" y="717035"/>
                    </a:cubicBezTo>
                    <a:cubicBezTo>
                      <a:pt x="819806" y="702142"/>
                      <a:pt x="1012589" y="675559"/>
                      <a:pt x="1197033" y="606086"/>
                    </a:cubicBezTo>
                    <a:cubicBezTo>
                      <a:pt x="1294579" y="569376"/>
                      <a:pt x="1386094" y="522613"/>
                      <a:pt x="1463013" y="447183"/>
                    </a:cubicBezTo>
                    <a:cubicBezTo>
                      <a:pt x="1514169" y="526485"/>
                      <a:pt x="1544997" y="611819"/>
                      <a:pt x="1558623" y="703036"/>
                    </a:cubicBezTo>
                    <a:cubicBezTo>
                      <a:pt x="1567261" y="761117"/>
                      <a:pt x="1570984" y="819942"/>
                      <a:pt x="1578877" y="878246"/>
                    </a:cubicBezTo>
                    <a:cubicBezTo>
                      <a:pt x="1581260" y="895968"/>
                      <a:pt x="1575452" y="901106"/>
                      <a:pt x="1560038" y="903489"/>
                    </a:cubicBezTo>
                    <a:cubicBezTo>
                      <a:pt x="1522658" y="909223"/>
                      <a:pt x="1485427" y="915999"/>
                      <a:pt x="1448121" y="922105"/>
                    </a:cubicBezTo>
                    <a:cubicBezTo>
                      <a:pt x="1378945" y="933498"/>
                      <a:pt x="1338438" y="970952"/>
                      <a:pt x="1323173" y="1040351"/>
                    </a:cubicBezTo>
                    <a:close/>
                    <a:moveTo>
                      <a:pt x="1751481" y="1074157"/>
                    </a:moveTo>
                    <a:cubicBezTo>
                      <a:pt x="1747535" y="1124494"/>
                      <a:pt x="1707772" y="1164555"/>
                      <a:pt x="1651776" y="1174160"/>
                    </a:cubicBezTo>
                    <a:cubicBezTo>
                      <a:pt x="1639117" y="1176320"/>
                      <a:pt x="1626235" y="1177735"/>
                      <a:pt x="1613502" y="1179447"/>
                    </a:cubicBezTo>
                    <a:cubicBezTo>
                      <a:pt x="1558772" y="1187489"/>
                      <a:pt x="1505382" y="1210200"/>
                      <a:pt x="1448865" y="1198212"/>
                    </a:cubicBezTo>
                    <a:cubicBezTo>
                      <a:pt x="1385200" y="1184734"/>
                      <a:pt x="1346554" y="1131047"/>
                      <a:pt x="1347671" y="1061350"/>
                    </a:cubicBezTo>
                    <a:cubicBezTo>
                      <a:pt x="1348564" y="1003045"/>
                      <a:pt x="1386838" y="963134"/>
                      <a:pt x="1452961" y="951294"/>
                    </a:cubicBezTo>
                    <a:cubicBezTo>
                      <a:pt x="1490192" y="944667"/>
                      <a:pt x="1527796" y="939529"/>
                      <a:pt x="1564580" y="930891"/>
                    </a:cubicBezTo>
                    <a:cubicBezTo>
                      <a:pt x="1582004" y="926796"/>
                      <a:pt x="1585057" y="933423"/>
                      <a:pt x="1587440" y="947199"/>
                    </a:cubicBezTo>
                    <a:cubicBezTo>
                      <a:pt x="1591014" y="967825"/>
                      <a:pt x="1587887" y="989344"/>
                      <a:pt x="1595706" y="1009375"/>
                    </a:cubicBezTo>
                    <a:cubicBezTo>
                      <a:pt x="1609407" y="987483"/>
                      <a:pt x="1624225" y="966261"/>
                      <a:pt x="1636288" y="943550"/>
                    </a:cubicBezTo>
                    <a:cubicBezTo>
                      <a:pt x="1643808" y="929402"/>
                      <a:pt x="1651478" y="925158"/>
                      <a:pt x="1666892" y="930370"/>
                    </a:cubicBezTo>
                    <a:cubicBezTo>
                      <a:pt x="1720952" y="948613"/>
                      <a:pt x="1756619" y="1008407"/>
                      <a:pt x="1751481" y="1074157"/>
                    </a:cubicBezTo>
                    <a:close/>
                  </a:path>
                </a:pathLst>
              </a:custGeom>
              <a:solidFill>
                <a:srgbClr val="2C347F"/>
              </a:solidFill>
              <a:ln w="7435" cap="flat">
                <a:noFill/>
                <a:prstDash val="solid"/>
                <a:miter/>
              </a:ln>
            </p:spPr>
            <p:txBody>
              <a:bodyPr rtlCol="0" anchor="ctr"/>
              <a:lstStyle/>
              <a:p>
                <a:endParaRPr lang="en-US"/>
              </a:p>
            </p:txBody>
          </p:sp>
          <p:sp>
            <p:nvSpPr>
              <p:cNvPr id="243" name="Freeform: Shape 103">
                <a:extLst>
                  <a:ext uri="{FF2B5EF4-FFF2-40B4-BE49-F238E27FC236}">
                    <a16:creationId xmlns:a16="http://schemas.microsoft.com/office/drawing/2014/main" id="{66C8671B-07F4-4CC5-9108-A1A3CD3A44C2}"/>
                  </a:ext>
                </a:extLst>
              </p:cNvPr>
              <p:cNvSpPr/>
              <p:nvPr/>
            </p:nvSpPr>
            <p:spPr>
              <a:xfrm>
                <a:off x="1419016" y="4654981"/>
                <a:ext cx="83159" cy="47212"/>
              </a:xfrm>
              <a:custGeom>
                <a:avLst/>
                <a:gdLst>
                  <a:gd name="connsiteX0" fmla="*/ 26509 w 123533"/>
                  <a:gd name="connsiteY0" fmla="*/ 56815 h 70134"/>
                  <a:gd name="connsiteX1" fmla="*/ 68506 w 123533"/>
                  <a:gd name="connsiteY1" fmla="*/ 68506 h 70134"/>
                  <a:gd name="connsiteX2" fmla="*/ 119512 w 123533"/>
                  <a:gd name="connsiteY2" fmla="*/ 58230 h 70134"/>
                  <a:gd name="connsiteX3" fmla="*/ 123533 w 123533"/>
                  <a:gd name="connsiteY3" fmla="*/ 48996 h 70134"/>
                  <a:gd name="connsiteX4" fmla="*/ 14669 w 123533"/>
                  <a:gd name="connsiteY4" fmla="*/ 0 h 70134"/>
                  <a:gd name="connsiteX5" fmla="*/ 0 w 123533"/>
                  <a:gd name="connsiteY5" fmla="*/ 41327 h 70134"/>
                  <a:gd name="connsiteX6" fmla="*/ 26509 w 123533"/>
                  <a:gd name="connsiteY6" fmla="*/ 56815 h 7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533" h="70134">
                    <a:moveTo>
                      <a:pt x="26509" y="56815"/>
                    </a:moveTo>
                    <a:cubicBezTo>
                      <a:pt x="39837" y="62251"/>
                      <a:pt x="54209" y="65825"/>
                      <a:pt x="68506" y="68506"/>
                    </a:cubicBezTo>
                    <a:cubicBezTo>
                      <a:pt x="89429" y="72526"/>
                      <a:pt x="107226" y="69101"/>
                      <a:pt x="119512" y="58230"/>
                    </a:cubicBezTo>
                    <a:lnTo>
                      <a:pt x="123533" y="48996"/>
                    </a:lnTo>
                    <a:lnTo>
                      <a:pt x="14669" y="0"/>
                    </a:lnTo>
                    <a:lnTo>
                      <a:pt x="0" y="41327"/>
                    </a:lnTo>
                    <a:cubicBezTo>
                      <a:pt x="7223" y="47731"/>
                      <a:pt x="16382" y="52645"/>
                      <a:pt x="26509" y="56815"/>
                    </a:cubicBezTo>
                    <a:close/>
                  </a:path>
                </a:pathLst>
              </a:custGeom>
              <a:noFill/>
              <a:ln w="7435" cap="flat">
                <a:noFill/>
                <a:prstDash val="solid"/>
                <a:miter/>
              </a:ln>
            </p:spPr>
            <p:txBody>
              <a:bodyPr rtlCol="0" anchor="ctr"/>
              <a:lstStyle/>
              <a:p>
                <a:endParaRPr lang="en-US"/>
              </a:p>
            </p:txBody>
          </p:sp>
          <p:sp>
            <p:nvSpPr>
              <p:cNvPr id="244" name="Freeform: Shape 104">
                <a:extLst>
                  <a:ext uri="{FF2B5EF4-FFF2-40B4-BE49-F238E27FC236}">
                    <a16:creationId xmlns:a16="http://schemas.microsoft.com/office/drawing/2014/main" id="{5AA6A3FB-11D1-4992-B646-AB8C391351F1}"/>
                  </a:ext>
                </a:extLst>
              </p:cNvPr>
              <p:cNvSpPr/>
              <p:nvPr/>
            </p:nvSpPr>
            <p:spPr>
              <a:xfrm>
                <a:off x="1502175" y="4666761"/>
                <a:ext cx="9223" cy="22106"/>
              </a:xfrm>
              <a:custGeom>
                <a:avLst/>
                <a:gdLst>
                  <a:gd name="connsiteX0" fmla="*/ 13701 w 13701"/>
                  <a:gd name="connsiteY0" fmla="*/ 0 h 32838"/>
                  <a:gd name="connsiteX1" fmla="*/ 0 w 13701"/>
                  <a:gd name="connsiteY1" fmla="*/ 31498 h 32838"/>
                  <a:gd name="connsiteX2" fmla="*/ 2979 w 13701"/>
                  <a:gd name="connsiteY2" fmla="*/ 32838 h 32838"/>
                  <a:gd name="connsiteX3" fmla="*/ 13701 w 13701"/>
                  <a:gd name="connsiteY3" fmla="*/ 0 h 32838"/>
                </a:gdLst>
                <a:ahLst/>
                <a:cxnLst>
                  <a:cxn ang="0">
                    <a:pos x="connsiteX0" y="connsiteY0"/>
                  </a:cxn>
                  <a:cxn ang="0">
                    <a:pos x="connsiteX1" y="connsiteY1"/>
                  </a:cxn>
                  <a:cxn ang="0">
                    <a:pos x="connsiteX2" y="connsiteY2"/>
                  </a:cxn>
                  <a:cxn ang="0">
                    <a:pos x="connsiteX3" y="connsiteY3"/>
                  </a:cxn>
                </a:cxnLst>
                <a:rect l="l" t="t" r="r" b="b"/>
                <a:pathLst>
                  <a:path w="13701" h="32838">
                    <a:moveTo>
                      <a:pt x="13701" y="0"/>
                    </a:moveTo>
                    <a:lnTo>
                      <a:pt x="0" y="31498"/>
                    </a:lnTo>
                    <a:lnTo>
                      <a:pt x="2979" y="32838"/>
                    </a:lnTo>
                    <a:cubicBezTo>
                      <a:pt x="8787" y="24498"/>
                      <a:pt x="12584" y="13627"/>
                      <a:pt x="13701" y="0"/>
                    </a:cubicBezTo>
                    <a:close/>
                  </a:path>
                </a:pathLst>
              </a:custGeom>
              <a:noFill/>
              <a:ln w="7435" cap="flat">
                <a:noFill/>
                <a:prstDash val="solid"/>
                <a:miter/>
              </a:ln>
            </p:spPr>
            <p:txBody>
              <a:bodyPr rtlCol="0" anchor="ctr"/>
              <a:lstStyle/>
              <a:p>
                <a:endParaRPr lang="en-US"/>
              </a:p>
            </p:txBody>
          </p:sp>
          <p:sp>
            <p:nvSpPr>
              <p:cNvPr id="245" name="Freeform: Shape 105">
                <a:extLst>
                  <a:ext uri="{FF2B5EF4-FFF2-40B4-BE49-F238E27FC236}">
                    <a16:creationId xmlns:a16="http://schemas.microsoft.com/office/drawing/2014/main" id="{8840782A-8112-4691-9E61-8C2D9B366D54}"/>
                  </a:ext>
                </a:extLst>
              </p:cNvPr>
              <p:cNvSpPr/>
              <p:nvPr/>
            </p:nvSpPr>
            <p:spPr>
              <a:xfrm>
                <a:off x="1408687" y="4646410"/>
                <a:ext cx="20204" cy="36341"/>
              </a:xfrm>
              <a:custGeom>
                <a:avLst/>
                <a:gdLst>
                  <a:gd name="connsiteX0" fmla="*/ 15345 w 30013"/>
                  <a:gd name="connsiteY0" fmla="*/ 53985 h 53985"/>
                  <a:gd name="connsiteX1" fmla="*/ 30014 w 30013"/>
                  <a:gd name="connsiteY1" fmla="*/ 12659 h 53985"/>
                  <a:gd name="connsiteX2" fmla="*/ 1941 w 30013"/>
                  <a:gd name="connsiteY2" fmla="*/ 0 h 53985"/>
                  <a:gd name="connsiteX3" fmla="*/ 303 w 30013"/>
                  <a:gd name="connsiteY3" fmla="*/ 12733 h 53985"/>
                  <a:gd name="connsiteX4" fmla="*/ 15345 w 30013"/>
                  <a:gd name="connsiteY4" fmla="*/ 53985 h 53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13" h="53985">
                    <a:moveTo>
                      <a:pt x="15345" y="53985"/>
                    </a:moveTo>
                    <a:lnTo>
                      <a:pt x="30014" y="12659"/>
                    </a:lnTo>
                    <a:lnTo>
                      <a:pt x="1941" y="0"/>
                    </a:lnTo>
                    <a:cubicBezTo>
                      <a:pt x="1271" y="4021"/>
                      <a:pt x="676" y="8266"/>
                      <a:pt x="303" y="12733"/>
                    </a:cubicBezTo>
                    <a:cubicBezTo>
                      <a:pt x="-1484" y="31721"/>
                      <a:pt x="4771" y="44529"/>
                      <a:pt x="15345" y="53985"/>
                    </a:cubicBezTo>
                    <a:close/>
                  </a:path>
                </a:pathLst>
              </a:custGeom>
              <a:noFill/>
              <a:ln w="7435" cap="flat">
                <a:noFill/>
                <a:prstDash val="solid"/>
                <a:miter/>
              </a:ln>
            </p:spPr>
            <p:txBody>
              <a:bodyPr rtlCol="0" anchor="ctr"/>
              <a:lstStyle/>
              <a:p>
                <a:endParaRPr lang="en-US"/>
              </a:p>
            </p:txBody>
          </p:sp>
          <p:sp>
            <p:nvSpPr>
              <p:cNvPr id="246" name="Freeform: Shape 106">
                <a:extLst>
                  <a:ext uri="{FF2B5EF4-FFF2-40B4-BE49-F238E27FC236}">
                    <a16:creationId xmlns:a16="http://schemas.microsoft.com/office/drawing/2014/main" id="{619AE265-BA44-4DD1-AF15-2B1862ABDA80}"/>
                  </a:ext>
                </a:extLst>
              </p:cNvPr>
              <p:cNvSpPr/>
              <p:nvPr/>
            </p:nvSpPr>
            <p:spPr>
              <a:xfrm>
                <a:off x="1499469" y="4687965"/>
                <a:ext cx="4712" cy="6215"/>
              </a:xfrm>
              <a:custGeom>
                <a:avLst/>
                <a:gdLst>
                  <a:gd name="connsiteX0" fmla="*/ 6999 w 6999"/>
                  <a:gd name="connsiteY0" fmla="*/ 1340 h 9233"/>
                  <a:gd name="connsiteX1" fmla="*/ 4021 w 6999"/>
                  <a:gd name="connsiteY1" fmla="*/ 0 h 9233"/>
                  <a:gd name="connsiteX2" fmla="*/ 0 w 6999"/>
                  <a:gd name="connsiteY2" fmla="*/ 9233 h 9233"/>
                  <a:gd name="connsiteX3" fmla="*/ 6999 w 6999"/>
                  <a:gd name="connsiteY3" fmla="*/ 1340 h 9233"/>
                </a:gdLst>
                <a:ahLst/>
                <a:cxnLst>
                  <a:cxn ang="0">
                    <a:pos x="connsiteX0" y="connsiteY0"/>
                  </a:cxn>
                  <a:cxn ang="0">
                    <a:pos x="connsiteX1" y="connsiteY1"/>
                  </a:cxn>
                  <a:cxn ang="0">
                    <a:pos x="connsiteX2" y="connsiteY2"/>
                  </a:cxn>
                  <a:cxn ang="0">
                    <a:pos x="connsiteX3" y="connsiteY3"/>
                  </a:cxn>
                </a:cxnLst>
                <a:rect l="l" t="t" r="r" b="b"/>
                <a:pathLst>
                  <a:path w="6999" h="9233">
                    <a:moveTo>
                      <a:pt x="6999" y="1340"/>
                    </a:moveTo>
                    <a:lnTo>
                      <a:pt x="4021" y="0"/>
                    </a:lnTo>
                    <a:lnTo>
                      <a:pt x="0" y="9233"/>
                    </a:lnTo>
                    <a:cubicBezTo>
                      <a:pt x="2606" y="6925"/>
                      <a:pt x="4915" y="4244"/>
                      <a:pt x="6999" y="1340"/>
                    </a:cubicBezTo>
                    <a:close/>
                  </a:path>
                </a:pathLst>
              </a:custGeom>
              <a:noFill/>
              <a:ln w="7435" cap="flat">
                <a:noFill/>
                <a:prstDash val="solid"/>
                <a:miter/>
              </a:ln>
            </p:spPr>
            <p:txBody>
              <a:bodyPr rtlCol="0" anchor="ctr"/>
              <a:lstStyle/>
              <a:p>
                <a:endParaRPr lang="en-US"/>
              </a:p>
            </p:txBody>
          </p:sp>
          <p:sp>
            <p:nvSpPr>
              <p:cNvPr id="247" name="Freeform: Shape 107">
                <a:extLst>
                  <a:ext uri="{FF2B5EF4-FFF2-40B4-BE49-F238E27FC236}">
                    <a16:creationId xmlns:a16="http://schemas.microsoft.com/office/drawing/2014/main" id="{40B94074-D0A5-48F5-B4C6-3E31292F718C}"/>
                  </a:ext>
                </a:extLst>
              </p:cNvPr>
              <p:cNvSpPr/>
              <p:nvPr/>
            </p:nvSpPr>
            <p:spPr>
              <a:xfrm>
                <a:off x="1425081" y="4827465"/>
                <a:ext cx="16391" cy="37644"/>
              </a:xfrm>
              <a:custGeom>
                <a:avLst/>
                <a:gdLst>
                  <a:gd name="connsiteX0" fmla="*/ 13329 w 24349"/>
                  <a:gd name="connsiteY0" fmla="*/ 17722 h 55920"/>
                  <a:gd name="connsiteX1" fmla="*/ 0 w 24349"/>
                  <a:gd name="connsiteY1" fmla="*/ 55921 h 55920"/>
                  <a:gd name="connsiteX2" fmla="*/ 24349 w 24349"/>
                  <a:gd name="connsiteY2" fmla="*/ 0 h 55920"/>
                  <a:gd name="connsiteX3" fmla="*/ 13329 w 24349"/>
                  <a:gd name="connsiteY3" fmla="*/ 17722 h 55920"/>
                </a:gdLst>
                <a:ahLst/>
                <a:cxnLst>
                  <a:cxn ang="0">
                    <a:pos x="connsiteX0" y="connsiteY0"/>
                  </a:cxn>
                  <a:cxn ang="0">
                    <a:pos x="connsiteX1" y="connsiteY1"/>
                  </a:cxn>
                  <a:cxn ang="0">
                    <a:pos x="connsiteX2" y="connsiteY2"/>
                  </a:cxn>
                  <a:cxn ang="0">
                    <a:pos x="connsiteX3" y="connsiteY3"/>
                  </a:cxn>
                </a:cxnLst>
                <a:rect l="l" t="t" r="r" b="b"/>
                <a:pathLst>
                  <a:path w="24349" h="55920">
                    <a:moveTo>
                      <a:pt x="13329" y="17722"/>
                    </a:moveTo>
                    <a:cubicBezTo>
                      <a:pt x="8861" y="30455"/>
                      <a:pt x="4468" y="43188"/>
                      <a:pt x="0" y="55921"/>
                    </a:cubicBezTo>
                    <a:lnTo>
                      <a:pt x="24349" y="0"/>
                    </a:lnTo>
                    <a:cubicBezTo>
                      <a:pt x="15339" y="1117"/>
                      <a:pt x="15637" y="11169"/>
                      <a:pt x="13329" y="17722"/>
                    </a:cubicBezTo>
                    <a:close/>
                  </a:path>
                </a:pathLst>
              </a:custGeom>
              <a:noFill/>
              <a:ln w="7435" cap="flat">
                <a:noFill/>
                <a:prstDash val="solid"/>
                <a:miter/>
              </a:ln>
            </p:spPr>
            <p:txBody>
              <a:bodyPr rtlCol="0" anchor="ctr"/>
              <a:lstStyle/>
              <a:p>
                <a:endParaRPr lang="en-US"/>
              </a:p>
            </p:txBody>
          </p:sp>
          <p:sp>
            <p:nvSpPr>
              <p:cNvPr id="248" name="Freeform: Shape 108">
                <a:extLst>
                  <a:ext uri="{FF2B5EF4-FFF2-40B4-BE49-F238E27FC236}">
                    <a16:creationId xmlns:a16="http://schemas.microsoft.com/office/drawing/2014/main" id="{6A063EA1-8E80-4D64-923A-849CB9082348}"/>
                  </a:ext>
                </a:extLst>
              </p:cNvPr>
              <p:cNvSpPr/>
              <p:nvPr/>
            </p:nvSpPr>
            <p:spPr>
              <a:xfrm>
                <a:off x="1171767" y="3761486"/>
                <a:ext cx="592286" cy="1547840"/>
              </a:xfrm>
              <a:custGeom>
                <a:avLst/>
                <a:gdLst>
                  <a:gd name="connsiteX0" fmla="*/ 804832 w 879845"/>
                  <a:gd name="connsiteY0" fmla="*/ 1340549 h 2299328"/>
                  <a:gd name="connsiteX1" fmla="*/ 644738 w 879845"/>
                  <a:gd name="connsiteY1" fmla="*/ 833534 h 2299328"/>
                  <a:gd name="connsiteX2" fmla="*/ 515322 w 879845"/>
                  <a:gd name="connsiteY2" fmla="*/ 396513 h 2299328"/>
                  <a:gd name="connsiteX3" fmla="*/ 520162 w 879845"/>
                  <a:gd name="connsiteY3" fmla="*/ 209165 h 2299328"/>
                  <a:gd name="connsiteX4" fmla="*/ 520162 w 879845"/>
                  <a:gd name="connsiteY4" fmla="*/ 209165 h 2299328"/>
                  <a:gd name="connsiteX5" fmla="*/ 573030 w 879845"/>
                  <a:gd name="connsiteY5" fmla="*/ 0 h 2299328"/>
                  <a:gd name="connsiteX6" fmla="*/ 95204 w 879845"/>
                  <a:gd name="connsiteY6" fmla="*/ 162850 h 2299328"/>
                  <a:gd name="connsiteX7" fmla="*/ 67206 w 879845"/>
                  <a:gd name="connsiteY7" fmla="*/ 186529 h 2299328"/>
                  <a:gd name="connsiteX8" fmla="*/ 264 w 879845"/>
                  <a:gd name="connsiteY8" fmla="*/ 737030 h 2299328"/>
                  <a:gd name="connsiteX9" fmla="*/ 32879 w 879845"/>
                  <a:gd name="connsiteY9" fmla="*/ 795930 h 2299328"/>
                  <a:gd name="connsiteX10" fmla="*/ 400649 w 879845"/>
                  <a:gd name="connsiteY10" fmla="*/ 994075 h 2299328"/>
                  <a:gd name="connsiteX11" fmla="*/ 199675 w 879845"/>
                  <a:gd name="connsiteY11" fmla="*/ 1218133 h 2299328"/>
                  <a:gd name="connsiteX12" fmla="*/ 194239 w 879845"/>
                  <a:gd name="connsiteY12" fmla="*/ 1292372 h 2299328"/>
                  <a:gd name="connsiteX13" fmla="*/ 765963 w 879845"/>
                  <a:gd name="connsiteY13" fmla="*/ 2114885 h 2299328"/>
                  <a:gd name="connsiteX14" fmla="*/ 847797 w 879845"/>
                  <a:gd name="connsiteY14" fmla="*/ 2299329 h 2299328"/>
                  <a:gd name="connsiteX15" fmla="*/ 879667 w 879845"/>
                  <a:gd name="connsiteY15" fmla="*/ 2031189 h 2299328"/>
                  <a:gd name="connsiteX16" fmla="*/ 804832 w 879845"/>
                  <a:gd name="connsiteY16" fmla="*/ 1340549 h 229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845" h="2299328">
                    <a:moveTo>
                      <a:pt x="804832" y="1340549"/>
                    </a:moveTo>
                    <a:cubicBezTo>
                      <a:pt x="767899" y="1166530"/>
                      <a:pt x="722179" y="995043"/>
                      <a:pt x="644738" y="833534"/>
                    </a:cubicBezTo>
                    <a:cubicBezTo>
                      <a:pt x="578243" y="694885"/>
                      <a:pt x="529544" y="550502"/>
                      <a:pt x="515322" y="396513"/>
                    </a:cubicBezTo>
                    <a:cubicBezTo>
                      <a:pt x="509588" y="334039"/>
                      <a:pt x="507801" y="271193"/>
                      <a:pt x="520162" y="209165"/>
                    </a:cubicBezTo>
                    <a:lnTo>
                      <a:pt x="520162" y="209165"/>
                    </a:lnTo>
                    <a:lnTo>
                      <a:pt x="573030" y="0"/>
                    </a:lnTo>
                    <a:cubicBezTo>
                      <a:pt x="573030" y="0"/>
                      <a:pt x="136605" y="148106"/>
                      <a:pt x="95204" y="162850"/>
                    </a:cubicBezTo>
                    <a:cubicBezTo>
                      <a:pt x="82322" y="167466"/>
                      <a:pt x="72121" y="173423"/>
                      <a:pt x="67206" y="186529"/>
                    </a:cubicBezTo>
                    <a:cubicBezTo>
                      <a:pt x="50750" y="220558"/>
                      <a:pt x="5700" y="668301"/>
                      <a:pt x="264" y="737030"/>
                    </a:cubicBezTo>
                    <a:cubicBezTo>
                      <a:pt x="-1895" y="763986"/>
                      <a:pt x="9200" y="783123"/>
                      <a:pt x="32879" y="795930"/>
                    </a:cubicBezTo>
                    <a:cubicBezTo>
                      <a:pt x="70706" y="816333"/>
                      <a:pt x="400649" y="994075"/>
                      <a:pt x="400649" y="994075"/>
                    </a:cubicBezTo>
                    <a:cubicBezTo>
                      <a:pt x="400649" y="994075"/>
                      <a:pt x="255224" y="1153797"/>
                      <a:pt x="199675" y="1218133"/>
                    </a:cubicBezTo>
                    <a:cubicBezTo>
                      <a:pt x="174283" y="1247545"/>
                      <a:pt x="172273" y="1259161"/>
                      <a:pt x="194239" y="1292372"/>
                    </a:cubicBezTo>
                    <a:cubicBezTo>
                      <a:pt x="231843" y="1349112"/>
                      <a:pt x="675044" y="1977055"/>
                      <a:pt x="765963" y="2114885"/>
                    </a:cubicBezTo>
                    <a:cubicBezTo>
                      <a:pt x="800215" y="2166860"/>
                      <a:pt x="830298" y="2237153"/>
                      <a:pt x="847797" y="2299329"/>
                    </a:cubicBezTo>
                    <a:cubicBezTo>
                      <a:pt x="847797" y="2287415"/>
                      <a:pt x="878848" y="2101110"/>
                      <a:pt x="879667" y="2031189"/>
                    </a:cubicBezTo>
                    <a:cubicBezTo>
                      <a:pt x="882422" y="1797973"/>
                      <a:pt x="853158" y="1568107"/>
                      <a:pt x="804832" y="1340549"/>
                    </a:cubicBezTo>
                    <a:close/>
                  </a:path>
                </a:pathLst>
              </a:custGeom>
              <a:solidFill>
                <a:srgbClr val="FFFFFF"/>
              </a:solidFill>
              <a:ln w="7435" cap="flat">
                <a:noFill/>
                <a:prstDash val="solid"/>
                <a:miter/>
              </a:ln>
            </p:spPr>
            <p:txBody>
              <a:bodyPr rtlCol="0" anchor="ctr"/>
              <a:lstStyle/>
              <a:p>
                <a:endParaRPr lang="en-US"/>
              </a:p>
            </p:txBody>
          </p:sp>
          <p:sp>
            <p:nvSpPr>
              <p:cNvPr id="249" name="Freeform: Shape 109">
                <a:extLst>
                  <a:ext uri="{FF2B5EF4-FFF2-40B4-BE49-F238E27FC236}">
                    <a16:creationId xmlns:a16="http://schemas.microsoft.com/office/drawing/2014/main" id="{9A3A5D45-BCCD-46FB-B0B1-04C22549D5CC}"/>
                  </a:ext>
                </a:extLst>
              </p:cNvPr>
              <p:cNvSpPr/>
              <p:nvPr/>
            </p:nvSpPr>
            <p:spPr>
              <a:xfrm>
                <a:off x="2145358" y="3735520"/>
                <a:ext cx="531261" cy="1573756"/>
              </a:xfrm>
              <a:custGeom>
                <a:avLst/>
                <a:gdLst>
                  <a:gd name="connsiteX0" fmla="*/ 786301 w 789192"/>
                  <a:gd name="connsiteY0" fmla="*/ 777910 h 2337826"/>
                  <a:gd name="connsiteX1" fmla="*/ 642960 w 789192"/>
                  <a:gd name="connsiteY1" fmla="*/ 208793 h 2337826"/>
                  <a:gd name="connsiteX2" fmla="*/ 601336 w 789192"/>
                  <a:gd name="connsiteY2" fmla="*/ 157116 h 2337826"/>
                  <a:gd name="connsiteX3" fmla="*/ 473037 w 789192"/>
                  <a:gd name="connsiteY3" fmla="*/ 107598 h 2337826"/>
                  <a:gd name="connsiteX4" fmla="*/ 256946 w 789192"/>
                  <a:gd name="connsiteY4" fmla="*/ 47135 h 2337826"/>
                  <a:gd name="connsiteX5" fmla="*/ 497 w 789192"/>
                  <a:gd name="connsiteY5" fmla="*/ 0 h 2337826"/>
                  <a:gd name="connsiteX6" fmla="*/ 155826 w 789192"/>
                  <a:gd name="connsiteY6" fmla="*/ 246694 h 2337826"/>
                  <a:gd name="connsiteX7" fmla="*/ 264765 w 789192"/>
                  <a:gd name="connsiteY7" fmla="*/ 688183 h 2337826"/>
                  <a:gd name="connsiteX8" fmla="*/ 269531 w 789192"/>
                  <a:gd name="connsiteY8" fmla="*/ 1151042 h 2337826"/>
                  <a:gd name="connsiteX9" fmla="*/ 278094 w 789192"/>
                  <a:gd name="connsiteY9" fmla="*/ 1613901 h 2337826"/>
                  <a:gd name="connsiteX10" fmla="*/ 328207 w 789192"/>
                  <a:gd name="connsiteY10" fmla="*/ 2337826 h 2337826"/>
                  <a:gd name="connsiteX11" fmla="*/ 716976 w 789192"/>
                  <a:gd name="connsiteY11" fmla="*/ 1423947 h 2337826"/>
                  <a:gd name="connsiteX12" fmla="*/ 757633 w 789192"/>
                  <a:gd name="connsiteY12" fmla="*/ 1338464 h 2337826"/>
                  <a:gd name="connsiteX13" fmla="*/ 746910 w 789192"/>
                  <a:gd name="connsiteY13" fmla="*/ 1302276 h 2337826"/>
                  <a:gd name="connsiteX14" fmla="*/ 500439 w 789192"/>
                  <a:gd name="connsiteY14" fmla="*/ 1101599 h 2337826"/>
                  <a:gd name="connsiteX15" fmla="*/ 500290 w 789192"/>
                  <a:gd name="connsiteY15" fmla="*/ 1040986 h 2337826"/>
                  <a:gd name="connsiteX16" fmla="*/ 765079 w 789192"/>
                  <a:gd name="connsiteY16" fmla="*/ 838895 h 2337826"/>
                  <a:gd name="connsiteX17" fmla="*/ 786301 w 789192"/>
                  <a:gd name="connsiteY17" fmla="*/ 777910 h 233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9192" h="2337826">
                    <a:moveTo>
                      <a:pt x="786301" y="777910"/>
                    </a:moveTo>
                    <a:cubicBezTo>
                      <a:pt x="747952" y="630549"/>
                      <a:pt x="643630" y="218175"/>
                      <a:pt x="642960" y="208793"/>
                    </a:cubicBezTo>
                    <a:cubicBezTo>
                      <a:pt x="640950" y="181912"/>
                      <a:pt x="625834" y="167466"/>
                      <a:pt x="601336" y="157116"/>
                    </a:cubicBezTo>
                    <a:cubicBezTo>
                      <a:pt x="559041" y="139171"/>
                      <a:pt x="516746" y="121597"/>
                      <a:pt x="473037" y="107598"/>
                    </a:cubicBezTo>
                    <a:cubicBezTo>
                      <a:pt x="401702" y="84813"/>
                      <a:pt x="330441" y="61730"/>
                      <a:pt x="256946" y="47135"/>
                    </a:cubicBezTo>
                    <a:lnTo>
                      <a:pt x="497" y="0"/>
                    </a:lnTo>
                    <a:cubicBezTo>
                      <a:pt x="-10002" y="18243"/>
                      <a:pt x="149125" y="232100"/>
                      <a:pt x="155826" y="246694"/>
                    </a:cubicBezTo>
                    <a:cubicBezTo>
                      <a:pt x="220013" y="387056"/>
                      <a:pt x="257244" y="533375"/>
                      <a:pt x="264765" y="688183"/>
                    </a:cubicBezTo>
                    <a:cubicBezTo>
                      <a:pt x="272286" y="842544"/>
                      <a:pt x="269456" y="996755"/>
                      <a:pt x="269531" y="1151042"/>
                    </a:cubicBezTo>
                    <a:cubicBezTo>
                      <a:pt x="269605" y="1305403"/>
                      <a:pt x="272732" y="1459689"/>
                      <a:pt x="278094" y="1613901"/>
                    </a:cubicBezTo>
                    <a:cubicBezTo>
                      <a:pt x="283902" y="1781070"/>
                      <a:pt x="315921" y="2286223"/>
                      <a:pt x="328207" y="2337826"/>
                    </a:cubicBezTo>
                    <a:cubicBezTo>
                      <a:pt x="333196" y="2325986"/>
                      <a:pt x="716976" y="1423947"/>
                      <a:pt x="716976" y="1423947"/>
                    </a:cubicBezTo>
                    <a:cubicBezTo>
                      <a:pt x="716976" y="1423947"/>
                      <a:pt x="743634" y="1366760"/>
                      <a:pt x="757633" y="1338464"/>
                    </a:cubicBezTo>
                    <a:cubicBezTo>
                      <a:pt x="765749" y="1322157"/>
                      <a:pt x="758750" y="1311956"/>
                      <a:pt x="746910" y="1302276"/>
                    </a:cubicBezTo>
                    <a:cubicBezTo>
                      <a:pt x="664778" y="1235408"/>
                      <a:pt x="582720" y="1168317"/>
                      <a:pt x="500439" y="1101599"/>
                    </a:cubicBezTo>
                    <a:cubicBezTo>
                      <a:pt x="474005" y="1080154"/>
                      <a:pt x="473409" y="1061613"/>
                      <a:pt x="500290" y="1040986"/>
                    </a:cubicBezTo>
                    <a:cubicBezTo>
                      <a:pt x="588379" y="973374"/>
                      <a:pt x="676171" y="905390"/>
                      <a:pt x="765079" y="838895"/>
                    </a:cubicBezTo>
                    <a:cubicBezTo>
                      <a:pt x="787492" y="822290"/>
                      <a:pt x="793523" y="805685"/>
                      <a:pt x="786301" y="777910"/>
                    </a:cubicBezTo>
                    <a:close/>
                  </a:path>
                </a:pathLst>
              </a:custGeom>
              <a:solidFill>
                <a:srgbClr val="FFFFFF"/>
              </a:solidFill>
              <a:ln w="7435" cap="flat">
                <a:noFill/>
                <a:prstDash val="solid"/>
                <a:miter/>
              </a:ln>
            </p:spPr>
            <p:txBody>
              <a:bodyPr rtlCol="0" anchor="ctr"/>
              <a:lstStyle/>
              <a:p>
                <a:endParaRPr lang="en-US"/>
              </a:p>
            </p:txBody>
          </p:sp>
          <p:sp>
            <p:nvSpPr>
              <p:cNvPr id="250" name="Freeform: Shape 110">
                <a:extLst>
                  <a:ext uri="{FF2B5EF4-FFF2-40B4-BE49-F238E27FC236}">
                    <a16:creationId xmlns:a16="http://schemas.microsoft.com/office/drawing/2014/main" id="{1BAE9A04-36FB-4A64-BD3C-30AEE0ADE6EC}"/>
                  </a:ext>
                </a:extLst>
              </p:cNvPr>
              <p:cNvSpPr/>
              <p:nvPr/>
            </p:nvSpPr>
            <p:spPr>
              <a:xfrm>
                <a:off x="2139324" y="3684442"/>
                <a:ext cx="557051" cy="1317644"/>
              </a:xfrm>
              <a:custGeom>
                <a:avLst/>
                <a:gdLst>
                  <a:gd name="connsiteX0" fmla="*/ 216317 w 827503"/>
                  <a:gd name="connsiteY0" fmla="*/ 114523 h 1957369"/>
                  <a:gd name="connsiteX1" fmla="*/ 410814 w 827503"/>
                  <a:gd name="connsiteY1" fmla="*/ 525631 h 1957369"/>
                  <a:gd name="connsiteX2" fmla="*/ 453927 w 827503"/>
                  <a:gd name="connsiteY2" fmla="*/ 885732 h 1957369"/>
                  <a:gd name="connsiteX3" fmla="*/ 519603 w 827503"/>
                  <a:gd name="connsiteY3" fmla="*/ 1323572 h 1957369"/>
                  <a:gd name="connsiteX4" fmla="*/ 549537 w 827503"/>
                  <a:gd name="connsiteY4" fmla="*/ 1358792 h 1957369"/>
                  <a:gd name="connsiteX5" fmla="*/ 580812 w 827503"/>
                  <a:gd name="connsiteY5" fmla="*/ 1411512 h 1957369"/>
                  <a:gd name="connsiteX6" fmla="*/ 636063 w 827503"/>
                  <a:gd name="connsiteY6" fmla="*/ 1466242 h 1957369"/>
                  <a:gd name="connsiteX7" fmla="*/ 705388 w 827503"/>
                  <a:gd name="connsiteY7" fmla="*/ 1527227 h 1957369"/>
                  <a:gd name="connsiteX8" fmla="*/ 777839 w 827503"/>
                  <a:gd name="connsiteY8" fmla="*/ 1602062 h 1957369"/>
                  <a:gd name="connsiteX9" fmla="*/ 790051 w 827503"/>
                  <a:gd name="connsiteY9" fmla="*/ 1860745 h 1957369"/>
                  <a:gd name="connsiteX10" fmla="*/ 548495 w 827503"/>
                  <a:gd name="connsiteY10" fmla="*/ 1949578 h 1957369"/>
                  <a:gd name="connsiteX11" fmla="*/ 424366 w 827503"/>
                  <a:gd name="connsiteY11" fmla="*/ 1879583 h 1957369"/>
                  <a:gd name="connsiteX12" fmla="*/ 398602 w 827503"/>
                  <a:gd name="connsiteY12" fmla="*/ 1641527 h 1957369"/>
                  <a:gd name="connsiteX13" fmla="*/ 438439 w 827503"/>
                  <a:gd name="connsiteY13" fmla="*/ 1516579 h 1957369"/>
                  <a:gd name="connsiteX14" fmla="*/ 436131 w 827503"/>
                  <a:gd name="connsiteY14" fmla="*/ 1484411 h 1957369"/>
                  <a:gd name="connsiteX15" fmla="*/ 421759 w 827503"/>
                  <a:gd name="connsiteY15" fmla="*/ 1432287 h 1957369"/>
                  <a:gd name="connsiteX16" fmla="*/ 429057 w 827503"/>
                  <a:gd name="connsiteY16" fmla="*/ 1383663 h 1957369"/>
                  <a:gd name="connsiteX17" fmla="*/ 434567 w 827503"/>
                  <a:gd name="connsiteY17" fmla="*/ 1333029 h 1957369"/>
                  <a:gd name="connsiteX18" fmla="*/ 385720 w 827503"/>
                  <a:gd name="connsiteY18" fmla="*/ 1046571 h 1957369"/>
                  <a:gd name="connsiteX19" fmla="*/ 308130 w 827503"/>
                  <a:gd name="connsiteY19" fmla="*/ 464572 h 1957369"/>
                  <a:gd name="connsiteX20" fmla="*/ 149301 w 827503"/>
                  <a:gd name="connsiteY20" fmla="*/ 169700 h 1957369"/>
                  <a:gd name="connsiteX21" fmla="*/ 9460 w 827503"/>
                  <a:gd name="connsiteY21" fmla="*/ 76026 h 1957369"/>
                  <a:gd name="connsiteX22" fmla="*/ 2014 w 827503"/>
                  <a:gd name="connsiteY22" fmla="*/ 0 h 1957369"/>
                  <a:gd name="connsiteX23" fmla="*/ 200829 w 827503"/>
                  <a:gd name="connsiteY23" fmla="*/ 100822 h 1957369"/>
                  <a:gd name="connsiteX24" fmla="*/ 216317 w 827503"/>
                  <a:gd name="connsiteY24" fmla="*/ 114523 h 195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27503" h="1957369">
                    <a:moveTo>
                      <a:pt x="216317" y="114523"/>
                    </a:moveTo>
                    <a:cubicBezTo>
                      <a:pt x="328160" y="229270"/>
                      <a:pt x="377678" y="373802"/>
                      <a:pt x="410814" y="525631"/>
                    </a:cubicBezTo>
                    <a:cubicBezTo>
                      <a:pt x="436727" y="644176"/>
                      <a:pt x="444992" y="764954"/>
                      <a:pt x="453927" y="885732"/>
                    </a:cubicBezTo>
                    <a:cubicBezTo>
                      <a:pt x="464799" y="1033168"/>
                      <a:pt x="473883" y="1181199"/>
                      <a:pt x="519603" y="1323572"/>
                    </a:cubicBezTo>
                    <a:cubicBezTo>
                      <a:pt x="524741" y="1339581"/>
                      <a:pt x="528762" y="1353803"/>
                      <a:pt x="549537" y="1358792"/>
                    </a:cubicBezTo>
                    <a:cubicBezTo>
                      <a:pt x="575227" y="1364973"/>
                      <a:pt x="575227" y="1391631"/>
                      <a:pt x="580812" y="1411512"/>
                    </a:cubicBezTo>
                    <a:cubicBezTo>
                      <a:pt x="589151" y="1440999"/>
                      <a:pt x="597715" y="1463338"/>
                      <a:pt x="636063" y="1466242"/>
                    </a:cubicBezTo>
                    <a:cubicBezTo>
                      <a:pt x="676794" y="1470039"/>
                      <a:pt x="683049" y="1490963"/>
                      <a:pt x="705388" y="1527227"/>
                    </a:cubicBezTo>
                    <a:cubicBezTo>
                      <a:pt x="719386" y="1555820"/>
                      <a:pt x="722142" y="1532811"/>
                      <a:pt x="777839" y="1602062"/>
                    </a:cubicBezTo>
                    <a:cubicBezTo>
                      <a:pt x="840165" y="1677418"/>
                      <a:pt x="843367" y="1780251"/>
                      <a:pt x="790051" y="1860745"/>
                    </a:cubicBezTo>
                    <a:cubicBezTo>
                      <a:pt x="738449" y="1938707"/>
                      <a:pt x="641424" y="1974375"/>
                      <a:pt x="548495" y="1949578"/>
                    </a:cubicBezTo>
                    <a:cubicBezTo>
                      <a:pt x="507168" y="1936994"/>
                      <a:pt x="450279" y="1914655"/>
                      <a:pt x="424366" y="1879583"/>
                    </a:cubicBezTo>
                    <a:cubicBezTo>
                      <a:pt x="373285" y="1810482"/>
                      <a:pt x="355264" y="1717404"/>
                      <a:pt x="398602" y="1641527"/>
                    </a:cubicBezTo>
                    <a:cubicBezTo>
                      <a:pt x="438737" y="1571234"/>
                      <a:pt x="403591" y="1565650"/>
                      <a:pt x="438439" y="1516579"/>
                    </a:cubicBezTo>
                    <a:cubicBezTo>
                      <a:pt x="444843" y="1507569"/>
                      <a:pt x="439482" y="1494985"/>
                      <a:pt x="436131" y="1484411"/>
                    </a:cubicBezTo>
                    <a:cubicBezTo>
                      <a:pt x="430770" y="1467210"/>
                      <a:pt x="426749" y="1449562"/>
                      <a:pt x="421759" y="1432287"/>
                    </a:cubicBezTo>
                    <a:cubicBezTo>
                      <a:pt x="416696" y="1414788"/>
                      <a:pt x="417813" y="1397588"/>
                      <a:pt x="429057" y="1383663"/>
                    </a:cubicBezTo>
                    <a:cubicBezTo>
                      <a:pt x="442460" y="1367132"/>
                      <a:pt x="439928" y="1351197"/>
                      <a:pt x="434567" y="1333029"/>
                    </a:cubicBezTo>
                    <a:cubicBezTo>
                      <a:pt x="406942" y="1239503"/>
                      <a:pt x="393836" y="1143521"/>
                      <a:pt x="385720" y="1046571"/>
                    </a:cubicBezTo>
                    <a:cubicBezTo>
                      <a:pt x="369412" y="851330"/>
                      <a:pt x="360105" y="655196"/>
                      <a:pt x="308130" y="464572"/>
                    </a:cubicBezTo>
                    <a:cubicBezTo>
                      <a:pt x="277898" y="353846"/>
                      <a:pt x="234561" y="251088"/>
                      <a:pt x="149301" y="169700"/>
                    </a:cubicBezTo>
                    <a:cubicBezTo>
                      <a:pt x="109761" y="131948"/>
                      <a:pt x="57563" y="98365"/>
                      <a:pt x="9460" y="76026"/>
                    </a:cubicBezTo>
                    <a:cubicBezTo>
                      <a:pt x="2982" y="73644"/>
                      <a:pt x="-3347" y="39540"/>
                      <a:pt x="2014" y="0"/>
                    </a:cubicBezTo>
                    <a:cubicBezTo>
                      <a:pt x="79008" y="12510"/>
                      <a:pt x="142674" y="51305"/>
                      <a:pt x="200829" y="100822"/>
                    </a:cubicBezTo>
                    <a:cubicBezTo>
                      <a:pt x="206191" y="105141"/>
                      <a:pt x="211179" y="109907"/>
                      <a:pt x="216317" y="114523"/>
                    </a:cubicBezTo>
                    <a:close/>
                  </a:path>
                </a:pathLst>
              </a:custGeom>
              <a:solidFill>
                <a:schemeClr val="accent1">
                  <a:lumMod val="90000"/>
                </a:schemeClr>
              </a:solidFill>
              <a:ln w="7435" cap="flat">
                <a:noFill/>
                <a:prstDash val="solid"/>
                <a:miter/>
              </a:ln>
            </p:spPr>
            <p:txBody>
              <a:bodyPr rtlCol="0" anchor="ctr"/>
              <a:lstStyle/>
              <a:p>
                <a:endParaRPr lang="en-US"/>
              </a:p>
            </p:txBody>
          </p:sp>
          <p:sp>
            <p:nvSpPr>
              <p:cNvPr id="251" name="Freeform: Shape 111">
                <a:extLst>
                  <a:ext uri="{FF2B5EF4-FFF2-40B4-BE49-F238E27FC236}">
                    <a16:creationId xmlns:a16="http://schemas.microsoft.com/office/drawing/2014/main" id="{5C892BBC-F591-4D68-B3EA-ABFBD1AC5363}"/>
                  </a:ext>
                </a:extLst>
              </p:cNvPr>
              <p:cNvSpPr/>
              <p:nvPr/>
            </p:nvSpPr>
            <p:spPr>
              <a:xfrm>
                <a:off x="1147427" y="3660782"/>
                <a:ext cx="510640" cy="1049382"/>
              </a:xfrm>
              <a:custGeom>
                <a:avLst/>
                <a:gdLst>
                  <a:gd name="connsiteX0" fmla="*/ 758559 w 758559"/>
                  <a:gd name="connsiteY0" fmla="*/ 0 h 1558864"/>
                  <a:gd name="connsiteX1" fmla="*/ 741954 w 758559"/>
                  <a:gd name="connsiteY1" fmla="*/ 114970 h 1558864"/>
                  <a:gd name="connsiteX2" fmla="*/ 717456 w 758559"/>
                  <a:gd name="connsiteY2" fmla="*/ 140958 h 1558864"/>
                  <a:gd name="connsiteX3" fmla="*/ 599656 w 758559"/>
                  <a:gd name="connsiteY3" fmla="*/ 221154 h 1558864"/>
                  <a:gd name="connsiteX4" fmla="*/ 377088 w 758559"/>
                  <a:gd name="connsiteY4" fmla="*/ 615359 h 1558864"/>
                  <a:gd name="connsiteX5" fmla="*/ 407915 w 758559"/>
                  <a:gd name="connsiteY5" fmla="*/ 785505 h 1558864"/>
                  <a:gd name="connsiteX6" fmla="*/ 520502 w 758559"/>
                  <a:gd name="connsiteY6" fmla="*/ 1060793 h 1558864"/>
                  <a:gd name="connsiteX7" fmla="*/ 578956 w 758559"/>
                  <a:gd name="connsiteY7" fmla="*/ 1286862 h 1558864"/>
                  <a:gd name="connsiteX8" fmla="*/ 567116 w 758559"/>
                  <a:gd name="connsiteY8" fmla="*/ 1408906 h 1558864"/>
                  <a:gd name="connsiteX9" fmla="*/ 555277 w 758559"/>
                  <a:gd name="connsiteY9" fmla="*/ 1482772 h 1558864"/>
                  <a:gd name="connsiteX10" fmla="*/ 457209 w 758559"/>
                  <a:gd name="connsiteY10" fmla="*/ 1555597 h 1558864"/>
                  <a:gd name="connsiteX11" fmla="*/ 374779 w 758559"/>
                  <a:gd name="connsiteY11" fmla="*/ 1485528 h 1558864"/>
                  <a:gd name="connsiteX12" fmla="*/ 424222 w 758559"/>
                  <a:gd name="connsiteY12" fmla="*/ 1397066 h 1558864"/>
                  <a:gd name="connsiteX13" fmla="*/ 451476 w 758559"/>
                  <a:gd name="connsiteY13" fmla="*/ 1361473 h 1558864"/>
                  <a:gd name="connsiteX14" fmla="*/ 436881 w 758559"/>
                  <a:gd name="connsiteY14" fmla="*/ 1159829 h 1558864"/>
                  <a:gd name="connsiteX15" fmla="*/ 343505 w 758559"/>
                  <a:gd name="connsiteY15" fmla="*/ 936888 h 1558864"/>
                  <a:gd name="connsiteX16" fmla="*/ 175964 w 758559"/>
                  <a:gd name="connsiteY16" fmla="*/ 1360877 h 1558864"/>
                  <a:gd name="connsiteX17" fmla="*/ 172316 w 758559"/>
                  <a:gd name="connsiteY17" fmla="*/ 1420671 h 1558864"/>
                  <a:gd name="connsiteX18" fmla="*/ 145509 w 758559"/>
                  <a:gd name="connsiteY18" fmla="*/ 1524769 h 1558864"/>
                  <a:gd name="connsiteX19" fmla="*/ 46846 w 758559"/>
                  <a:gd name="connsiteY19" fmla="*/ 1525812 h 1558864"/>
                  <a:gd name="connsiteX20" fmla="*/ 2616 w 758559"/>
                  <a:gd name="connsiteY20" fmla="*/ 1478752 h 1558864"/>
                  <a:gd name="connsiteX21" fmla="*/ 15498 w 758559"/>
                  <a:gd name="connsiteY21" fmla="*/ 1407044 h 1558864"/>
                  <a:gd name="connsiteX22" fmla="*/ 91524 w 758559"/>
                  <a:gd name="connsiteY22" fmla="*/ 1258566 h 1558864"/>
                  <a:gd name="connsiteX23" fmla="*/ 208207 w 758559"/>
                  <a:gd name="connsiteY23" fmla="*/ 1005914 h 1558864"/>
                  <a:gd name="connsiteX24" fmla="*/ 240896 w 758559"/>
                  <a:gd name="connsiteY24" fmla="*/ 877988 h 1558864"/>
                  <a:gd name="connsiteX25" fmla="*/ 252140 w 758559"/>
                  <a:gd name="connsiteY25" fmla="*/ 680439 h 1558864"/>
                  <a:gd name="connsiteX26" fmla="*/ 406873 w 758559"/>
                  <a:gd name="connsiteY26" fmla="*/ 252354 h 1558864"/>
                  <a:gd name="connsiteX27" fmla="*/ 758559 w 758559"/>
                  <a:gd name="connsiteY27" fmla="*/ 0 h 1558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58559" h="1558864">
                    <a:moveTo>
                      <a:pt x="758559" y="0"/>
                    </a:moveTo>
                    <a:cubicBezTo>
                      <a:pt x="754166" y="39465"/>
                      <a:pt x="752453" y="70516"/>
                      <a:pt x="741954" y="114970"/>
                    </a:cubicBezTo>
                    <a:cubicBezTo>
                      <a:pt x="737263" y="125172"/>
                      <a:pt x="727657" y="135596"/>
                      <a:pt x="717456" y="140958"/>
                    </a:cubicBezTo>
                    <a:cubicBezTo>
                      <a:pt x="675161" y="163147"/>
                      <a:pt x="637558" y="192337"/>
                      <a:pt x="599656" y="221154"/>
                    </a:cubicBezTo>
                    <a:cubicBezTo>
                      <a:pt x="481186" y="327561"/>
                      <a:pt x="398831" y="454892"/>
                      <a:pt x="377088" y="615359"/>
                    </a:cubicBezTo>
                    <a:cubicBezTo>
                      <a:pt x="369120" y="674258"/>
                      <a:pt x="391831" y="730105"/>
                      <a:pt x="407915" y="785505"/>
                    </a:cubicBezTo>
                    <a:cubicBezTo>
                      <a:pt x="435690" y="881115"/>
                      <a:pt x="482527" y="969204"/>
                      <a:pt x="520502" y="1060793"/>
                    </a:cubicBezTo>
                    <a:cubicBezTo>
                      <a:pt x="550660" y="1133543"/>
                      <a:pt x="570988" y="1208602"/>
                      <a:pt x="578956" y="1286862"/>
                    </a:cubicBezTo>
                    <a:cubicBezTo>
                      <a:pt x="583126" y="1328189"/>
                      <a:pt x="576498" y="1368919"/>
                      <a:pt x="567116" y="1408906"/>
                    </a:cubicBezTo>
                    <a:cubicBezTo>
                      <a:pt x="561383" y="1433404"/>
                      <a:pt x="556617" y="1457530"/>
                      <a:pt x="555277" y="1482772"/>
                    </a:cubicBezTo>
                    <a:cubicBezTo>
                      <a:pt x="552149" y="1541598"/>
                      <a:pt x="514620" y="1568777"/>
                      <a:pt x="457209" y="1555597"/>
                    </a:cubicBezTo>
                    <a:cubicBezTo>
                      <a:pt x="397416" y="1535120"/>
                      <a:pt x="377981" y="1519855"/>
                      <a:pt x="374779" y="1485528"/>
                    </a:cubicBezTo>
                    <a:cubicBezTo>
                      <a:pt x="371280" y="1448669"/>
                      <a:pt x="391980" y="1410321"/>
                      <a:pt x="424222" y="1397066"/>
                    </a:cubicBezTo>
                    <a:cubicBezTo>
                      <a:pt x="441647" y="1389918"/>
                      <a:pt x="448199" y="1378674"/>
                      <a:pt x="451476" y="1361473"/>
                    </a:cubicBezTo>
                    <a:cubicBezTo>
                      <a:pt x="460784" y="1313445"/>
                      <a:pt x="442019" y="1179040"/>
                      <a:pt x="436881" y="1159829"/>
                    </a:cubicBezTo>
                    <a:cubicBezTo>
                      <a:pt x="411936" y="1083728"/>
                      <a:pt x="379545" y="1010754"/>
                      <a:pt x="343505" y="936888"/>
                    </a:cubicBezTo>
                    <a:cubicBezTo>
                      <a:pt x="304859" y="1086185"/>
                      <a:pt x="237247" y="1222228"/>
                      <a:pt x="175964" y="1360877"/>
                    </a:cubicBezTo>
                    <a:cubicBezTo>
                      <a:pt x="167401" y="1380238"/>
                      <a:pt x="163455" y="1398034"/>
                      <a:pt x="172316" y="1420671"/>
                    </a:cubicBezTo>
                    <a:cubicBezTo>
                      <a:pt x="189070" y="1463487"/>
                      <a:pt x="176113" y="1503995"/>
                      <a:pt x="145509" y="1524769"/>
                    </a:cubicBezTo>
                    <a:cubicBezTo>
                      <a:pt x="127489" y="1536088"/>
                      <a:pt x="60771" y="1527748"/>
                      <a:pt x="46846" y="1525812"/>
                    </a:cubicBezTo>
                    <a:cubicBezTo>
                      <a:pt x="20933" y="1522238"/>
                      <a:pt x="7753" y="1502580"/>
                      <a:pt x="2616" y="1478752"/>
                    </a:cubicBezTo>
                    <a:cubicBezTo>
                      <a:pt x="-2820" y="1453583"/>
                      <a:pt x="-363" y="1427596"/>
                      <a:pt x="15498" y="1407044"/>
                    </a:cubicBezTo>
                    <a:cubicBezTo>
                      <a:pt x="50197" y="1362069"/>
                      <a:pt x="66430" y="1308158"/>
                      <a:pt x="91524" y="1258566"/>
                    </a:cubicBezTo>
                    <a:cubicBezTo>
                      <a:pt x="133446" y="1175764"/>
                      <a:pt x="171720" y="1091249"/>
                      <a:pt x="208207" y="1005914"/>
                    </a:cubicBezTo>
                    <a:cubicBezTo>
                      <a:pt x="217887" y="962950"/>
                      <a:pt x="235311" y="921995"/>
                      <a:pt x="240896" y="877988"/>
                    </a:cubicBezTo>
                    <a:cubicBezTo>
                      <a:pt x="249161" y="812386"/>
                      <a:pt x="256905" y="746412"/>
                      <a:pt x="252140" y="680439"/>
                    </a:cubicBezTo>
                    <a:cubicBezTo>
                      <a:pt x="240151" y="514238"/>
                      <a:pt x="313497" y="379982"/>
                      <a:pt x="406873" y="252354"/>
                    </a:cubicBezTo>
                    <a:cubicBezTo>
                      <a:pt x="469272" y="171785"/>
                      <a:pt x="649099" y="41327"/>
                      <a:pt x="758559" y="0"/>
                    </a:cubicBezTo>
                    <a:close/>
                  </a:path>
                </a:pathLst>
              </a:custGeom>
              <a:solidFill>
                <a:schemeClr val="accent1">
                  <a:lumMod val="90000"/>
                </a:schemeClr>
              </a:solidFill>
              <a:ln w="7435" cap="flat">
                <a:noFill/>
                <a:prstDash val="solid"/>
                <a:miter/>
              </a:ln>
            </p:spPr>
            <p:txBody>
              <a:bodyPr rtlCol="0" anchor="ctr"/>
              <a:lstStyle/>
              <a:p>
                <a:endParaRPr lang="en-US"/>
              </a:p>
            </p:txBody>
          </p:sp>
          <p:sp>
            <p:nvSpPr>
              <p:cNvPr id="252" name="Freeform: Shape 112">
                <a:extLst>
                  <a:ext uri="{FF2B5EF4-FFF2-40B4-BE49-F238E27FC236}">
                    <a16:creationId xmlns:a16="http://schemas.microsoft.com/office/drawing/2014/main" id="{A2B06FFF-1D4D-4C61-B74B-DE753D9C9B53}"/>
                  </a:ext>
                </a:extLst>
              </p:cNvPr>
              <p:cNvSpPr/>
              <p:nvPr/>
            </p:nvSpPr>
            <p:spPr>
              <a:xfrm>
                <a:off x="2429857" y="4789470"/>
                <a:ext cx="227821" cy="148430"/>
              </a:xfrm>
              <a:custGeom>
                <a:avLst/>
                <a:gdLst>
                  <a:gd name="connsiteX0" fmla="*/ 0 w 338430"/>
                  <a:gd name="connsiteY0" fmla="*/ 57559 h 220494"/>
                  <a:gd name="connsiteX1" fmla="*/ 195017 w 338430"/>
                  <a:gd name="connsiteY1" fmla="*/ 150712 h 220494"/>
                  <a:gd name="connsiteX2" fmla="*/ 324657 w 338430"/>
                  <a:gd name="connsiteY2" fmla="*/ 0 h 220494"/>
                  <a:gd name="connsiteX3" fmla="*/ 311551 w 338430"/>
                  <a:gd name="connsiteY3" fmla="*/ 141627 h 220494"/>
                  <a:gd name="connsiteX4" fmla="*/ 138054 w 338430"/>
                  <a:gd name="connsiteY4" fmla="*/ 217654 h 220494"/>
                  <a:gd name="connsiteX5" fmla="*/ 0 w 338430"/>
                  <a:gd name="connsiteY5" fmla="*/ 57559 h 22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430" h="220494">
                    <a:moveTo>
                      <a:pt x="0" y="57559"/>
                    </a:moveTo>
                    <a:cubicBezTo>
                      <a:pt x="57485" y="138649"/>
                      <a:pt x="122044" y="168583"/>
                      <a:pt x="195017" y="150712"/>
                    </a:cubicBezTo>
                    <a:cubicBezTo>
                      <a:pt x="266799" y="133139"/>
                      <a:pt x="314604" y="77590"/>
                      <a:pt x="324657" y="0"/>
                    </a:cubicBezTo>
                    <a:cubicBezTo>
                      <a:pt x="347293" y="30679"/>
                      <a:pt x="341411" y="94568"/>
                      <a:pt x="311551" y="141627"/>
                    </a:cubicBezTo>
                    <a:cubicBezTo>
                      <a:pt x="274841" y="199485"/>
                      <a:pt x="204251" y="230387"/>
                      <a:pt x="138054" y="217654"/>
                    </a:cubicBezTo>
                    <a:cubicBezTo>
                      <a:pt x="62698" y="203134"/>
                      <a:pt x="15042" y="148925"/>
                      <a:pt x="0" y="57559"/>
                    </a:cubicBezTo>
                    <a:close/>
                  </a:path>
                </a:pathLst>
              </a:custGeom>
              <a:solidFill>
                <a:srgbClr val="F9F9FD"/>
              </a:solidFill>
              <a:ln w="7435" cap="flat">
                <a:noFill/>
                <a:prstDash val="solid"/>
                <a:miter/>
              </a:ln>
            </p:spPr>
            <p:txBody>
              <a:bodyPr rtlCol="0" anchor="ctr"/>
              <a:lstStyle/>
              <a:p>
                <a:endParaRPr lang="en-US"/>
              </a:p>
            </p:txBody>
          </p:sp>
          <p:sp>
            <p:nvSpPr>
              <p:cNvPr id="253" name="Freeform: Shape 113">
                <a:extLst>
                  <a:ext uri="{FF2B5EF4-FFF2-40B4-BE49-F238E27FC236}">
                    <a16:creationId xmlns:a16="http://schemas.microsoft.com/office/drawing/2014/main" id="{F6C3225C-755A-44A2-8258-9CDEFD72AB09}"/>
                  </a:ext>
                </a:extLst>
              </p:cNvPr>
              <p:cNvSpPr/>
              <p:nvPr/>
            </p:nvSpPr>
            <p:spPr>
              <a:xfrm>
                <a:off x="1089509" y="4682801"/>
                <a:ext cx="397227" cy="740060"/>
              </a:xfrm>
              <a:custGeom>
                <a:avLst/>
                <a:gdLst>
                  <a:gd name="connsiteX0" fmla="*/ 490676 w 590083"/>
                  <a:gd name="connsiteY0" fmla="*/ 12287 h 1099365"/>
                  <a:gd name="connsiteX1" fmla="*/ 306382 w 590083"/>
                  <a:gd name="connsiteY1" fmla="*/ 537173 h 1099365"/>
                  <a:gd name="connsiteX2" fmla="*/ 259247 w 590083"/>
                  <a:gd name="connsiteY2" fmla="*/ 121672 h 1099365"/>
                  <a:gd name="connsiteX3" fmla="*/ 245471 w 590083"/>
                  <a:gd name="connsiteY3" fmla="*/ 0 h 1099365"/>
                  <a:gd name="connsiteX4" fmla="*/ 148968 w 590083"/>
                  <a:gd name="connsiteY4" fmla="*/ 9010 h 1099365"/>
                  <a:gd name="connsiteX5" fmla="*/ 173094 w 590083"/>
                  <a:gd name="connsiteY5" fmla="*/ 198145 h 1099365"/>
                  <a:gd name="connsiteX6" fmla="*/ 201166 w 590083"/>
                  <a:gd name="connsiteY6" fmla="*/ 469263 h 1099365"/>
                  <a:gd name="connsiteX7" fmla="*/ 227302 w 590083"/>
                  <a:gd name="connsiteY7" fmla="*/ 737551 h 1099365"/>
                  <a:gd name="connsiteX8" fmla="*/ 140032 w 590083"/>
                  <a:gd name="connsiteY8" fmla="*/ 907177 h 1099365"/>
                  <a:gd name="connsiteX9" fmla="*/ 8457 w 590083"/>
                  <a:gd name="connsiteY9" fmla="*/ 913432 h 1099365"/>
                  <a:gd name="connsiteX10" fmla="*/ 2426 w 590083"/>
                  <a:gd name="connsiteY10" fmla="*/ 996458 h 1099365"/>
                  <a:gd name="connsiteX11" fmla="*/ 232440 w 590083"/>
                  <a:gd name="connsiteY11" fmla="*/ 943515 h 1099365"/>
                  <a:gd name="connsiteX12" fmla="*/ 265576 w 590083"/>
                  <a:gd name="connsiteY12" fmla="*/ 950217 h 1099365"/>
                  <a:gd name="connsiteX13" fmla="*/ 501995 w 590083"/>
                  <a:gd name="connsiteY13" fmla="*/ 1099365 h 1099365"/>
                  <a:gd name="connsiteX14" fmla="*/ 508845 w 590083"/>
                  <a:gd name="connsiteY14" fmla="*/ 1015372 h 1099365"/>
                  <a:gd name="connsiteX15" fmla="*/ 476380 w 590083"/>
                  <a:gd name="connsiteY15" fmla="*/ 1009638 h 1099365"/>
                  <a:gd name="connsiteX16" fmla="*/ 328720 w 590083"/>
                  <a:gd name="connsiteY16" fmla="*/ 774336 h 1099365"/>
                  <a:gd name="connsiteX17" fmla="*/ 382631 w 590083"/>
                  <a:gd name="connsiteY17" fmla="*/ 618263 h 1099365"/>
                  <a:gd name="connsiteX18" fmla="*/ 504005 w 590083"/>
                  <a:gd name="connsiteY18" fmla="*/ 270969 h 1099365"/>
                  <a:gd name="connsiteX19" fmla="*/ 503782 w 590083"/>
                  <a:gd name="connsiteY19" fmla="*/ 271491 h 1099365"/>
                  <a:gd name="connsiteX20" fmla="*/ 504005 w 590083"/>
                  <a:gd name="connsiteY20" fmla="*/ 270969 h 1099365"/>
                  <a:gd name="connsiteX21" fmla="*/ 590084 w 590083"/>
                  <a:gd name="connsiteY21" fmla="*/ 36636 h 1099365"/>
                  <a:gd name="connsiteX22" fmla="*/ 490676 w 590083"/>
                  <a:gd name="connsiteY22" fmla="*/ 12287 h 109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0083" h="1099365">
                    <a:moveTo>
                      <a:pt x="490676" y="12287"/>
                    </a:moveTo>
                    <a:cubicBezTo>
                      <a:pt x="490676" y="12287"/>
                      <a:pt x="342719" y="435606"/>
                      <a:pt x="306382" y="537173"/>
                    </a:cubicBezTo>
                    <a:cubicBezTo>
                      <a:pt x="292532" y="380206"/>
                      <a:pt x="273395" y="273799"/>
                      <a:pt x="259247" y="121672"/>
                    </a:cubicBezTo>
                    <a:cubicBezTo>
                      <a:pt x="256715" y="94493"/>
                      <a:pt x="250833" y="51826"/>
                      <a:pt x="245471" y="0"/>
                    </a:cubicBezTo>
                    <a:cubicBezTo>
                      <a:pt x="226856" y="6925"/>
                      <a:pt x="187242" y="447"/>
                      <a:pt x="148968" y="9010"/>
                    </a:cubicBezTo>
                    <a:cubicBezTo>
                      <a:pt x="155372" y="67612"/>
                      <a:pt x="167137" y="139543"/>
                      <a:pt x="173094" y="198145"/>
                    </a:cubicBezTo>
                    <a:cubicBezTo>
                      <a:pt x="182253" y="288542"/>
                      <a:pt x="192156" y="378865"/>
                      <a:pt x="201166" y="469263"/>
                    </a:cubicBezTo>
                    <a:cubicBezTo>
                      <a:pt x="210102" y="558693"/>
                      <a:pt x="216729" y="648345"/>
                      <a:pt x="227302" y="737551"/>
                    </a:cubicBezTo>
                    <a:cubicBezTo>
                      <a:pt x="235047" y="802483"/>
                      <a:pt x="198560" y="878286"/>
                      <a:pt x="140032" y="907177"/>
                    </a:cubicBezTo>
                    <a:cubicBezTo>
                      <a:pt x="97291" y="928250"/>
                      <a:pt x="52688" y="918570"/>
                      <a:pt x="8457" y="913432"/>
                    </a:cubicBezTo>
                    <a:cubicBezTo>
                      <a:pt x="2649" y="940835"/>
                      <a:pt x="-3532" y="968237"/>
                      <a:pt x="2426" y="996458"/>
                    </a:cubicBezTo>
                    <a:cubicBezTo>
                      <a:pt x="87760" y="1016265"/>
                      <a:pt x="165350" y="999585"/>
                      <a:pt x="232440" y="943515"/>
                    </a:cubicBezTo>
                    <a:cubicBezTo>
                      <a:pt x="250907" y="928101"/>
                      <a:pt x="255524" y="931229"/>
                      <a:pt x="265576" y="950217"/>
                    </a:cubicBezTo>
                    <a:cubicBezTo>
                      <a:pt x="315615" y="1044858"/>
                      <a:pt x="396407" y="1092142"/>
                      <a:pt x="501995" y="1099365"/>
                    </a:cubicBezTo>
                    <a:cubicBezTo>
                      <a:pt x="508771" y="1071739"/>
                      <a:pt x="508845" y="1043518"/>
                      <a:pt x="508845" y="1015372"/>
                    </a:cubicBezTo>
                    <a:cubicBezTo>
                      <a:pt x="498048" y="1013435"/>
                      <a:pt x="487251" y="1010978"/>
                      <a:pt x="476380" y="1009638"/>
                    </a:cubicBezTo>
                    <a:cubicBezTo>
                      <a:pt x="372877" y="996830"/>
                      <a:pt x="295808" y="874637"/>
                      <a:pt x="328720" y="774336"/>
                    </a:cubicBezTo>
                    <a:cubicBezTo>
                      <a:pt x="345847" y="722064"/>
                      <a:pt x="364462" y="670237"/>
                      <a:pt x="382631" y="618263"/>
                    </a:cubicBezTo>
                    <a:cubicBezTo>
                      <a:pt x="422990" y="502474"/>
                      <a:pt x="463423" y="386684"/>
                      <a:pt x="504005" y="270969"/>
                    </a:cubicBezTo>
                    <a:lnTo>
                      <a:pt x="503782" y="271491"/>
                    </a:lnTo>
                    <a:lnTo>
                      <a:pt x="504005" y="270969"/>
                    </a:lnTo>
                    <a:cubicBezTo>
                      <a:pt x="508473" y="258236"/>
                      <a:pt x="590084" y="36636"/>
                      <a:pt x="590084" y="36636"/>
                    </a:cubicBezTo>
                    <a:cubicBezTo>
                      <a:pt x="577872" y="47359"/>
                      <a:pt x="497899" y="18690"/>
                      <a:pt x="490676" y="12287"/>
                    </a:cubicBezTo>
                    <a:close/>
                  </a:path>
                </a:pathLst>
              </a:custGeom>
              <a:solidFill>
                <a:schemeClr val="bg1">
                  <a:lumMod val="75000"/>
                </a:schemeClr>
              </a:solidFill>
              <a:ln w="7435" cap="flat">
                <a:noFill/>
                <a:prstDash val="solid"/>
                <a:miter/>
              </a:ln>
            </p:spPr>
            <p:txBody>
              <a:bodyPr rtlCol="0" anchor="ctr"/>
              <a:lstStyle/>
              <a:p>
                <a:endParaRPr lang="en-US"/>
              </a:p>
            </p:txBody>
          </p:sp>
          <p:sp>
            <p:nvSpPr>
              <p:cNvPr id="254" name="Freeform: Shape 114">
                <a:extLst>
                  <a:ext uri="{FF2B5EF4-FFF2-40B4-BE49-F238E27FC236}">
                    <a16:creationId xmlns:a16="http://schemas.microsoft.com/office/drawing/2014/main" id="{874A2FC1-9868-4095-8392-64BD79FAD5DF}"/>
                  </a:ext>
                </a:extLst>
              </p:cNvPr>
              <p:cNvSpPr/>
              <p:nvPr/>
            </p:nvSpPr>
            <p:spPr>
              <a:xfrm>
                <a:off x="963220" y="5266333"/>
                <a:ext cx="140030" cy="95423"/>
              </a:xfrm>
              <a:custGeom>
                <a:avLst/>
                <a:gdLst>
                  <a:gd name="connsiteX0" fmla="*/ 198964 w 208016"/>
                  <a:gd name="connsiteY0" fmla="*/ 41453 h 141752"/>
                  <a:gd name="connsiteX1" fmla="*/ 192932 w 208016"/>
                  <a:gd name="connsiteY1" fmla="*/ 124478 h 141752"/>
                  <a:gd name="connsiteX2" fmla="*/ 116832 w 208016"/>
                  <a:gd name="connsiteY2" fmla="*/ 136095 h 141752"/>
                  <a:gd name="connsiteX3" fmla="*/ 54507 w 208016"/>
                  <a:gd name="connsiteY3" fmla="*/ 120234 h 141752"/>
                  <a:gd name="connsiteX4" fmla="*/ 0 w 208016"/>
                  <a:gd name="connsiteY4" fmla="*/ 58802 h 141752"/>
                  <a:gd name="connsiteX5" fmla="*/ 96652 w 208016"/>
                  <a:gd name="connsiteY5" fmla="*/ 7498 h 141752"/>
                  <a:gd name="connsiteX6" fmla="*/ 198964 w 208016"/>
                  <a:gd name="connsiteY6" fmla="*/ 41453 h 14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016" h="141752">
                    <a:moveTo>
                      <a:pt x="198964" y="41453"/>
                    </a:moveTo>
                    <a:cubicBezTo>
                      <a:pt x="214452" y="70419"/>
                      <a:pt x="208495" y="97747"/>
                      <a:pt x="192932" y="124478"/>
                    </a:cubicBezTo>
                    <a:cubicBezTo>
                      <a:pt x="169924" y="143615"/>
                      <a:pt x="144308" y="145849"/>
                      <a:pt x="116832" y="136095"/>
                    </a:cubicBezTo>
                    <a:cubicBezTo>
                      <a:pt x="96057" y="130808"/>
                      <a:pt x="75356" y="125149"/>
                      <a:pt x="54507" y="120234"/>
                    </a:cubicBezTo>
                    <a:cubicBezTo>
                      <a:pt x="15339" y="110926"/>
                      <a:pt x="3723" y="98119"/>
                      <a:pt x="0" y="58802"/>
                    </a:cubicBezTo>
                    <a:cubicBezTo>
                      <a:pt x="19807" y="-321"/>
                      <a:pt x="35221" y="-9256"/>
                      <a:pt x="96652" y="7498"/>
                    </a:cubicBezTo>
                    <a:cubicBezTo>
                      <a:pt x="131278" y="16880"/>
                      <a:pt x="169775" y="15317"/>
                      <a:pt x="198964" y="41453"/>
                    </a:cubicBezTo>
                    <a:close/>
                  </a:path>
                </a:pathLst>
              </a:custGeom>
              <a:solidFill>
                <a:schemeClr val="accent1">
                  <a:lumMod val="90000"/>
                </a:schemeClr>
              </a:solidFill>
              <a:ln w="7435" cap="flat">
                <a:noFill/>
                <a:prstDash val="solid"/>
                <a:miter/>
              </a:ln>
            </p:spPr>
            <p:txBody>
              <a:bodyPr rtlCol="0" anchor="ctr"/>
              <a:lstStyle/>
              <a:p>
                <a:endParaRPr lang="en-US"/>
              </a:p>
            </p:txBody>
          </p:sp>
          <p:sp>
            <p:nvSpPr>
              <p:cNvPr id="255" name="Freeform: Shape 115">
                <a:extLst>
                  <a:ext uri="{FF2B5EF4-FFF2-40B4-BE49-F238E27FC236}">
                    <a16:creationId xmlns:a16="http://schemas.microsoft.com/office/drawing/2014/main" id="{C8749A3F-FE89-416B-97ED-6F6F96B9B685}"/>
                  </a:ext>
                </a:extLst>
              </p:cNvPr>
              <p:cNvSpPr/>
              <p:nvPr/>
            </p:nvSpPr>
            <p:spPr>
              <a:xfrm>
                <a:off x="1416035" y="5357354"/>
                <a:ext cx="141479" cy="81629"/>
              </a:xfrm>
              <a:custGeom>
                <a:avLst/>
                <a:gdLst>
                  <a:gd name="connsiteX0" fmla="*/ 11503 w 210168"/>
                  <a:gd name="connsiteY0" fmla="*/ 97238 h 121261"/>
                  <a:gd name="connsiteX1" fmla="*/ 18354 w 210168"/>
                  <a:gd name="connsiteY1" fmla="*/ 13244 h 121261"/>
                  <a:gd name="connsiteX2" fmla="*/ 66085 w 210168"/>
                  <a:gd name="connsiteY2" fmla="*/ 64 h 121261"/>
                  <a:gd name="connsiteX3" fmla="*/ 158939 w 210168"/>
                  <a:gd name="connsiteY3" fmla="*/ 1255 h 121261"/>
                  <a:gd name="connsiteX4" fmla="*/ 210095 w 210168"/>
                  <a:gd name="connsiteY4" fmla="*/ 56060 h 121261"/>
                  <a:gd name="connsiteX5" fmla="*/ 163184 w 210168"/>
                  <a:gd name="connsiteY5" fmla="*/ 120395 h 121261"/>
                  <a:gd name="connsiteX6" fmla="*/ 52458 w 210168"/>
                  <a:gd name="connsiteY6" fmla="*/ 119651 h 121261"/>
                  <a:gd name="connsiteX7" fmla="*/ 11503 w 210168"/>
                  <a:gd name="connsiteY7" fmla="*/ 97238 h 121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68" h="121261">
                    <a:moveTo>
                      <a:pt x="11503" y="97238"/>
                    </a:moveTo>
                    <a:cubicBezTo>
                      <a:pt x="-5400" y="67676"/>
                      <a:pt x="-4134" y="39604"/>
                      <a:pt x="18354" y="13244"/>
                    </a:cubicBezTo>
                    <a:cubicBezTo>
                      <a:pt x="32651" y="2968"/>
                      <a:pt x="48437" y="-532"/>
                      <a:pt x="66085" y="64"/>
                    </a:cubicBezTo>
                    <a:cubicBezTo>
                      <a:pt x="96987" y="1181"/>
                      <a:pt x="128037" y="-11"/>
                      <a:pt x="158939" y="1255"/>
                    </a:cubicBezTo>
                    <a:cubicBezTo>
                      <a:pt x="189320" y="2521"/>
                      <a:pt x="208978" y="24488"/>
                      <a:pt x="210095" y="56060"/>
                    </a:cubicBezTo>
                    <a:cubicBezTo>
                      <a:pt x="211435" y="93142"/>
                      <a:pt x="194309" y="118832"/>
                      <a:pt x="163184" y="120395"/>
                    </a:cubicBezTo>
                    <a:cubicBezTo>
                      <a:pt x="126325" y="122257"/>
                      <a:pt x="89317" y="120693"/>
                      <a:pt x="52458" y="119651"/>
                    </a:cubicBezTo>
                    <a:cubicBezTo>
                      <a:pt x="35555" y="119204"/>
                      <a:pt x="23418" y="107960"/>
                      <a:pt x="11503" y="97238"/>
                    </a:cubicBezTo>
                    <a:close/>
                  </a:path>
                </a:pathLst>
              </a:custGeom>
              <a:solidFill>
                <a:schemeClr val="accent1">
                  <a:lumMod val="90000"/>
                </a:schemeClr>
              </a:solidFill>
              <a:ln w="7435" cap="flat">
                <a:noFill/>
                <a:prstDash val="solid"/>
                <a:miter/>
              </a:ln>
            </p:spPr>
            <p:txBody>
              <a:bodyPr rtlCol="0" anchor="ctr"/>
              <a:lstStyle/>
              <a:p>
                <a:endParaRPr lang="en-US"/>
              </a:p>
            </p:txBody>
          </p:sp>
        </p:grpSp>
        <p:grpSp>
          <p:nvGrpSpPr>
            <p:cNvPr id="224" name="Group 84">
              <a:extLst>
                <a:ext uri="{FF2B5EF4-FFF2-40B4-BE49-F238E27FC236}">
                  <a16:creationId xmlns:a16="http://schemas.microsoft.com/office/drawing/2014/main" id="{D22FE6E5-504F-4A4A-9A53-273094558980}"/>
                </a:ext>
              </a:extLst>
            </p:cNvPr>
            <p:cNvGrpSpPr/>
            <p:nvPr/>
          </p:nvGrpSpPr>
          <p:grpSpPr>
            <a:xfrm>
              <a:off x="3343727" y="1435563"/>
              <a:ext cx="1780933" cy="2224814"/>
              <a:chOff x="3343727" y="1435563"/>
              <a:chExt cx="1780933" cy="2224814"/>
            </a:xfrm>
          </p:grpSpPr>
          <p:sp>
            <p:nvSpPr>
              <p:cNvPr id="225" name="Freeform: Shape 85">
                <a:extLst>
                  <a:ext uri="{FF2B5EF4-FFF2-40B4-BE49-F238E27FC236}">
                    <a16:creationId xmlns:a16="http://schemas.microsoft.com/office/drawing/2014/main" id="{7191D7BC-CE34-4CF9-B57D-0368EE1919FD}"/>
                  </a:ext>
                </a:extLst>
              </p:cNvPr>
              <p:cNvSpPr/>
              <p:nvPr/>
            </p:nvSpPr>
            <p:spPr>
              <a:xfrm>
                <a:off x="3343727" y="1435563"/>
                <a:ext cx="1780933" cy="2224814"/>
              </a:xfrm>
              <a:custGeom>
                <a:avLst/>
                <a:gdLst>
                  <a:gd name="connsiteX0" fmla="*/ 936567 w 2245187"/>
                  <a:gd name="connsiteY0" fmla="*/ 2738823 h 2804779"/>
                  <a:gd name="connsiteX1" fmla="*/ 776622 w 2245187"/>
                  <a:gd name="connsiteY1" fmla="*/ 2652447 h 2804779"/>
                  <a:gd name="connsiteX2" fmla="*/ 177347 w 2245187"/>
                  <a:gd name="connsiteY2" fmla="*/ 1807148 h 2804779"/>
                  <a:gd name="connsiteX3" fmla="*/ 3030 w 2245187"/>
                  <a:gd name="connsiteY3" fmla="*/ 657595 h 2804779"/>
                  <a:gd name="connsiteX4" fmla="*/ 137807 w 2245187"/>
                  <a:gd name="connsiteY4" fmla="*/ 422963 h 2804779"/>
                  <a:gd name="connsiteX5" fmla="*/ 1051537 w 2245187"/>
                  <a:gd name="connsiteY5" fmla="*/ 18930 h 2804779"/>
                  <a:gd name="connsiteX6" fmla="*/ 1210962 w 2245187"/>
                  <a:gd name="connsiteY6" fmla="*/ 16175 h 2804779"/>
                  <a:gd name="connsiteX7" fmla="*/ 2098407 w 2245187"/>
                  <a:gd name="connsiteY7" fmla="*/ 389679 h 2804779"/>
                  <a:gd name="connsiteX8" fmla="*/ 2244428 w 2245187"/>
                  <a:gd name="connsiteY8" fmla="*/ 666903 h 2804779"/>
                  <a:gd name="connsiteX9" fmla="*/ 2196697 w 2245187"/>
                  <a:gd name="connsiteY9" fmla="*/ 1141899 h 2804779"/>
                  <a:gd name="connsiteX10" fmla="*/ 1898623 w 2245187"/>
                  <a:gd name="connsiteY10" fmla="*/ 2323397 h 2804779"/>
                  <a:gd name="connsiteX11" fmla="*/ 1468379 w 2245187"/>
                  <a:gd name="connsiteY11" fmla="*/ 2720356 h 2804779"/>
                  <a:gd name="connsiteX12" fmla="*/ 1156083 w 2245187"/>
                  <a:gd name="connsiteY12" fmla="*/ 2804424 h 2804779"/>
                  <a:gd name="connsiteX13" fmla="*/ 936567 w 2245187"/>
                  <a:gd name="connsiteY13" fmla="*/ 2738823 h 2804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5187" h="2804779">
                    <a:moveTo>
                      <a:pt x="936567" y="2738823"/>
                    </a:moveTo>
                    <a:cubicBezTo>
                      <a:pt x="878561" y="2711421"/>
                      <a:pt x="823235" y="2679700"/>
                      <a:pt x="776622" y="2652447"/>
                    </a:cubicBezTo>
                    <a:cubicBezTo>
                      <a:pt x="461273" y="2468375"/>
                      <a:pt x="229248" y="2173950"/>
                      <a:pt x="177347" y="1807148"/>
                    </a:cubicBezTo>
                    <a:cubicBezTo>
                      <a:pt x="123064" y="1423442"/>
                      <a:pt x="57313" y="1041226"/>
                      <a:pt x="3030" y="657595"/>
                    </a:cubicBezTo>
                    <a:cubicBezTo>
                      <a:pt x="-12830" y="545603"/>
                      <a:pt x="33783" y="468907"/>
                      <a:pt x="137807" y="422963"/>
                    </a:cubicBezTo>
                    <a:cubicBezTo>
                      <a:pt x="442434" y="288410"/>
                      <a:pt x="747209" y="154079"/>
                      <a:pt x="1051537" y="18930"/>
                    </a:cubicBezTo>
                    <a:cubicBezTo>
                      <a:pt x="1105076" y="-4824"/>
                      <a:pt x="1156753" y="-6760"/>
                      <a:pt x="1210962" y="16175"/>
                    </a:cubicBezTo>
                    <a:cubicBezTo>
                      <a:pt x="1506578" y="141123"/>
                      <a:pt x="1802641" y="265028"/>
                      <a:pt x="2098407" y="389679"/>
                    </a:cubicBezTo>
                    <a:cubicBezTo>
                      <a:pt x="2210621" y="436962"/>
                      <a:pt x="2251427" y="551784"/>
                      <a:pt x="2244428" y="666903"/>
                    </a:cubicBezTo>
                    <a:cubicBezTo>
                      <a:pt x="2234896" y="823423"/>
                      <a:pt x="2211441" y="984113"/>
                      <a:pt x="2196697" y="1141899"/>
                    </a:cubicBezTo>
                    <a:cubicBezTo>
                      <a:pt x="2159391" y="1541987"/>
                      <a:pt x="2109576" y="1972231"/>
                      <a:pt x="1898623" y="2323397"/>
                    </a:cubicBezTo>
                    <a:cubicBezTo>
                      <a:pt x="1795791" y="2494586"/>
                      <a:pt x="1651259" y="2637107"/>
                      <a:pt x="1468379" y="2720356"/>
                    </a:cubicBezTo>
                    <a:cubicBezTo>
                      <a:pt x="1379322" y="2760864"/>
                      <a:pt x="1255490" y="2809414"/>
                      <a:pt x="1156083" y="2804424"/>
                    </a:cubicBezTo>
                    <a:cubicBezTo>
                      <a:pt x="1086684" y="2800999"/>
                      <a:pt x="1009466" y="2773299"/>
                      <a:pt x="936567" y="2738823"/>
                    </a:cubicBezTo>
                    <a:close/>
                  </a:path>
                </a:pathLst>
              </a:custGeom>
              <a:solidFill>
                <a:schemeClr val="accent3">
                  <a:lumMod val="20000"/>
                  <a:lumOff val="80000"/>
                </a:schemeClr>
              </a:solidFill>
              <a:ln w="7435" cap="flat">
                <a:noFill/>
                <a:prstDash val="solid"/>
                <a:miter/>
              </a:ln>
            </p:spPr>
            <p:txBody>
              <a:bodyPr rtlCol="0" anchor="ctr"/>
              <a:lstStyle/>
              <a:p>
                <a:endParaRPr lang="en-US"/>
              </a:p>
            </p:txBody>
          </p:sp>
          <p:sp>
            <p:nvSpPr>
              <p:cNvPr id="226" name="Freeform: Shape 86">
                <a:extLst>
                  <a:ext uri="{FF2B5EF4-FFF2-40B4-BE49-F238E27FC236}">
                    <a16:creationId xmlns:a16="http://schemas.microsoft.com/office/drawing/2014/main" id="{33A52390-7EBE-4D1D-B4B6-24F098B5C30B}"/>
                  </a:ext>
                </a:extLst>
              </p:cNvPr>
              <p:cNvSpPr/>
              <p:nvPr/>
            </p:nvSpPr>
            <p:spPr>
              <a:xfrm>
                <a:off x="3531812" y="1657300"/>
                <a:ext cx="1431742" cy="1779116"/>
              </a:xfrm>
              <a:custGeom>
                <a:avLst/>
                <a:gdLst>
                  <a:gd name="connsiteX0" fmla="*/ 601274 w 1215052"/>
                  <a:gd name="connsiteY0" fmla="*/ 0 h 1509852"/>
                  <a:gd name="connsiteX1" fmla="*/ 611778 w 1215052"/>
                  <a:gd name="connsiteY1" fmla="*/ 2842 h 1509852"/>
                  <a:gd name="connsiteX2" fmla="*/ 611805 w 1215052"/>
                  <a:gd name="connsiteY2" fmla="*/ 2812 h 1509852"/>
                  <a:gd name="connsiteX3" fmla="*/ 901032 w 1215052"/>
                  <a:gd name="connsiteY3" fmla="*/ 123265 h 1509852"/>
                  <a:gd name="connsiteX4" fmla="*/ 1197528 w 1215052"/>
                  <a:gd name="connsiteY4" fmla="*/ 247327 h 1509852"/>
                  <a:gd name="connsiteX5" fmla="*/ 1214671 w 1215052"/>
                  <a:gd name="connsiteY5" fmla="*/ 275848 h 1509852"/>
                  <a:gd name="connsiteX6" fmla="*/ 1162389 w 1215052"/>
                  <a:gd name="connsiteY6" fmla="*/ 718361 h 1509852"/>
                  <a:gd name="connsiteX7" fmla="*/ 1086499 w 1215052"/>
                  <a:gd name="connsiteY7" fmla="*/ 1155460 h 1509852"/>
                  <a:gd name="connsiteX8" fmla="*/ 639775 w 1215052"/>
                  <a:gd name="connsiteY8" fmla="*/ 1508398 h 1509852"/>
                  <a:gd name="connsiteX9" fmla="*/ 619749 w 1215052"/>
                  <a:gd name="connsiteY9" fmla="*/ 1509638 h 1509852"/>
                  <a:gd name="connsiteX10" fmla="*/ 619726 w 1215052"/>
                  <a:gd name="connsiteY10" fmla="*/ 1509852 h 1509852"/>
                  <a:gd name="connsiteX11" fmla="*/ 619067 w 1215052"/>
                  <a:gd name="connsiteY11" fmla="*/ 1509680 h 1509852"/>
                  <a:gd name="connsiteX12" fmla="*/ 617110 w 1215052"/>
                  <a:gd name="connsiteY12" fmla="*/ 1509801 h 1509852"/>
                  <a:gd name="connsiteX13" fmla="*/ 617276 w 1215052"/>
                  <a:gd name="connsiteY13" fmla="*/ 1509212 h 1509852"/>
                  <a:gd name="connsiteX14" fmla="*/ 507325 w 1215052"/>
                  <a:gd name="connsiteY14" fmla="*/ 1480478 h 1509852"/>
                  <a:gd name="connsiteX15" fmla="*/ 402631 w 1215052"/>
                  <a:gd name="connsiteY15" fmla="*/ 1430653 h 1509852"/>
                  <a:gd name="connsiteX16" fmla="*/ 85634 w 1215052"/>
                  <a:gd name="connsiteY16" fmla="*/ 960120 h 1509852"/>
                  <a:gd name="connsiteX17" fmla="*/ 320 w 1215052"/>
                  <a:gd name="connsiteY17" fmla="*/ 282115 h 1509852"/>
                  <a:gd name="connsiteX18" fmla="*/ 14104 w 1215052"/>
                  <a:gd name="connsiteY18" fmla="*/ 259057 h 1509852"/>
                  <a:gd name="connsiteX19" fmla="*/ 591555 w 1215052"/>
                  <a:gd name="connsiteY19" fmla="*/ 4617 h 1509852"/>
                  <a:gd name="connsiteX20" fmla="*/ 601274 w 1215052"/>
                  <a:gd name="connsiteY20" fmla="*/ 0 h 1509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5052" h="1509852">
                    <a:moveTo>
                      <a:pt x="601274" y="0"/>
                    </a:moveTo>
                    <a:lnTo>
                      <a:pt x="611778" y="2842"/>
                    </a:lnTo>
                    <a:lnTo>
                      <a:pt x="611805" y="2812"/>
                    </a:lnTo>
                    <a:lnTo>
                      <a:pt x="901032" y="123265"/>
                    </a:lnTo>
                    <a:lnTo>
                      <a:pt x="1197528" y="247327"/>
                    </a:lnTo>
                    <a:cubicBezTo>
                      <a:pt x="1212064" y="253292"/>
                      <a:pt x="1216475" y="260660"/>
                      <a:pt x="1214671" y="275848"/>
                    </a:cubicBezTo>
                    <a:cubicBezTo>
                      <a:pt x="1197177" y="423169"/>
                      <a:pt x="1173668" y="570439"/>
                      <a:pt x="1162389" y="718361"/>
                    </a:cubicBezTo>
                    <a:cubicBezTo>
                      <a:pt x="1151161" y="865782"/>
                      <a:pt x="1146399" y="1017764"/>
                      <a:pt x="1086499" y="1155460"/>
                    </a:cubicBezTo>
                    <a:cubicBezTo>
                      <a:pt x="1007149" y="1337718"/>
                      <a:pt x="834215" y="1471254"/>
                      <a:pt x="639775" y="1508398"/>
                    </a:cubicBezTo>
                    <a:lnTo>
                      <a:pt x="619749" y="1509638"/>
                    </a:lnTo>
                    <a:lnTo>
                      <a:pt x="619726" y="1509852"/>
                    </a:lnTo>
                    <a:lnTo>
                      <a:pt x="619067" y="1509680"/>
                    </a:lnTo>
                    <a:lnTo>
                      <a:pt x="617110" y="1509801"/>
                    </a:lnTo>
                    <a:lnTo>
                      <a:pt x="617276" y="1509212"/>
                    </a:lnTo>
                    <a:lnTo>
                      <a:pt x="507325" y="1480478"/>
                    </a:lnTo>
                    <a:cubicBezTo>
                      <a:pt x="471165" y="1467107"/>
                      <a:pt x="436290" y="1450327"/>
                      <a:pt x="402631" y="1430653"/>
                    </a:cubicBezTo>
                    <a:cubicBezTo>
                      <a:pt x="224132" y="1326291"/>
                      <a:pt x="120071" y="1162629"/>
                      <a:pt x="85634" y="960120"/>
                    </a:cubicBezTo>
                    <a:cubicBezTo>
                      <a:pt x="47538" y="736207"/>
                      <a:pt x="30094" y="507381"/>
                      <a:pt x="320" y="282115"/>
                    </a:cubicBezTo>
                    <a:cubicBezTo>
                      <a:pt x="-1285" y="269985"/>
                      <a:pt x="3127" y="263869"/>
                      <a:pt x="14104" y="259057"/>
                    </a:cubicBezTo>
                    <a:lnTo>
                      <a:pt x="591555" y="4617"/>
                    </a:lnTo>
                    <a:cubicBezTo>
                      <a:pt x="594688" y="3239"/>
                      <a:pt x="597909" y="996"/>
                      <a:pt x="601274" y="0"/>
                    </a:cubicBezTo>
                    <a:close/>
                  </a:path>
                </a:pathLst>
              </a:custGeom>
              <a:solidFill>
                <a:schemeClr val="accent1"/>
              </a:solidFill>
              <a:ln w="7435" cap="flat">
                <a:noFill/>
                <a:prstDash val="solid"/>
                <a:miter/>
              </a:ln>
            </p:spPr>
            <p:txBody>
              <a:bodyPr wrap="square" rtlCol="0" anchor="ctr">
                <a:noAutofit/>
              </a:bodyPr>
              <a:lstStyle/>
              <a:p>
                <a:endParaRPr lang="en-US"/>
              </a:p>
            </p:txBody>
          </p:sp>
          <p:sp>
            <p:nvSpPr>
              <p:cNvPr id="227" name="Freeform: Shape 87">
                <a:extLst>
                  <a:ext uri="{FF2B5EF4-FFF2-40B4-BE49-F238E27FC236}">
                    <a16:creationId xmlns:a16="http://schemas.microsoft.com/office/drawing/2014/main" id="{18B79397-B078-40C9-AAAD-AE426DDAD098}"/>
                  </a:ext>
                </a:extLst>
              </p:cNvPr>
              <p:cNvSpPr/>
              <p:nvPr/>
            </p:nvSpPr>
            <p:spPr>
              <a:xfrm>
                <a:off x="4242818" y="1660614"/>
                <a:ext cx="720736" cy="1775742"/>
              </a:xfrm>
              <a:custGeom>
                <a:avLst/>
                <a:gdLst>
                  <a:gd name="connsiteX0" fmla="*/ 24330 w 908618"/>
                  <a:gd name="connsiteY0" fmla="*/ 2238642 h 2238641"/>
                  <a:gd name="connsiteX1" fmla="*/ 5416 w 908618"/>
                  <a:gd name="connsiteY1" fmla="*/ 622135 h 2238641"/>
                  <a:gd name="connsiteX2" fmla="*/ 55 w 908618"/>
                  <a:gd name="connsiteY2" fmla="*/ 30381 h 2238641"/>
                  <a:gd name="connsiteX3" fmla="*/ 12490 w 908618"/>
                  <a:gd name="connsiteY3" fmla="*/ 0 h 2238641"/>
                  <a:gd name="connsiteX4" fmla="*/ 442139 w 908618"/>
                  <a:gd name="connsiteY4" fmla="*/ 178933 h 2238641"/>
                  <a:gd name="connsiteX5" fmla="*/ 882585 w 908618"/>
                  <a:gd name="connsiteY5" fmla="*/ 363228 h 2238641"/>
                  <a:gd name="connsiteX6" fmla="*/ 908051 w 908618"/>
                  <a:gd name="connsiteY6" fmla="*/ 405597 h 2238641"/>
                  <a:gd name="connsiteX7" fmla="*/ 830387 w 908618"/>
                  <a:gd name="connsiteY7" fmla="*/ 1062953 h 2238641"/>
                  <a:gd name="connsiteX8" fmla="*/ 717651 w 908618"/>
                  <a:gd name="connsiteY8" fmla="*/ 1712266 h 2238641"/>
                  <a:gd name="connsiteX9" fmla="*/ 54040 w 908618"/>
                  <a:gd name="connsiteY9" fmla="*/ 2236557 h 2238641"/>
                  <a:gd name="connsiteX10" fmla="*/ 24330 w 908618"/>
                  <a:gd name="connsiteY10" fmla="*/ 2238642 h 2238641"/>
                  <a:gd name="connsiteX0" fmla="*/ 20371 w 908618"/>
                  <a:gd name="connsiteY0" fmla="*/ 2238642 h 2238642"/>
                  <a:gd name="connsiteX1" fmla="*/ 5416 w 908618"/>
                  <a:gd name="connsiteY1" fmla="*/ 622135 h 2238642"/>
                  <a:gd name="connsiteX2" fmla="*/ 55 w 908618"/>
                  <a:gd name="connsiteY2" fmla="*/ 30381 h 2238642"/>
                  <a:gd name="connsiteX3" fmla="*/ 12490 w 908618"/>
                  <a:gd name="connsiteY3" fmla="*/ 0 h 2238642"/>
                  <a:gd name="connsiteX4" fmla="*/ 442139 w 908618"/>
                  <a:gd name="connsiteY4" fmla="*/ 178933 h 2238642"/>
                  <a:gd name="connsiteX5" fmla="*/ 882585 w 908618"/>
                  <a:gd name="connsiteY5" fmla="*/ 363228 h 2238642"/>
                  <a:gd name="connsiteX6" fmla="*/ 908051 w 908618"/>
                  <a:gd name="connsiteY6" fmla="*/ 405597 h 2238642"/>
                  <a:gd name="connsiteX7" fmla="*/ 830387 w 908618"/>
                  <a:gd name="connsiteY7" fmla="*/ 1062953 h 2238642"/>
                  <a:gd name="connsiteX8" fmla="*/ 717651 w 908618"/>
                  <a:gd name="connsiteY8" fmla="*/ 1712266 h 2238642"/>
                  <a:gd name="connsiteX9" fmla="*/ 54040 w 908618"/>
                  <a:gd name="connsiteY9" fmla="*/ 2236557 h 2238642"/>
                  <a:gd name="connsiteX10" fmla="*/ 20371 w 908618"/>
                  <a:gd name="connsiteY10" fmla="*/ 2238642 h 22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8618" h="2238642">
                    <a:moveTo>
                      <a:pt x="20371" y="2238642"/>
                    </a:moveTo>
                    <a:cubicBezTo>
                      <a:pt x="52241" y="2236631"/>
                      <a:pt x="6012" y="651249"/>
                      <a:pt x="5416" y="622135"/>
                    </a:cubicBezTo>
                    <a:cubicBezTo>
                      <a:pt x="1470" y="424660"/>
                      <a:pt x="55" y="227706"/>
                      <a:pt x="55" y="30381"/>
                    </a:cubicBezTo>
                    <a:cubicBezTo>
                      <a:pt x="576" y="18913"/>
                      <a:pt x="-3221" y="5361"/>
                      <a:pt x="12490" y="0"/>
                    </a:cubicBezTo>
                    <a:lnTo>
                      <a:pt x="442139" y="178933"/>
                    </a:lnTo>
                    <a:lnTo>
                      <a:pt x="882585" y="363228"/>
                    </a:lnTo>
                    <a:cubicBezTo>
                      <a:pt x="904179" y="372089"/>
                      <a:pt x="910732" y="383035"/>
                      <a:pt x="908051" y="405597"/>
                    </a:cubicBezTo>
                    <a:cubicBezTo>
                      <a:pt x="882064" y="624443"/>
                      <a:pt x="847141" y="843214"/>
                      <a:pt x="830387" y="1062953"/>
                    </a:cubicBezTo>
                    <a:cubicBezTo>
                      <a:pt x="813707" y="1281947"/>
                      <a:pt x="806633" y="1507718"/>
                      <a:pt x="717651" y="1712266"/>
                    </a:cubicBezTo>
                    <a:cubicBezTo>
                      <a:pt x="599776" y="1983012"/>
                      <a:pt x="342881" y="2181380"/>
                      <a:pt x="54040" y="2236557"/>
                    </a:cubicBezTo>
                    <a:cubicBezTo>
                      <a:pt x="44360" y="2238493"/>
                      <a:pt x="30274" y="2238046"/>
                      <a:pt x="20371" y="2238642"/>
                    </a:cubicBezTo>
                    <a:close/>
                  </a:path>
                </a:pathLst>
              </a:custGeom>
              <a:solidFill>
                <a:schemeClr val="accent1">
                  <a:lumMod val="90000"/>
                </a:schemeClr>
              </a:solidFill>
              <a:ln w="7435" cap="flat">
                <a:noFill/>
                <a:prstDash val="solid"/>
                <a:miter/>
              </a:ln>
            </p:spPr>
            <p:txBody>
              <a:bodyPr rtlCol="0" anchor="ctr"/>
              <a:lstStyle/>
              <a:p>
                <a:endParaRPr lang="en-US"/>
              </a:p>
            </p:txBody>
          </p:sp>
          <p:sp>
            <p:nvSpPr>
              <p:cNvPr id="228" name="Freeform: Shape 88">
                <a:extLst>
                  <a:ext uri="{FF2B5EF4-FFF2-40B4-BE49-F238E27FC236}">
                    <a16:creationId xmlns:a16="http://schemas.microsoft.com/office/drawing/2014/main" id="{30CA9904-58F1-4410-BE33-1EBFADD524A9}"/>
                  </a:ext>
                </a:extLst>
              </p:cNvPr>
              <p:cNvSpPr/>
              <p:nvPr/>
            </p:nvSpPr>
            <p:spPr>
              <a:xfrm>
                <a:off x="3942592" y="2222142"/>
                <a:ext cx="620093" cy="624315"/>
              </a:xfrm>
              <a:custGeom>
                <a:avLst/>
                <a:gdLst>
                  <a:gd name="connsiteX0" fmla="*/ 362410 w 754232"/>
                  <a:gd name="connsiteY0" fmla="*/ 0 h 759368"/>
                  <a:gd name="connsiteX1" fmla="*/ 464647 w 754232"/>
                  <a:gd name="connsiteY1" fmla="*/ 115640 h 759368"/>
                  <a:gd name="connsiteX2" fmla="*/ 464200 w 754232"/>
                  <a:gd name="connsiteY2" fmla="*/ 256821 h 759368"/>
                  <a:gd name="connsiteX3" fmla="*/ 491006 w 754232"/>
                  <a:gd name="connsiteY3" fmla="*/ 284670 h 759368"/>
                  <a:gd name="connsiteX4" fmla="*/ 653186 w 754232"/>
                  <a:gd name="connsiteY4" fmla="*/ 285415 h 759368"/>
                  <a:gd name="connsiteX5" fmla="*/ 754232 w 754232"/>
                  <a:gd name="connsiteY5" fmla="*/ 380950 h 759368"/>
                  <a:gd name="connsiteX6" fmla="*/ 662419 w 754232"/>
                  <a:gd name="connsiteY6" fmla="*/ 475667 h 759368"/>
                  <a:gd name="connsiteX7" fmla="*/ 491230 w 754232"/>
                  <a:gd name="connsiteY7" fmla="*/ 475294 h 759368"/>
                  <a:gd name="connsiteX8" fmla="*/ 463455 w 754232"/>
                  <a:gd name="connsiteY8" fmla="*/ 502026 h 759368"/>
                  <a:gd name="connsiteX9" fmla="*/ 463455 w 754232"/>
                  <a:gd name="connsiteY9" fmla="*/ 646186 h 759368"/>
                  <a:gd name="connsiteX10" fmla="*/ 374622 w 754232"/>
                  <a:gd name="connsiteY10" fmla="*/ 759369 h 759368"/>
                  <a:gd name="connsiteX11" fmla="*/ 267544 w 754232"/>
                  <a:gd name="connsiteY11" fmla="*/ 645516 h 759368"/>
                  <a:gd name="connsiteX12" fmla="*/ 267991 w 754232"/>
                  <a:gd name="connsiteY12" fmla="*/ 501207 h 759368"/>
                  <a:gd name="connsiteX13" fmla="*/ 241929 w 754232"/>
                  <a:gd name="connsiteY13" fmla="*/ 475071 h 759368"/>
                  <a:gd name="connsiteX14" fmla="*/ 103652 w 754232"/>
                  <a:gd name="connsiteY14" fmla="*/ 475294 h 759368"/>
                  <a:gd name="connsiteX15" fmla="*/ 0 w 754232"/>
                  <a:gd name="connsiteY15" fmla="*/ 379610 h 759368"/>
                  <a:gd name="connsiteX16" fmla="*/ 103280 w 754232"/>
                  <a:gd name="connsiteY16" fmla="*/ 283255 h 759368"/>
                  <a:gd name="connsiteX17" fmla="*/ 244535 w 754232"/>
                  <a:gd name="connsiteY17" fmla="*/ 283777 h 759368"/>
                  <a:gd name="connsiteX18" fmla="*/ 270969 w 754232"/>
                  <a:gd name="connsiteY18" fmla="*/ 257864 h 759368"/>
                  <a:gd name="connsiteX19" fmla="*/ 271044 w 754232"/>
                  <a:gd name="connsiteY19" fmla="*/ 119587 h 759368"/>
                  <a:gd name="connsiteX20" fmla="*/ 362410 w 754232"/>
                  <a:gd name="connsiteY20" fmla="*/ 0 h 759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4232" h="759368">
                    <a:moveTo>
                      <a:pt x="362410" y="0"/>
                    </a:moveTo>
                    <a:cubicBezTo>
                      <a:pt x="433521" y="9010"/>
                      <a:pt x="464572" y="44082"/>
                      <a:pt x="464647" y="115640"/>
                    </a:cubicBezTo>
                    <a:cubicBezTo>
                      <a:pt x="464721" y="162701"/>
                      <a:pt x="465466" y="209761"/>
                      <a:pt x="464200" y="256821"/>
                    </a:cubicBezTo>
                    <a:cubicBezTo>
                      <a:pt x="463604" y="277373"/>
                      <a:pt x="469561" y="285043"/>
                      <a:pt x="491006" y="284670"/>
                    </a:cubicBezTo>
                    <a:cubicBezTo>
                      <a:pt x="545066" y="283628"/>
                      <a:pt x="599126" y="283553"/>
                      <a:pt x="653186" y="285415"/>
                    </a:cubicBezTo>
                    <a:cubicBezTo>
                      <a:pt x="715809" y="287574"/>
                      <a:pt x="754455" y="325327"/>
                      <a:pt x="754232" y="380950"/>
                    </a:cubicBezTo>
                    <a:cubicBezTo>
                      <a:pt x="754082" y="434265"/>
                      <a:pt x="715809" y="474699"/>
                      <a:pt x="662419" y="475667"/>
                    </a:cubicBezTo>
                    <a:cubicBezTo>
                      <a:pt x="605381" y="476709"/>
                      <a:pt x="548268" y="476560"/>
                      <a:pt x="491230" y="475294"/>
                    </a:cubicBezTo>
                    <a:cubicBezTo>
                      <a:pt x="470678" y="474848"/>
                      <a:pt x="462934" y="480581"/>
                      <a:pt x="463455" y="502026"/>
                    </a:cubicBezTo>
                    <a:cubicBezTo>
                      <a:pt x="464721" y="550055"/>
                      <a:pt x="463828" y="598158"/>
                      <a:pt x="463455" y="646186"/>
                    </a:cubicBezTo>
                    <a:cubicBezTo>
                      <a:pt x="462934" y="711862"/>
                      <a:pt x="437840" y="743583"/>
                      <a:pt x="374622" y="759369"/>
                    </a:cubicBezTo>
                    <a:cubicBezTo>
                      <a:pt x="302765" y="754380"/>
                      <a:pt x="267917" y="717521"/>
                      <a:pt x="267544" y="645516"/>
                    </a:cubicBezTo>
                    <a:cubicBezTo>
                      <a:pt x="267321" y="597413"/>
                      <a:pt x="267023" y="549310"/>
                      <a:pt x="267991" y="501207"/>
                    </a:cubicBezTo>
                    <a:cubicBezTo>
                      <a:pt x="268363" y="481773"/>
                      <a:pt x="261587" y="474624"/>
                      <a:pt x="241929" y="475071"/>
                    </a:cubicBezTo>
                    <a:cubicBezTo>
                      <a:pt x="195837" y="476114"/>
                      <a:pt x="149745" y="475592"/>
                      <a:pt x="103652" y="475294"/>
                    </a:cubicBezTo>
                    <a:cubicBezTo>
                      <a:pt x="40061" y="474773"/>
                      <a:pt x="75" y="437691"/>
                      <a:pt x="0" y="379610"/>
                    </a:cubicBezTo>
                    <a:cubicBezTo>
                      <a:pt x="-74" y="321827"/>
                      <a:pt x="40359" y="283777"/>
                      <a:pt x="103280" y="283255"/>
                    </a:cubicBezTo>
                    <a:cubicBezTo>
                      <a:pt x="150340" y="282883"/>
                      <a:pt x="197475" y="282660"/>
                      <a:pt x="244535" y="283777"/>
                    </a:cubicBezTo>
                    <a:cubicBezTo>
                      <a:pt x="264119" y="284224"/>
                      <a:pt x="271268" y="277447"/>
                      <a:pt x="270969" y="257864"/>
                    </a:cubicBezTo>
                    <a:cubicBezTo>
                      <a:pt x="270150" y="211771"/>
                      <a:pt x="270895" y="165679"/>
                      <a:pt x="271044" y="119587"/>
                    </a:cubicBezTo>
                    <a:cubicBezTo>
                      <a:pt x="271342" y="45720"/>
                      <a:pt x="291447" y="19435"/>
                      <a:pt x="362410" y="0"/>
                    </a:cubicBezTo>
                    <a:close/>
                  </a:path>
                </a:pathLst>
              </a:custGeom>
              <a:solidFill>
                <a:srgbClr val="F6F4EE"/>
              </a:solidFill>
              <a:ln w="743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27922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218188"/>
            <a:ext cx="11573197" cy="724247"/>
          </a:xfrm>
        </p:spPr>
        <p:txBody>
          <a:bodyPr/>
          <a:lstStyle/>
          <a:p>
            <a:r>
              <a:rPr lang="en-US" dirty="0"/>
              <a:t>Why It Matters</a:t>
            </a:r>
          </a:p>
        </p:txBody>
      </p:sp>
      <p:sp>
        <p:nvSpPr>
          <p:cNvPr id="3" name="자유형: 도형 2">
            <a:extLst>
              <a:ext uri="{FF2B5EF4-FFF2-40B4-BE49-F238E27FC236}">
                <a16:creationId xmlns:a16="http://schemas.microsoft.com/office/drawing/2014/main" id="{80FE4174-8C9A-473F-8298-7B17F4FAB8AC}"/>
              </a:ext>
            </a:extLst>
          </p:cNvPr>
          <p:cNvSpPr/>
          <p:nvPr/>
        </p:nvSpPr>
        <p:spPr>
          <a:xfrm>
            <a:off x="6818518" y="2646607"/>
            <a:ext cx="3768188" cy="2314158"/>
          </a:xfrm>
          <a:custGeom>
            <a:avLst/>
            <a:gdLst>
              <a:gd name="connsiteX0" fmla="*/ 3604354 w 3768188"/>
              <a:gd name="connsiteY0" fmla="*/ 2314159 h 2314158"/>
              <a:gd name="connsiteX1" fmla="*/ 163834 w 3768188"/>
              <a:gd name="connsiteY1" fmla="*/ 2314159 h 2314158"/>
              <a:gd name="connsiteX2" fmla="*/ 0 w 3768188"/>
              <a:gd name="connsiteY2" fmla="*/ 2150325 h 2314158"/>
              <a:gd name="connsiteX3" fmla="*/ 0 w 3768188"/>
              <a:gd name="connsiteY3" fmla="*/ 163834 h 2314158"/>
              <a:gd name="connsiteX4" fmla="*/ 163834 w 3768188"/>
              <a:gd name="connsiteY4" fmla="*/ 0 h 2314158"/>
              <a:gd name="connsiteX5" fmla="*/ 3604354 w 3768188"/>
              <a:gd name="connsiteY5" fmla="*/ 0 h 2314158"/>
              <a:gd name="connsiteX6" fmla="*/ 3768188 w 3768188"/>
              <a:gd name="connsiteY6" fmla="*/ 163834 h 2314158"/>
              <a:gd name="connsiteX7" fmla="*/ 3768188 w 3768188"/>
              <a:gd name="connsiteY7" fmla="*/ 2150325 h 2314158"/>
              <a:gd name="connsiteX8" fmla="*/ 3604354 w 3768188"/>
              <a:gd name="connsiteY8" fmla="*/ 2314159 h 231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8188" h="2314158">
                <a:moveTo>
                  <a:pt x="3604354" y="2314159"/>
                </a:moveTo>
                <a:lnTo>
                  <a:pt x="163834" y="2314159"/>
                </a:lnTo>
                <a:cubicBezTo>
                  <a:pt x="73384" y="2314159"/>
                  <a:pt x="0" y="2240775"/>
                  <a:pt x="0" y="2150325"/>
                </a:cubicBezTo>
                <a:lnTo>
                  <a:pt x="0" y="163834"/>
                </a:lnTo>
                <a:cubicBezTo>
                  <a:pt x="0" y="73384"/>
                  <a:pt x="73384" y="0"/>
                  <a:pt x="163834" y="0"/>
                </a:cubicBezTo>
                <a:lnTo>
                  <a:pt x="3604354" y="0"/>
                </a:lnTo>
                <a:cubicBezTo>
                  <a:pt x="3694804" y="0"/>
                  <a:pt x="3768188" y="73384"/>
                  <a:pt x="3768188" y="163834"/>
                </a:cubicBezTo>
                <a:lnTo>
                  <a:pt x="3768188" y="2150325"/>
                </a:lnTo>
                <a:cubicBezTo>
                  <a:pt x="3768188" y="2240843"/>
                  <a:pt x="3694804" y="2314159"/>
                  <a:pt x="3604354" y="2314159"/>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4" name="자유형: 도형 3">
            <a:extLst>
              <a:ext uri="{FF2B5EF4-FFF2-40B4-BE49-F238E27FC236}">
                <a16:creationId xmlns:a16="http://schemas.microsoft.com/office/drawing/2014/main" id="{A2D262F9-07F0-4490-A9FA-54FB8B674756}"/>
              </a:ext>
            </a:extLst>
          </p:cNvPr>
          <p:cNvSpPr/>
          <p:nvPr/>
        </p:nvSpPr>
        <p:spPr>
          <a:xfrm>
            <a:off x="6941394" y="2803615"/>
            <a:ext cx="3522436" cy="1802176"/>
          </a:xfrm>
          <a:custGeom>
            <a:avLst/>
            <a:gdLst>
              <a:gd name="connsiteX0" fmla="*/ 3462706 w 3522436"/>
              <a:gd name="connsiteY0" fmla="*/ 1802177 h 1802176"/>
              <a:gd name="connsiteX1" fmla="*/ 59731 w 3522436"/>
              <a:gd name="connsiteY1" fmla="*/ 1802177 h 1802176"/>
              <a:gd name="connsiteX2" fmla="*/ 0 w 3522436"/>
              <a:gd name="connsiteY2" fmla="*/ 1742446 h 1802176"/>
              <a:gd name="connsiteX3" fmla="*/ 0 w 3522436"/>
              <a:gd name="connsiteY3" fmla="*/ 59731 h 1802176"/>
              <a:gd name="connsiteX4" fmla="*/ 59731 w 3522436"/>
              <a:gd name="connsiteY4" fmla="*/ 0 h 1802176"/>
              <a:gd name="connsiteX5" fmla="*/ 3462706 w 3522436"/>
              <a:gd name="connsiteY5" fmla="*/ 0 h 1802176"/>
              <a:gd name="connsiteX6" fmla="*/ 3522437 w 3522436"/>
              <a:gd name="connsiteY6" fmla="*/ 59731 h 1802176"/>
              <a:gd name="connsiteX7" fmla="*/ 3522437 w 3522436"/>
              <a:gd name="connsiteY7" fmla="*/ 1742446 h 1802176"/>
              <a:gd name="connsiteX8" fmla="*/ 3462706 w 3522436"/>
              <a:gd name="connsiteY8" fmla="*/ 1802177 h 180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2436" h="1802176">
                <a:moveTo>
                  <a:pt x="3462706" y="1802177"/>
                </a:moveTo>
                <a:lnTo>
                  <a:pt x="59731" y="1802177"/>
                </a:lnTo>
                <a:cubicBezTo>
                  <a:pt x="26759" y="1802177"/>
                  <a:pt x="0" y="1775417"/>
                  <a:pt x="0" y="1742446"/>
                </a:cubicBezTo>
                <a:lnTo>
                  <a:pt x="0" y="59731"/>
                </a:lnTo>
                <a:cubicBezTo>
                  <a:pt x="0" y="26759"/>
                  <a:pt x="26759" y="0"/>
                  <a:pt x="59731" y="0"/>
                </a:cubicBezTo>
                <a:lnTo>
                  <a:pt x="3462706" y="0"/>
                </a:lnTo>
                <a:cubicBezTo>
                  <a:pt x="3495677" y="0"/>
                  <a:pt x="3522437" y="26759"/>
                  <a:pt x="3522437" y="59731"/>
                </a:cubicBezTo>
                <a:lnTo>
                  <a:pt x="3522437" y="1742446"/>
                </a:lnTo>
                <a:cubicBezTo>
                  <a:pt x="3522437" y="1775417"/>
                  <a:pt x="3495677" y="1802177"/>
                  <a:pt x="3462706" y="1802177"/>
                </a:cubicBezTo>
                <a:close/>
              </a:path>
            </a:pathLst>
          </a:custGeom>
          <a:solidFill>
            <a:schemeClr val="accent3">
              <a:lumMod val="20000"/>
              <a:lumOff val="80000"/>
            </a:schemeClr>
          </a:solidFill>
          <a:ln w="6826" cap="flat">
            <a:noFill/>
            <a:prstDash val="solid"/>
            <a:miter/>
          </a:ln>
        </p:spPr>
        <p:txBody>
          <a:bodyPr rtlCol="0" anchor="ctr"/>
          <a:lstStyle/>
          <a:p>
            <a:endParaRPr lang="ko-KR" altLang="en-US"/>
          </a:p>
        </p:txBody>
      </p:sp>
      <p:grpSp>
        <p:nvGrpSpPr>
          <p:cNvPr id="5" name="그룹 4">
            <a:extLst>
              <a:ext uri="{FF2B5EF4-FFF2-40B4-BE49-F238E27FC236}">
                <a16:creationId xmlns:a16="http://schemas.microsoft.com/office/drawing/2014/main" id="{3C8AFFDE-55E7-477D-AFE6-23290A1473A5}"/>
              </a:ext>
            </a:extLst>
          </p:cNvPr>
          <p:cNvGrpSpPr/>
          <p:nvPr/>
        </p:nvGrpSpPr>
        <p:grpSpPr>
          <a:xfrm>
            <a:off x="8140592" y="916953"/>
            <a:ext cx="3207943" cy="1736284"/>
            <a:chOff x="4892295" y="619925"/>
            <a:chExt cx="3207943" cy="1736284"/>
          </a:xfrm>
        </p:grpSpPr>
        <p:sp>
          <p:nvSpPr>
            <p:cNvPr id="6" name="자유형: 도형 5">
              <a:extLst>
                <a:ext uri="{FF2B5EF4-FFF2-40B4-BE49-F238E27FC236}">
                  <a16:creationId xmlns:a16="http://schemas.microsoft.com/office/drawing/2014/main" id="{3A218296-6D32-44E7-A89E-046964B1BFAA}"/>
                </a:ext>
              </a:extLst>
            </p:cNvPr>
            <p:cNvSpPr/>
            <p:nvPr/>
          </p:nvSpPr>
          <p:spPr>
            <a:xfrm>
              <a:off x="6446673" y="619925"/>
              <a:ext cx="116527" cy="155164"/>
            </a:xfrm>
            <a:custGeom>
              <a:avLst/>
              <a:gdLst>
                <a:gd name="connsiteX0" fmla="*/ 0 w 116527"/>
                <a:gd name="connsiteY0" fmla="*/ 138167 h 155164"/>
                <a:gd name="connsiteX1" fmla="*/ 31743 w 116527"/>
                <a:gd name="connsiteY1" fmla="*/ 0 h 155164"/>
                <a:gd name="connsiteX2" fmla="*/ 86354 w 116527"/>
                <a:gd name="connsiteY2" fmla="*/ 0 h 155164"/>
                <a:gd name="connsiteX3" fmla="*/ 116527 w 116527"/>
                <a:gd name="connsiteY3" fmla="*/ 138167 h 155164"/>
                <a:gd name="connsiteX4" fmla="*/ 0 w 116527"/>
                <a:gd name="connsiteY4" fmla="*/ 138167 h 155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27" h="155164">
                  <a:moveTo>
                    <a:pt x="0" y="138167"/>
                  </a:moveTo>
                  <a:cubicBezTo>
                    <a:pt x="40549" y="98983"/>
                    <a:pt x="29763" y="47990"/>
                    <a:pt x="31743" y="0"/>
                  </a:cubicBezTo>
                  <a:cubicBezTo>
                    <a:pt x="49970" y="0"/>
                    <a:pt x="68128" y="0"/>
                    <a:pt x="86354" y="0"/>
                  </a:cubicBezTo>
                  <a:cubicBezTo>
                    <a:pt x="84238" y="48741"/>
                    <a:pt x="80211" y="97823"/>
                    <a:pt x="116527" y="138167"/>
                  </a:cubicBezTo>
                  <a:cubicBezTo>
                    <a:pt x="89358" y="160831"/>
                    <a:pt x="27988" y="160831"/>
                    <a:pt x="0" y="138167"/>
                  </a:cubicBezTo>
                  <a:close/>
                </a:path>
              </a:pathLst>
            </a:custGeom>
            <a:solidFill>
              <a:srgbClr val="196868"/>
            </a:solidFill>
            <a:ln w="6826" cap="flat">
              <a:noFill/>
              <a:prstDash val="solid"/>
              <a:miter/>
            </a:ln>
          </p:spPr>
          <p:txBody>
            <a:bodyPr rtlCol="0" anchor="ctr"/>
            <a:lstStyle/>
            <a:p>
              <a:endParaRPr lang="ko-KR" altLang="en-US"/>
            </a:p>
          </p:txBody>
        </p:sp>
        <p:sp>
          <p:nvSpPr>
            <p:cNvPr id="7" name="자유형: 도형 6">
              <a:extLst>
                <a:ext uri="{FF2B5EF4-FFF2-40B4-BE49-F238E27FC236}">
                  <a16:creationId xmlns:a16="http://schemas.microsoft.com/office/drawing/2014/main" id="{53EF2D1E-56F4-46D0-8CD0-7197AE4E7BE7}"/>
                </a:ext>
              </a:extLst>
            </p:cNvPr>
            <p:cNvSpPr/>
            <p:nvPr/>
          </p:nvSpPr>
          <p:spPr>
            <a:xfrm>
              <a:off x="5659381" y="758091"/>
              <a:ext cx="1706744" cy="959932"/>
            </a:xfrm>
            <a:custGeom>
              <a:avLst/>
              <a:gdLst>
                <a:gd name="connsiteX0" fmla="*/ 0 w 1706744"/>
                <a:gd name="connsiteY0" fmla="*/ 959591 h 959932"/>
                <a:gd name="connsiteX1" fmla="*/ 787292 w 1706744"/>
                <a:gd name="connsiteY1" fmla="*/ 0 h 959932"/>
                <a:gd name="connsiteX2" fmla="*/ 903819 w 1706744"/>
                <a:gd name="connsiteY2" fmla="*/ 0 h 959932"/>
                <a:gd name="connsiteX3" fmla="*/ 1706744 w 1706744"/>
                <a:gd name="connsiteY3" fmla="*/ 959932 h 959932"/>
                <a:gd name="connsiteX4" fmla="*/ 0 w 1706744"/>
                <a:gd name="connsiteY4" fmla="*/ 959591 h 959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6744" h="959932">
                  <a:moveTo>
                    <a:pt x="0" y="959591"/>
                  </a:moveTo>
                  <a:cubicBezTo>
                    <a:pt x="95297" y="639227"/>
                    <a:pt x="450271" y="99939"/>
                    <a:pt x="787292" y="0"/>
                  </a:cubicBezTo>
                  <a:cubicBezTo>
                    <a:pt x="826134" y="4301"/>
                    <a:pt x="864977" y="4437"/>
                    <a:pt x="903819" y="0"/>
                  </a:cubicBezTo>
                  <a:cubicBezTo>
                    <a:pt x="1269443" y="181856"/>
                    <a:pt x="1692681" y="837193"/>
                    <a:pt x="1706744" y="959932"/>
                  </a:cubicBezTo>
                  <a:cubicBezTo>
                    <a:pt x="1358186" y="850846"/>
                    <a:pt x="525362" y="762102"/>
                    <a:pt x="0" y="959591"/>
                  </a:cubicBezTo>
                  <a:close/>
                </a:path>
              </a:pathLst>
            </a:custGeom>
            <a:solidFill>
              <a:schemeClr val="accent1"/>
            </a:solidFill>
            <a:ln w="6826" cap="flat">
              <a:noFill/>
              <a:prstDash val="solid"/>
              <a:miter/>
            </a:ln>
          </p:spPr>
          <p:txBody>
            <a:bodyPr rtlCol="0" anchor="ctr"/>
            <a:lstStyle/>
            <a:p>
              <a:endParaRPr lang="ko-KR" altLang="en-US"/>
            </a:p>
          </p:txBody>
        </p:sp>
        <p:sp>
          <p:nvSpPr>
            <p:cNvPr id="8" name="자유형: 도형 7">
              <a:extLst>
                <a:ext uri="{FF2B5EF4-FFF2-40B4-BE49-F238E27FC236}">
                  <a16:creationId xmlns:a16="http://schemas.microsoft.com/office/drawing/2014/main" id="{A5C072AB-098C-4F07-9F24-AAF82F9A7BD9}"/>
                </a:ext>
              </a:extLst>
            </p:cNvPr>
            <p:cNvSpPr/>
            <p:nvPr/>
          </p:nvSpPr>
          <p:spPr>
            <a:xfrm>
              <a:off x="6560197" y="754528"/>
              <a:ext cx="1540041" cy="963495"/>
            </a:xfrm>
            <a:custGeom>
              <a:avLst/>
              <a:gdLst>
                <a:gd name="connsiteX0" fmla="*/ 0 w 1540041"/>
                <a:gd name="connsiteY0" fmla="*/ 1106 h 963495"/>
                <a:gd name="connsiteX1" fmla="*/ 308008 w 1540041"/>
                <a:gd name="connsiteY1" fmla="*/ 32849 h 963495"/>
                <a:gd name="connsiteX2" fmla="*/ 1493144 w 1540041"/>
                <a:gd name="connsiteY2" fmla="*/ 802255 h 963495"/>
                <a:gd name="connsiteX3" fmla="*/ 1539291 w 1540041"/>
                <a:gd name="connsiteY3" fmla="*/ 865536 h 963495"/>
                <a:gd name="connsiteX4" fmla="*/ 1540042 w 1540041"/>
                <a:gd name="connsiteY4" fmla="*/ 874206 h 963495"/>
                <a:gd name="connsiteX5" fmla="*/ 805928 w 1540041"/>
                <a:gd name="connsiteY5" fmla="*/ 963496 h 963495"/>
                <a:gd name="connsiteX6" fmla="*/ 0 w 1540041"/>
                <a:gd name="connsiteY6" fmla="*/ 1106 h 963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0041" h="963495">
                  <a:moveTo>
                    <a:pt x="0" y="1106"/>
                  </a:moveTo>
                  <a:cubicBezTo>
                    <a:pt x="85603" y="-5038"/>
                    <a:pt x="224999" y="15646"/>
                    <a:pt x="308008" y="32849"/>
                  </a:cubicBezTo>
                  <a:cubicBezTo>
                    <a:pt x="802924" y="135245"/>
                    <a:pt x="1188344" y="406869"/>
                    <a:pt x="1493144" y="802255"/>
                  </a:cubicBezTo>
                  <a:cubicBezTo>
                    <a:pt x="1509118" y="822940"/>
                    <a:pt x="1524068" y="844374"/>
                    <a:pt x="1539291" y="865536"/>
                  </a:cubicBezTo>
                  <a:cubicBezTo>
                    <a:pt x="1540315" y="866970"/>
                    <a:pt x="1539701" y="869632"/>
                    <a:pt x="1540042" y="874206"/>
                  </a:cubicBezTo>
                  <a:cubicBezTo>
                    <a:pt x="1269647" y="827104"/>
                    <a:pt x="1092160" y="833930"/>
                    <a:pt x="805928" y="963496"/>
                  </a:cubicBezTo>
                  <a:cubicBezTo>
                    <a:pt x="737254" y="827104"/>
                    <a:pt x="464197" y="267337"/>
                    <a:pt x="0" y="1106"/>
                  </a:cubicBezTo>
                  <a:close/>
                </a:path>
              </a:pathLst>
            </a:custGeom>
            <a:solidFill>
              <a:schemeClr val="accent4"/>
            </a:solidFill>
            <a:ln w="6826" cap="flat">
              <a:noFill/>
              <a:prstDash val="solid"/>
              <a:miter/>
            </a:ln>
          </p:spPr>
          <p:txBody>
            <a:bodyPr rtlCol="0" anchor="ctr"/>
            <a:lstStyle/>
            <a:p>
              <a:endParaRPr lang="ko-KR" altLang="en-US"/>
            </a:p>
          </p:txBody>
        </p:sp>
        <p:sp>
          <p:nvSpPr>
            <p:cNvPr id="9" name="자유형: 도형 8">
              <a:extLst>
                <a:ext uri="{FF2B5EF4-FFF2-40B4-BE49-F238E27FC236}">
                  <a16:creationId xmlns:a16="http://schemas.microsoft.com/office/drawing/2014/main" id="{E7E3195C-22BC-4A50-8402-B6FC324AD99D}"/>
                </a:ext>
              </a:extLst>
            </p:cNvPr>
            <p:cNvSpPr/>
            <p:nvPr/>
          </p:nvSpPr>
          <p:spPr>
            <a:xfrm>
              <a:off x="4892295" y="755634"/>
              <a:ext cx="1551851" cy="962048"/>
            </a:xfrm>
            <a:custGeom>
              <a:avLst/>
              <a:gdLst>
                <a:gd name="connsiteX0" fmla="*/ 767086 w 1551851"/>
                <a:gd name="connsiteY0" fmla="*/ 962048 h 962048"/>
                <a:gd name="connsiteX1" fmla="*/ 432318 w 1551851"/>
                <a:gd name="connsiteY1" fmla="*/ 866956 h 962048"/>
                <a:gd name="connsiteX2" fmla="*/ 0 w 1551851"/>
                <a:gd name="connsiteY2" fmla="*/ 889347 h 962048"/>
                <a:gd name="connsiteX3" fmla="*/ 149977 w 1551851"/>
                <a:gd name="connsiteY3" fmla="*/ 698821 h 962048"/>
                <a:gd name="connsiteX4" fmla="*/ 1288557 w 1551851"/>
                <a:gd name="connsiteY4" fmla="*/ 38706 h 962048"/>
                <a:gd name="connsiteX5" fmla="*/ 1551852 w 1551851"/>
                <a:gd name="connsiteY5" fmla="*/ 0 h 962048"/>
                <a:gd name="connsiteX6" fmla="*/ 767086 w 1551851"/>
                <a:gd name="connsiteY6" fmla="*/ 962048 h 96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1851" h="962048">
                  <a:moveTo>
                    <a:pt x="767086" y="962048"/>
                  </a:moveTo>
                  <a:cubicBezTo>
                    <a:pt x="676704" y="932080"/>
                    <a:pt x="527137" y="879995"/>
                    <a:pt x="432318" y="866956"/>
                  </a:cubicBezTo>
                  <a:cubicBezTo>
                    <a:pt x="284048" y="846545"/>
                    <a:pt x="18978" y="888118"/>
                    <a:pt x="0" y="889347"/>
                  </a:cubicBezTo>
                  <a:cubicBezTo>
                    <a:pt x="46420" y="818284"/>
                    <a:pt x="96526" y="757187"/>
                    <a:pt x="149977" y="698821"/>
                  </a:cubicBezTo>
                  <a:cubicBezTo>
                    <a:pt x="460511" y="360026"/>
                    <a:pt x="836033" y="132638"/>
                    <a:pt x="1288557" y="38706"/>
                  </a:cubicBezTo>
                  <a:cubicBezTo>
                    <a:pt x="1365149" y="22800"/>
                    <a:pt x="1473075" y="273"/>
                    <a:pt x="1551852" y="0"/>
                  </a:cubicBezTo>
                  <a:cubicBezTo>
                    <a:pt x="1114961" y="184314"/>
                    <a:pt x="876036" y="709948"/>
                    <a:pt x="767086" y="962048"/>
                  </a:cubicBezTo>
                  <a:close/>
                </a:path>
              </a:pathLst>
            </a:custGeom>
            <a:solidFill>
              <a:schemeClr val="accent4"/>
            </a:solidFill>
            <a:ln w="6826"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7B83A6FA-DE7F-40C3-BCB5-BC58F1F11501}"/>
                </a:ext>
              </a:extLst>
            </p:cNvPr>
            <p:cNvSpPr/>
            <p:nvPr/>
          </p:nvSpPr>
          <p:spPr>
            <a:xfrm>
              <a:off x="6484559" y="1593206"/>
              <a:ext cx="83488" cy="763003"/>
            </a:xfrm>
            <a:custGeom>
              <a:avLst/>
              <a:gdLst>
                <a:gd name="connsiteX0" fmla="*/ 1366 w 83488"/>
                <a:gd name="connsiteY0" fmla="*/ 3444 h 763003"/>
                <a:gd name="connsiteX1" fmla="*/ 82396 w 83488"/>
                <a:gd name="connsiteY1" fmla="*/ 4058 h 763003"/>
                <a:gd name="connsiteX2" fmla="*/ 83488 w 83488"/>
                <a:gd name="connsiteY2" fmla="*/ 737012 h 763003"/>
                <a:gd name="connsiteX3" fmla="*/ 1 w 83488"/>
                <a:gd name="connsiteY3" fmla="*/ 736398 h 763003"/>
                <a:gd name="connsiteX4" fmla="*/ 1366 w 83488"/>
                <a:gd name="connsiteY4" fmla="*/ 3444 h 763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88" h="763003">
                  <a:moveTo>
                    <a:pt x="1366" y="3444"/>
                  </a:moveTo>
                  <a:cubicBezTo>
                    <a:pt x="28399" y="-2563"/>
                    <a:pt x="55431" y="372"/>
                    <a:pt x="82396" y="4058"/>
                  </a:cubicBezTo>
                  <a:cubicBezTo>
                    <a:pt x="82464" y="248376"/>
                    <a:pt x="81577" y="492694"/>
                    <a:pt x="83488" y="737012"/>
                  </a:cubicBezTo>
                  <a:cubicBezTo>
                    <a:pt x="83761" y="772714"/>
                    <a:pt x="-272" y="770803"/>
                    <a:pt x="1" y="736398"/>
                  </a:cubicBezTo>
                  <a:cubicBezTo>
                    <a:pt x="1844" y="492080"/>
                    <a:pt x="1229" y="247762"/>
                    <a:pt x="1366" y="3444"/>
                  </a:cubicBezTo>
                  <a:close/>
                </a:path>
              </a:pathLst>
            </a:custGeom>
            <a:solidFill>
              <a:srgbClr val="156767"/>
            </a:solidFill>
            <a:ln w="6826" cap="flat">
              <a:noFill/>
              <a:prstDash val="solid"/>
              <a:miter/>
            </a:ln>
          </p:spPr>
          <p:txBody>
            <a:bodyPr rtlCol="0" anchor="ctr"/>
            <a:lstStyle/>
            <a:p>
              <a:endParaRPr lang="ko-KR" altLang="en-US"/>
            </a:p>
          </p:txBody>
        </p:sp>
      </p:grpSp>
      <p:grpSp>
        <p:nvGrpSpPr>
          <p:cNvPr id="11" name="그룹 10">
            <a:extLst>
              <a:ext uri="{FF2B5EF4-FFF2-40B4-BE49-F238E27FC236}">
                <a16:creationId xmlns:a16="http://schemas.microsoft.com/office/drawing/2014/main" id="{4322D391-A8E5-4DFB-9B97-C60C7E2F0188}"/>
              </a:ext>
            </a:extLst>
          </p:cNvPr>
          <p:cNvGrpSpPr/>
          <p:nvPr/>
        </p:nvGrpSpPr>
        <p:grpSpPr>
          <a:xfrm>
            <a:off x="9761050" y="4258277"/>
            <a:ext cx="1871675" cy="2202325"/>
            <a:chOff x="6132386" y="4749194"/>
            <a:chExt cx="1265753" cy="1489361"/>
          </a:xfrm>
        </p:grpSpPr>
        <p:sp>
          <p:nvSpPr>
            <p:cNvPr id="20" name="자유형: 도형 19">
              <a:extLst>
                <a:ext uri="{FF2B5EF4-FFF2-40B4-BE49-F238E27FC236}">
                  <a16:creationId xmlns:a16="http://schemas.microsoft.com/office/drawing/2014/main" id="{E72D30E9-BBE0-452A-AF8B-812E754B115A}"/>
                </a:ext>
              </a:extLst>
            </p:cNvPr>
            <p:cNvSpPr/>
            <p:nvPr/>
          </p:nvSpPr>
          <p:spPr>
            <a:xfrm>
              <a:off x="6246181" y="5438563"/>
              <a:ext cx="1119534" cy="40958"/>
            </a:xfrm>
            <a:custGeom>
              <a:avLst/>
              <a:gdLst>
                <a:gd name="connsiteX0" fmla="*/ 1099055 w 1119534"/>
                <a:gd name="connsiteY0" fmla="*/ 40959 h 40958"/>
                <a:gd name="connsiteX1" fmla="*/ 20479 w 1119534"/>
                <a:gd name="connsiteY1" fmla="*/ 40959 h 40958"/>
                <a:gd name="connsiteX2" fmla="*/ 0 w 1119534"/>
                <a:gd name="connsiteY2" fmla="*/ 20479 h 40958"/>
                <a:gd name="connsiteX3" fmla="*/ 0 w 1119534"/>
                <a:gd name="connsiteY3" fmla="*/ 20479 h 40958"/>
                <a:gd name="connsiteX4" fmla="*/ 20479 w 1119534"/>
                <a:gd name="connsiteY4" fmla="*/ 0 h 40958"/>
                <a:gd name="connsiteX5" fmla="*/ 1099055 w 1119534"/>
                <a:gd name="connsiteY5" fmla="*/ 0 h 40958"/>
                <a:gd name="connsiteX6" fmla="*/ 1119534 w 1119534"/>
                <a:gd name="connsiteY6" fmla="*/ 20479 h 40958"/>
                <a:gd name="connsiteX7" fmla="*/ 1119534 w 1119534"/>
                <a:gd name="connsiteY7" fmla="*/ 20479 h 40958"/>
                <a:gd name="connsiteX8" fmla="*/ 1099055 w 1119534"/>
                <a:gd name="connsiteY8" fmla="*/ 40959 h 4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9534" h="40958">
                  <a:moveTo>
                    <a:pt x="1099055" y="40959"/>
                  </a:moveTo>
                  <a:lnTo>
                    <a:pt x="20479" y="40959"/>
                  </a:lnTo>
                  <a:cubicBezTo>
                    <a:pt x="9216" y="40959"/>
                    <a:pt x="0" y="31743"/>
                    <a:pt x="0" y="20479"/>
                  </a:cubicBezTo>
                  <a:lnTo>
                    <a:pt x="0" y="20479"/>
                  </a:lnTo>
                  <a:cubicBezTo>
                    <a:pt x="0" y="9216"/>
                    <a:pt x="9216" y="0"/>
                    <a:pt x="20479" y="0"/>
                  </a:cubicBezTo>
                  <a:lnTo>
                    <a:pt x="1099055" y="0"/>
                  </a:lnTo>
                  <a:cubicBezTo>
                    <a:pt x="1110319" y="0"/>
                    <a:pt x="1119534" y="9216"/>
                    <a:pt x="1119534" y="20479"/>
                  </a:cubicBezTo>
                  <a:lnTo>
                    <a:pt x="1119534" y="20479"/>
                  </a:lnTo>
                  <a:cubicBezTo>
                    <a:pt x="1119534" y="31743"/>
                    <a:pt x="1110319" y="40959"/>
                    <a:pt x="1099055" y="40959"/>
                  </a:cubicBezTo>
                  <a:close/>
                </a:path>
              </a:pathLst>
            </a:custGeom>
            <a:solidFill>
              <a:schemeClr val="accent5">
                <a:lumMod val="60000"/>
                <a:lumOff val="40000"/>
              </a:schemeClr>
            </a:solidFill>
            <a:ln w="6826"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4180D2E7-8EE4-4D1A-9800-ED21C5C4316B}"/>
                </a:ext>
              </a:extLst>
            </p:cNvPr>
            <p:cNvSpPr/>
            <p:nvPr/>
          </p:nvSpPr>
          <p:spPr>
            <a:xfrm>
              <a:off x="6638774" y="5043958"/>
              <a:ext cx="496927" cy="582510"/>
            </a:xfrm>
            <a:custGeom>
              <a:avLst/>
              <a:gdLst>
                <a:gd name="connsiteX0" fmla="*/ 496754 w 496927"/>
                <a:gd name="connsiteY0" fmla="*/ 163189 h 582510"/>
                <a:gd name="connsiteX1" fmla="*/ 460642 w 496927"/>
                <a:gd name="connsiteY1" fmla="*/ 196366 h 582510"/>
                <a:gd name="connsiteX2" fmla="*/ 295443 w 496927"/>
                <a:gd name="connsiteY2" fmla="*/ 325863 h 582510"/>
                <a:gd name="connsiteX3" fmla="*/ 233869 w 496927"/>
                <a:gd name="connsiteY3" fmla="*/ 572297 h 582510"/>
                <a:gd name="connsiteX4" fmla="*/ 148470 w 496927"/>
                <a:gd name="connsiteY4" fmla="*/ 579533 h 582510"/>
                <a:gd name="connsiteX5" fmla="*/ 129697 w 496927"/>
                <a:gd name="connsiteY5" fmla="*/ 556596 h 582510"/>
                <a:gd name="connsiteX6" fmla="*/ 112631 w 496927"/>
                <a:gd name="connsiteY6" fmla="*/ 292277 h 582510"/>
                <a:gd name="connsiteX7" fmla="*/ 92152 w 496927"/>
                <a:gd name="connsiteY7" fmla="*/ 312757 h 582510"/>
                <a:gd name="connsiteX8" fmla="*/ 11327 w 496927"/>
                <a:gd name="connsiteY8" fmla="*/ 278351 h 582510"/>
                <a:gd name="connsiteX9" fmla="*/ 8528 w 496927"/>
                <a:gd name="connsiteY9" fmla="*/ 251660 h 582510"/>
                <a:gd name="connsiteX10" fmla="*/ 82595 w 496927"/>
                <a:gd name="connsiteY10" fmla="*/ 48233 h 582510"/>
                <a:gd name="connsiteX11" fmla="*/ 130926 w 496927"/>
                <a:gd name="connsiteY11" fmla="*/ 11028 h 582510"/>
                <a:gd name="connsiteX12" fmla="*/ 222195 w 496927"/>
                <a:gd name="connsiteY12" fmla="*/ 6523 h 582510"/>
                <a:gd name="connsiteX13" fmla="*/ 337903 w 496927"/>
                <a:gd name="connsiteY13" fmla="*/ 516 h 582510"/>
                <a:gd name="connsiteX14" fmla="*/ 362752 w 496927"/>
                <a:gd name="connsiteY14" fmla="*/ 5431 h 582510"/>
                <a:gd name="connsiteX15" fmla="*/ 496754 w 496927"/>
                <a:gd name="connsiteY15" fmla="*/ 163189 h 58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6927" h="582510">
                  <a:moveTo>
                    <a:pt x="496754" y="163189"/>
                  </a:moveTo>
                  <a:cubicBezTo>
                    <a:pt x="498529" y="189335"/>
                    <a:pt x="486651" y="196571"/>
                    <a:pt x="460642" y="196366"/>
                  </a:cubicBezTo>
                  <a:cubicBezTo>
                    <a:pt x="370124" y="195615"/>
                    <a:pt x="317697" y="237802"/>
                    <a:pt x="295443" y="325863"/>
                  </a:cubicBezTo>
                  <a:cubicBezTo>
                    <a:pt x="274691" y="407985"/>
                    <a:pt x="254348" y="490175"/>
                    <a:pt x="233869" y="572297"/>
                  </a:cubicBezTo>
                  <a:cubicBezTo>
                    <a:pt x="206495" y="587452"/>
                    <a:pt x="177209" y="581923"/>
                    <a:pt x="148470" y="579533"/>
                  </a:cubicBezTo>
                  <a:cubicBezTo>
                    <a:pt x="135431" y="578441"/>
                    <a:pt x="129151" y="570249"/>
                    <a:pt x="129697" y="556596"/>
                  </a:cubicBezTo>
                  <a:cubicBezTo>
                    <a:pt x="130038" y="547790"/>
                    <a:pt x="119458" y="326409"/>
                    <a:pt x="112631" y="292277"/>
                  </a:cubicBezTo>
                  <a:cubicBezTo>
                    <a:pt x="102801" y="299855"/>
                    <a:pt x="102187" y="313849"/>
                    <a:pt x="92152" y="312757"/>
                  </a:cubicBezTo>
                  <a:cubicBezTo>
                    <a:pt x="64846" y="299104"/>
                    <a:pt x="44367" y="292277"/>
                    <a:pt x="11327" y="278351"/>
                  </a:cubicBezTo>
                  <a:cubicBezTo>
                    <a:pt x="-10245" y="271798"/>
                    <a:pt x="4978" y="261422"/>
                    <a:pt x="8528" y="251660"/>
                  </a:cubicBezTo>
                  <a:cubicBezTo>
                    <a:pt x="33444" y="183942"/>
                    <a:pt x="58156" y="116156"/>
                    <a:pt x="82595" y="48233"/>
                  </a:cubicBezTo>
                  <a:cubicBezTo>
                    <a:pt x="90855" y="25159"/>
                    <a:pt x="108603" y="15397"/>
                    <a:pt x="130926" y="11028"/>
                  </a:cubicBezTo>
                  <a:cubicBezTo>
                    <a:pt x="161099" y="5158"/>
                    <a:pt x="191681" y="6318"/>
                    <a:pt x="222195" y="6523"/>
                  </a:cubicBezTo>
                  <a:cubicBezTo>
                    <a:pt x="276465" y="32873"/>
                    <a:pt x="317424" y="26047"/>
                    <a:pt x="337903" y="516"/>
                  </a:cubicBezTo>
                  <a:cubicBezTo>
                    <a:pt x="346983" y="-2010"/>
                    <a:pt x="351556" y="5567"/>
                    <a:pt x="362752" y="5431"/>
                  </a:cubicBezTo>
                  <a:cubicBezTo>
                    <a:pt x="445897" y="11233"/>
                    <a:pt x="491703" y="65230"/>
                    <a:pt x="496754" y="163189"/>
                  </a:cubicBezTo>
                  <a:close/>
                </a:path>
              </a:pathLst>
            </a:custGeom>
            <a:solidFill>
              <a:schemeClr val="accent2"/>
            </a:solidFill>
            <a:ln w="6826"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5896DE13-FE11-494F-B4D3-0CEC69A208FB}"/>
                </a:ext>
              </a:extLst>
            </p:cNvPr>
            <p:cNvSpPr/>
            <p:nvPr/>
          </p:nvSpPr>
          <p:spPr>
            <a:xfrm>
              <a:off x="6772199" y="4749194"/>
              <a:ext cx="246878" cy="320531"/>
            </a:xfrm>
            <a:custGeom>
              <a:avLst/>
              <a:gdLst>
                <a:gd name="connsiteX0" fmla="*/ 244139 w 246878"/>
                <a:gd name="connsiteY0" fmla="*/ 135951 h 320531"/>
                <a:gd name="connsiteX1" fmla="*/ 64468 w 246878"/>
                <a:gd name="connsiteY1" fmla="*/ 7614 h 320531"/>
                <a:gd name="connsiteX2" fmla="*/ 7603 w 246878"/>
                <a:gd name="connsiteY2" fmla="*/ 86869 h 320531"/>
                <a:gd name="connsiteX3" fmla="*/ 6306 w 246878"/>
                <a:gd name="connsiteY3" fmla="*/ 166465 h 320531"/>
                <a:gd name="connsiteX4" fmla="*/ 73137 w 246878"/>
                <a:gd name="connsiteY4" fmla="*/ 244764 h 320531"/>
                <a:gd name="connsiteX5" fmla="*/ 103310 w 246878"/>
                <a:gd name="connsiteY5" fmla="*/ 280944 h 320531"/>
                <a:gd name="connsiteX6" fmla="*/ 88770 w 246878"/>
                <a:gd name="connsiteY6" fmla="*/ 301082 h 320531"/>
                <a:gd name="connsiteX7" fmla="*/ 204273 w 246878"/>
                <a:gd name="connsiteY7" fmla="*/ 298625 h 320531"/>
                <a:gd name="connsiteX8" fmla="*/ 204273 w 246878"/>
                <a:gd name="connsiteY8" fmla="*/ 298625 h 320531"/>
                <a:gd name="connsiteX9" fmla="*/ 204273 w 246878"/>
                <a:gd name="connsiteY9" fmla="*/ 298625 h 320531"/>
                <a:gd name="connsiteX10" fmla="*/ 229326 w 246878"/>
                <a:gd name="connsiteY10" fmla="*/ 299990 h 320531"/>
                <a:gd name="connsiteX11" fmla="*/ 244139 w 246878"/>
                <a:gd name="connsiteY11" fmla="*/ 135951 h 320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6878" h="320531">
                  <a:moveTo>
                    <a:pt x="244139" y="135951"/>
                  </a:moveTo>
                  <a:cubicBezTo>
                    <a:pt x="241750" y="35193"/>
                    <a:pt x="161471" y="-21466"/>
                    <a:pt x="64468" y="7614"/>
                  </a:cubicBezTo>
                  <a:cubicBezTo>
                    <a:pt x="21734" y="20448"/>
                    <a:pt x="4463" y="44477"/>
                    <a:pt x="7603" y="86869"/>
                  </a:cubicBezTo>
                  <a:cubicBezTo>
                    <a:pt x="-8712" y="113083"/>
                    <a:pt x="6306" y="139979"/>
                    <a:pt x="6306" y="166465"/>
                  </a:cubicBezTo>
                  <a:cubicBezTo>
                    <a:pt x="6238" y="220735"/>
                    <a:pt x="18662" y="234934"/>
                    <a:pt x="73137" y="244764"/>
                  </a:cubicBezTo>
                  <a:cubicBezTo>
                    <a:pt x="94777" y="248724"/>
                    <a:pt x="97508" y="265244"/>
                    <a:pt x="103310" y="280944"/>
                  </a:cubicBezTo>
                  <a:cubicBezTo>
                    <a:pt x="108566" y="295280"/>
                    <a:pt x="99897" y="298898"/>
                    <a:pt x="88770" y="301082"/>
                  </a:cubicBezTo>
                  <a:cubicBezTo>
                    <a:pt x="135599" y="327842"/>
                    <a:pt x="176353" y="326954"/>
                    <a:pt x="204273" y="298625"/>
                  </a:cubicBezTo>
                  <a:cubicBezTo>
                    <a:pt x="204273" y="298625"/>
                    <a:pt x="204273" y="298625"/>
                    <a:pt x="204273" y="298625"/>
                  </a:cubicBezTo>
                  <a:cubicBezTo>
                    <a:pt x="204273" y="298625"/>
                    <a:pt x="204273" y="298625"/>
                    <a:pt x="204273" y="298625"/>
                  </a:cubicBezTo>
                  <a:cubicBezTo>
                    <a:pt x="212601" y="299103"/>
                    <a:pt x="220930" y="299512"/>
                    <a:pt x="229326" y="299990"/>
                  </a:cubicBezTo>
                  <a:cubicBezTo>
                    <a:pt x="254788" y="247290"/>
                    <a:pt x="245436" y="191040"/>
                    <a:pt x="244139" y="135951"/>
                  </a:cubicBezTo>
                  <a:close/>
                </a:path>
              </a:pathLst>
            </a:custGeom>
            <a:solidFill>
              <a:srgbClr val="1B000C"/>
            </a:solidFill>
            <a:ln w="6826"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CEABC9F2-8CEA-4B44-9284-DA4CF8A1CDA7}"/>
                </a:ext>
              </a:extLst>
            </p:cNvPr>
            <p:cNvSpPr/>
            <p:nvPr/>
          </p:nvSpPr>
          <p:spPr>
            <a:xfrm>
              <a:off x="6188223" y="5158142"/>
              <a:ext cx="563113" cy="279875"/>
            </a:xfrm>
            <a:custGeom>
              <a:avLst/>
              <a:gdLst>
                <a:gd name="connsiteX0" fmla="*/ 562226 w 563113"/>
                <a:gd name="connsiteY0" fmla="*/ 279875 h 279875"/>
                <a:gd name="connsiteX1" fmla="*/ 122262 w 563113"/>
                <a:gd name="connsiteY1" fmla="*/ 279739 h 279875"/>
                <a:gd name="connsiteX2" fmla="*/ 54613 w 563113"/>
                <a:gd name="connsiteY2" fmla="*/ 230384 h 279875"/>
                <a:gd name="connsiteX3" fmla="*/ 2459 w 563113"/>
                <a:gd name="connsiteY3" fmla="*/ 37128 h 279875"/>
                <a:gd name="connsiteX4" fmla="*/ 29696 w 563113"/>
                <a:gd name="connsiteY4" fmla="*/ 333 h 279875"/>
                <a:gd name="connsiteX5" fmla="*/ 333267 w 563113"/>
                <a:gd name="connsiteY5" fmla="*/ 333 h 279875"/>
                <a:gd name="connsiteX6" fmla="*/ 378322 w 563113"/>
                <a:gd name="connsiteY6" fmla="*/ 29823 h 279875"/>
                <a:gd name="connsiteX7" fmla="*/ 433411 w 563113"/>
                <a:gd name="connsiteY7" fmla="*/ 239463 h 279875"/>
                <a:gd name="connsiteX8" fmla="*/ 535807 w 563113"/>
                <a:gd name="connsiteY8" fmla="*/ 239463 h 279875"/>
                <a:gd name="connsiteX9" fmla="*/ 563113 w 563113"/>
                <a:gd name="connsiteY9" fmla="*/ 246290 h 279875"/>
                <a:gd name="connsiteX10" fmla="*/ 562226 w 563113"/>
                <a:gd name="connsiteY10" fmla="*/ 279875 h 2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3113" h="279875">
                  <a:moveTo>
                    <a:pt x="562226" y="279875"/>
                  </a:moveTo>
                  <a:cubicBezTo>
                    <a:pt x="413273" y="279807"/>
                    <a:pt x="271215" y="279807"/>
                    <a:pt x="122262" y="279739"/>
                  </a:cubicBezTo>
                  <a:cubicBezTo>
                    <a:pt x="74682" y="279739"/>
                    <a:pt x="66763" y="274414"/>
                    <a:pt x="54613" y="230384"/>
                  </a:cubicBezTo>
                  <a:cubicBezTo>
                    <a:pt x="36864" y="166079"/>
                    <a:pt x="20958" y="101228"/>
                    <a:pt x="2459" y="37128"/>
                  </a:cubicBezTo>
                  <a:cubicBezTo>
                    <a:pt x="-5324" y="10232"/>
                    <a:pt x="5803" y="401"/>
                    <a:pt x="29696" y="333"/>
                  </a:cubicBezTo>
                  <a:cubicBezTo>
                    <a:pt x="130864" y="-144"/>
                    <a:pt x="232031" y="-76"/>
                    <a:pt x="333267" y="333"/>
                  </a:cubicBezTo>
                  <a:cubicBezTo>
                    <a:pt x="354088" y="401"/>
                    <a:pt x="372314" y="8593"/>
                    <a:pt x="378322" y="29823"/>
                  </a:cubicBezTo>
                  <a:cubicBezTo>
                    <a:pt x="393340" y="83069"/>
                    <a:pt x="419417" y="185944"/>
                    <a:pt x="433411" y="239463"/>
                  </a:cubicBezTo>
                  <a:cubicBezTo>
                    <a:pt x="466656" y="240760"/>
                    <a:pt x="508024" y="238507"/>
                    <a:pt x="535807" y="239463"/>
                  </a:cubicBezTo>
                  <a:cubicBezTo>
                    <a:pt x="556287" y="239463"/>
                    <a:pt x="563113" y="239463"/>
                    <a:pt x="563113" y="246290"/>
                  </a:cubicBezTo>
                  <a:cubicBezTo>
                    <a:pt x="563113" y="259942"/>
                    <a:pt x="562294" y="254550"/>
                    <a:pt x="562226" y="279875"/>
                  </a:cubicBezTo>
                  <a:close/>
                </a:path>
              </a:pathLst>
            </a:custGeom>
            <a:solidFill>
              <a:schemeClr val="accent3">
                <a:lumMod val="40000"/>
                <a:lumOff val="60000"/>
              </a:schemeClr>
            </a:solidFill>
            <a:ln w="6826"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A98D8B39-C50F-48D6-9697-44A64B5BA40E}"/>
                </a:ext>
              </a:extLst>
            </p:cNvPr>
            <p:cNvSpPr/>
            <p:nvPr/>
          </p:nvSpPr>
          <p:spPr>
            <a:xfrm>
              <a:off x="6215873" y="5179159"/>
              <a:ext cx="387199" cy="211619"/>
            </a:xfrm>
            <a:custGeom>
              <a:avLst/>
              <a:gdLst>
                <a:gd name="connsiteX0" fmla="*/ 372585 w 387199"/>
                <a:gd name="connsiteY0" fmla="*/ 211619 h 211619"/>
                <a:gd name="connsiteX1" fmla="*/ 65669 w 387199"/>
                <a:gd name="connsiteY1" fmla="*/ 211619 h 211619"/>
                <a:gd name="connsiteX2" fmla="*/ 55293 w 387199"/>
                <a:gd name="connsiteY2" fmla="*/ 203837 h 211619"/>
                <a:gd name="connsiteX3" fmla="*/ 477 w 387199"/>
                <a:gd name="connsiteY3" fmla="*/ 14950 h 211619"/>
                <a:gd name="connsiteX4" fmla="*/ 11672 w 387199"/>
                <a:gd name="connsiteY4" fmla="*/ 0 h 211619"/>
                <a:gd name="connsiteX5" fmla="*/ 324459 w 387199"/>
                <a:gd name="connsiteY5" fmla="*/ 0 h 211619"/>
                <a:gd name="connsiteX6" fmla="*/ 332309 w 387199"/>
                <a:gd name="connsiteY6" fmla="*/ 5939 h 211619"/>
                <a:gd name="connsiteX7" fmla="*/ 386579 w 387199"/>
                <a:gd name="connsiteY7" fmla="*/ 192915 h 211619"/>
                <a:gd name="connsiteX8" fmla="*/ 372585 w 387199"/>
                <a:gd name="connsiteY8" fmla="*/ 211619 h 211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199" h="211619">
                  <a:moveTo>
                    <a:pt x="372585" y="211619"/>
                  </a:moveTo>
                  <a:lnTo>
                    <a:pt x="65669" y="211619"/>
                  </a:lnTo>
                  <a:cubicBezTo>
                    <a:pt x="60890" y="211619"/>
                    <a:pt x="56658" y="208479"/>
                    <a:pt x="55293" y="203837"/>
                  </a:cubicBezTo>
                  <a:lnTo>
                    <a:pt x="477" y="14950"/>
                  </a:lnTo>
                  <a:cubicBezTo>
                    <a:pt x="-1708" y="7509"/>
                    <a:pt x="3890" y="0"/>
                    <a:pt x="11672" y="0"/>
                  </a:cubicBezTo>
                  <a:lnTo>
                    <a:pt x="324459" y="0"/>
                  </a:lnTo>
                  <a:cubicBezTo>
                    <a:pt x="328077" y="0"/>
                    <a:pt x="331286" y="2389"/>
                    <a:pt x="332309" y="5939"/>
                  </a:cubicBezTo>
                  <a:lnTo>
                    <a:pt x="386579" y="192915"/>
                  </a:lnTo>
                  <a:cubicBezTo>
                    <a:pt x="389378" y="202267"/>
                    <a:pt x="382347" y="211619"/>
                    <a:pt x="372585" y="211619"/>
                  </a:cubicBezTo>
                  <a:close/>
                </a:path>
              </a:pathLst>
            </a:custGeom>
            <a:solidFill>
              <a:schemeClr val="bg1"/>
            </a:solidFill>
            <a:ln w="6826"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1ACF1A90-8590-457A-8B48-9A53F0B357E1}"/>
                </a:ext>
              </a:extLst>
            </p:cNvPr>
            <p:cNvSpPr/>
            <p:nvPr/>
          </p:nvSpPr>
          <p:spPr>
            <a:xfrm>
              <a:off x="6440551" y="6154178"/>
              <a:ext cx="163456" cy="63527"/>
            </a:xfrm>
            <a:custGeom>
              <a:avLst/>
              <a:gdLst>
                <a:gd name="connsiteX0" fmla="*/ 45237 w 163456"/>
                <a:gd name="connsiteY0" fmla="*/ 0 h 63527"/>
                <a:gd name="connsiteX1" fmla="*/ 151525 w 163456"/>
                <a:gd name="connsiteY1" fmla="*/ 546 h 63527"/>
                <a:gd name="connsiteX2" fmla="*/ 160604 w 163456"/>
                <a:gd name="connsiteY2" fmla="*/ 14813 h 63527"/>
                <a:gd name="connsiteX3" fmla="*/ 145108 w 163456"/>
                <a:gd name="connsiteY3" fmla="*/ 62939 h 63527"/>
                <a:gd name="connsiteX4" fmla="*/ 56910 w 163456"/>
                <a:gd name="connsiteY4" fmla="*/ 63349 h 63527"/>
                <a:gd name="connsiteX5" fmla="*/ 320 w 163456"/>
                <a:gd name="connsiteY5" fmla="*/ 34883 h 63527"/>
                <a:gd name="connsiteX6" fmla="*/ 45237 w 163456"/>
                <a:gd name="connsiteY6" fmla="*/ 0 h 6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456" h="63527">
                  <a:moveTo>
                    <a:pt x="45237" y="0"/>
                  </a:moveTo>
                  <a:cubicBezTo>
                    <a:pt x="80666" y="205"/>
                    <a:pt x="116095" y="341"/>
                    <a:pt x="151525" y="546"/>
                  </a:cubicBezTo>
                  <a:cubicBezTo>
                    <a:pt x="164768" y="5393"/>
                    <a:pt x="153777" y="1160"/>
                    <a:pt x="160604" y="14813"/>
                  </a:cubicBezTo>
                  <a:cubicBezTo>
                    <a:pt x="159716" y="28807"/>
                    <a:pt x="174257" y="62598"/>
                    <a:pt x="145108" y="62939"/>
                  </a:cubicBezTo>
                  <a:cubicBezTo>
                    <a:pt x="115686" y="62939"/>
                    <a:pt x="86264" y="61984"/>
                    <a:pt x="56910" y="63349"/>
                  </a:cubicBezTo>
                  <a:cubicBezTo>
                    <a:pt x="33359" y="64441"/>
                    <a:pt x="4347" y="61165"/>
                    <a:pt x="320" y="34883"/>
                  </a:cubicBezTo>
                  <a:cubicBezTo>
                    <a:pt x="-3503" y="9352"/>
                    <a:pt x="27898" y="6758"/>
                    <a:pt x="45237" y="0"/>
                  </a:cubicBezTo>
                  <a:close/>
                </a:path>
              </a:pathLst>
            </a:custGeom>
            <a:solidFill>
              <a:schemeClr val="accent5">
                <a:lumMod val="75000"/>
              </a:schemeClr>
            </a:solidFill>
            <a:ln w="6826"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59F3FD54-E0E2-4A65-88DC-54EE178DDAE6}"/>
                </a:ext>
              </a:extLst>
            </p:cNvPr>
            <p:cNvSpPr/>
            <p:nvPr/>
          </p:nvSpPr>
          <p:spPr>
            <a:xfrm>
              <a:off x="6644593" y="6147897"/>
              <a:ext cx="163457" cy="63527"/>
            </a:xfrm>
            <a:custGeom>
              <a:avLst/>
              <a:gdLst>
                <a:gd name="connsiteX0" fmla="*/ 45238 w 163457"/>
                <a:gd name="connsiteY0" fmla="*/ 0 h 63527"/>
                <a:gd name="connsiteX1" fmla="*/ 151525 w 163457"/>
                <a:gd name="connsiteY1" fmla="*/ 546 h 63527"/>
                <a:gd name="connsiteX2" fmla="*/ 160604 w 163457"/>
                <a:gd name="connsiteY2" fmla="*/ 14814 h 63527"/>
                <a:gd name="connsiteX3" fmla="*/ 145108 w 163457"/>
                <a:gd name="connsiteY3" fmla="*/ 62940 h 63527"/>
                <a:gd name="connsiteX4" fmla="*/ 56911 w 163457"/>
                <a:gd name="connsiteY4" fmla="*/ 63349 h 63527"/>
                <a:gd name="connsiteX5" fmla="*/ 320 w 163457"/>
                <a:gd name="connsiteY5" fmla="*/ 34883 h 63527"/>
                <a:gd name="connsiteX6" fmla="*/ 45238 w 163457"/>
                <a:gd name="connsiteY6" fmla="*/ 0 h 6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457" h="63527">
                  <a:moveTo>
                    <a:pt x="45238" y="0"/>
                  </a:moveTo>
                  <a:cubicBezTo>
                    <a:pt x="80667" y="205"/>
                    <a:pt x="116096" y="342"/>
                    <a:pt x="151525" y="546"/>
                  </a:cubicBezTo>
                  <a:cubicBezTo>
                    <a:pt x="164768" y="5393"/>
                    <a:pt x="153778" y="1161"/>
                    <a:pt x="160604" y="14814"/>
                  </a:cubicBezTo>
                  <a:cubicBezTo>
                    <a:pt x="159717" y="28808"/>
                    <a:pt x="174257" y="62599"/>
                    <a:pt x="145108" y="62940"/>
                  </a:cubicBezTo>
                  <a:cubicBezTo>
                    <a:pt x="115686" y="62940"/>
                    <a:pt x="86264" y="61984"/>
                    <a:pt x="56911" y="63349"/>
                  </a:cubicBezTo>
                  <a:cubicBezTo>
                    <a:pt x="33360" y="64441"/>
                    <a:pt x="4347" y="61165"/>
                    <a:pt x="320" y="34883"/>
                  </a:cubicBezTo>
                  <a:cubicBezTo>
                    <a:pt x="-3503" y="9352"/>
                    <a:pt x="27899" y="6759"/>
                    <a:pt x="45238" y="0"/>
                  </a:cubicBezTo>
                  <a:close/>
                </a:path>
              </a:pathLst>
            </a:custGeom>
            <a:solidFill>
              <a:schemeClr val="accent5">
                <a:lumMod val="75000"/>
              </a:schemeClr>
            </a:solidFill>
            <a:ln w="6826"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B0A2E497-41CF-4F49-A738-5055BC1B4E01}"/>
                </a:ext>
              </a:extLst>
            </p:cNvPr>
            <p:cNvSpPr/>
            <p:nvPr/>
          </p:nvSpPr>
          <p:spPr>
            <a:xfrm>
              <a:off x="6947052" y="5474057"/>
              <a:ext cx="250258" cy="764498"/>
            </a:xfrm>
            <a:custGeom>
              <a:avLst/>
              <a:gdLst>
                <a:gd name="connsiteX0" fmla="*/ 17406 w 250258"/>
                <a:gd name="connsiteY0" fmla="*/ 763608 h 764498"/>
                <a:gd name="connsiteX1" fmla="*/ 17406 w 250258"/>
                <a:gd name="connsiteY1" fmla="*/ 763608 h 764498"/>
                <a:gd name="connsiteX2" fmla="*/ 46896 w 250258"/>
                <a:gd name="connsiteY2" fmla="*/ 747088 h 764498"/>
                <a:gd name="connsiteX3" fmla="*/ 249368 w 250258"/>
                <a:gd name="connsiteY3" fmla="*/ 30381 h 764498"/>
                <a:gd name="connsiteX4" fmla="*/ 232848 w 250258"/>
                <a:gd name="connsiteY4" fmla="*/ 891 h 764498"/>
                <a:gd name="connsiteX5" fmla="*/ 232848 w 250258"/>
                <a:gd name="connsiteY5" fmla="*/ 891 h 764498"/>
                <a:gd name="connsiteX6" fmla="*/ 203358 w 250258"/>
                <a:gd name="connsiteY6" fmla="*/ 17411 h 764498"/>
                <a:gd name="connsiteX7" fmla="*/ 886 w 250258"/>
                <a:gd name="connsiteY7" fmla="*/ 734117 h 764498"/>
                <a:gd name="connsiteX8" fmla="*/ 17406 w 250258"/>
                <a:gd name="connsiteY8" fmla="*/ 763608 h 764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258" h="764498">
                  <a:moveTo>
                    <a:pt x="17406" y="763608"/>
                  </a:moveTo>
                  <a:lnTo>
                    <a:pt x="17406" y="763608"/>
                  </a:lnTo>
                  <a:cubicBezTo>
                    <a:pt x="30035" y="767157"/>
                    <a:pt x="43347" y="759785"/>
                    <a:pt x="46896" y="747088"/>
                  </a:cubicBezTo>
                  <a:lnTo>
                    <a:pt x="249368" y="30381"/>
                  </a:lnTo>
                  <a:cubicBezTo>
                    <a:pt x="252918" y="17752"/>
                    <a:pt x="245545" y="4440"/>
                    <a:pt x="232848" y="891"/>
                  </a:cubicBezTo>
                  <a:lnTo>
                    <a:pt x="232848" y="891"/>
                  </a:lnTo>
                  <a:cubicBezTo>
                    <a:pt x="220220" y="-2659"/>
                    <a:pt x="206907" y="4714"/>
                    <a:pt x="203358" y="17411"/>
                  </a:cubicBezTo>
                  <a:lnTo>
                    <a:pt x="886" y="734117"/>
                  </a:lnTo>
                  <a:cubicBezTo>
                    <a:pt x="-2664" y="746814"/>
                    <a:pt x="4777" y="760058"/>
                    <a:pt x="17406" y="763608"/>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FFEC8FB9-4BFB-46A0-8758-9F3006F3162C}"/>
                </a:ext>
              </a:extLst>
            </p:cNvPr>
            <p:cNvSpPr/>
            <p:nvPr/>
          </p:nvSpPr>
          <p:spPr>
            <a:xfrm>
              <a:off x="7148427" y="5475218"/>
              <a:ext cx="249712" cy="762587"/>
            </a:xfrm>
            <a:custGeom>
              <a:avLst/>
              <a:gdLst>
                <a:gd name="connsiteX0" fmla="*/ 232306 w 249712"/>
                <a:gd name="connsiteY0" fmla="*/ 761696 h 762587"/>
                <a:gd name="connsiteX1" fmla="*/ 232306 w 249712"/>
                <a:gd name="connsiteY1" fmla="*/ 761696 h 762587"/>
                <a:gd name="connsiteX2" fmla="*/ 202816 w 249712"/>
                <a:gd name="connsiteY2" fmla="*/ 745176 h 762587"/>
                <a:gd name="connsiteX3" fmla="*/ 891 w 249712"/>
                <a:gd name="connsiteY3" fmla="*/ 30381 h 762587"/>
                <a:gd name="connsiteX4" fmla="*/ 17410 w 249712"/>
                <a:gd name="connsiteY4" fmla="*/ 891 h 762587"/>
                <a:gd name="connsiteX5" fmla="*/ 17410 w 249712"/>
                <a:gd name="connsiteY5" fmla="*/ 891 h 762587"/>
                <a:gd name="connsiteX6" fmla="*/ 46901 w 249712"/>
                <a:gd name="connsiteY6" fmla="*/ 17411 h 762587"/>
                <a:gd name="connsiteX7" fmla="*/ 248826 w 249712"/>
                <a:gd name="connsiteY7" fmla="*/ 732206 h 762587"/>
                <a:gd name="connsiteX8" fmla="*/ 232306 w 249712"/>
                <a:gd name="connsiteY8" fmla="*/ 761696 h 762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712" h="762587">
                  <a:moveTo>
                    <a:pt x="232306" y="761696"/>
                  </a:moveTo>
                  <a:lnTo>
                    <a:pt x="232306" y="761696"/>
                  </a:lnTo>
                  <a:cubicBezTo>
                    <a:pt x="219678" y="765246"/>
                    <a:pt x="206366" y="757874"/>
                    <a:pt x="202816" y="745176"/>
                  </a:cubicBezTo>
                  <a:lnTo>
                    <a:pt x="891" y="30381"/>
                  </a:lnTo>
                  <a:cubicBezTo>
                    <a:pt x="-2659" y="17752"/>
                    <a:pt x="4713" y="4441"/>
                    <a:pt x="17410" y="891"/>
                  </a:cubicBezTo>
                  <a:lnTo>
                    <a:pt x="17410" y="891"/>
                  </a:lnTo>
                  <a:cubicBezTo>
                    <a:pt x="30039" y="-2659"/>
                    <a:pt x="43351" y="4714"/>
                    <a:pt x="46901" y="17411"/>
                  </a:cubicBezTo>
                  <a:lnTo>
                    <a:pt x="248826" y="732206"/>
                  </a:lnTo>
                  <a:cubicBezTo>
                    <a:pt x="252376" y="744835"/>
                    <a:pt x="244936" y="758078"/>
                    <a:pt x="232306" y="761696"/>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B2D85496-6D0C-43AF-A9C9-C08C3BC02AF3}"/>
                </a:ext>
              </a:extLst>
            </p:cNvPr>
            <p:cNvSpPr/>
            <p:nvPr/>
          </p:nvSpPr>
          <p:spPr>
            <a:xfrm>
              <a:off x="6867386" y="5800364"/>
              <a:ext cx="47784" cy="416412"/>
            </a:xfrm>
            <a:custGeom>
              <a:avLst/>
              <a:gdLst>
                <a:gd name="connsiteX0" fmla="*/ 23892 w 47784"/>
                <a:gd name="connsiteY0" fmla="*/ 416412 h 416412"/>
                <a:gd name="connsiteX1" fmla="*/ 23892 w 47784"/>
                <a:gd name="connsiteY1" fmla="*/ 416412 h 416412"/>
                <a:gd name="connsiteX2" fmla="*/ 0 w 47784"/>
                <a:gd name="connsiteY2" fmla="*/ 392520 h 416412"/>
                <a:gd name="connsiteX3" fmla="*/ 0 w 47784"/>
                <a:gd name="connsiteY3" fmla="*/ 23892 h 416412"/>
                <a:gd name="connsiteX4" fmla="*/ 23892 w 47784"/>
                <a:gd name="connsiteY4" fmla="*/ 0 h 416412"/>
                <a:gd name="connsiteX5" fmla="*/ 23892 w 47784"/>
                <a:gd name="connsiteY5" fmla="*/ 0 h 416412"/>
                <a:gd name="connsiteX6" fmla="*/ 47785 w 47784"/>
                <a:gd name="connsiteY6" fmla="*/ 23892 h 416412"/>
                <a:gd name="connsiteX7" fmla="*/ 47785 w 47784"/>
                <a:gd name="connsiteY7" fmla="*/ 392520 h 416412"/>
                <a:gd name="connsiteX8" fmla="*/ 23892 w 47784"/>
                <a:gd name="connsiteY8" fmla="*/ 416412 h 41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84" h="416412">
                  <a:moveTo>
                    <a:pt x="23892" y="416412"/>
                  </a:moveTo>
                  <a:lnTo>
                    <a:pt x="23892" y="416412"/>
                  </a:lnTo>
                  <a:cubicBezTo>
                    <a:pt x="10786" y="416412"/>
                    <a:pt x="0" y="405626"/>
                    <a:pt x="0" y="392520"/>
                  </a:cubicBezTo>
                  <a:lnTo>
                    <a:pt x="0" y="23892"/>
                  </a:lnTo>
                  <a:cubicBezTo>
                    <a:pt x="0" y="10786"/>
                    <a:pt x="10786" y="0"/>
                    <a:pt x="23892" y="0"/>
                  </a:cubicBezTo>
                  <a:lnTo>
                    <a:pt x="23892" y="0"/>
                  </a:lnTo>
                  <a:cubicBezTo>
                    <a:pt x="37067" y="0"/>
                    <a:pt x="47785" y="10786"/>
                    <a:pt x="47785" y="23892"/>
                  </a:cubicBezTo>
                  <a:lnTo>
                    <a:pt x="47785" y="392520"/>
                  </a:lnTo>
                  <a:cubicBezTo>
                    <a:pt x="47785" y="405695"/>
                    <a:pt x="36999" y="416412"/>
                    <a:pt x="23892" y="416412"/>
                  </a:cubicBezTo>
                  <a:close/>
                </a:path>
              </a:pathLst>
            </a:custGeom>
            <a:solidFill>
              <a:srgbClr val="054C6F"/>
            </a:solidFill>
            <a:ln w="6826"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45312825-CA2F-44E4-A9D2-D8D012815468}"/>
                </a:ext>
              </a:extLst>
            </p:cNvPr>
            <p:cNvSpPr/>
            <p:nvPr/>
          </p:nvSpPr>
          <p:spPr>
            <a:xfrm>
              <a:off x="6484489" y="5615178"/>
              <a:ext cx="388153" cy="551766"/>
            </a:xfrm>
            <a:custGeom>
              <a:avLst/>
              <a:gdLst>
                <a:gd name="connsiteX0" fmla="*/ 286371 w 388153"/>
                <a:gd name="connsiteY0" fmla="*/ 872 h 551766"/>
                <a:gd name="connsiteX1" fmla="*/ 388153 w 388153"/>
                <a:gd name="connsiteY1" fmla="*/ 1077 h 551766"/>
                <a:gd name="connsiteX2" fmla="*/ 356820 w 388153"/>
                <a:gd name="connsiteY2" fmla="*/ 125933 h 551766"/>
                <a:gd name="connsiteX3" fmla="*/ 324599 w 388153"/>
                <a:gd name="connsiteY3" fmla="*/ 151463 h 551766"/>
                <a:gd name="connsiteX4" fmla="*/ 123765 w 388153"/>
                <a:gd name="connsiteY4" fmla="*/ 151054 h 551766"/>
                <a:gd name="connsiteX5" fmla="*/ 111956 w 388153"/>
                <a:gd name="connsiteY5" fmla="*/ 540433 h 551766"/>
                <a:gd name="connsiteX6" fmla="*/ 1299 w 388153"/>
                <a:gd name="connsiteY6" fmla="*/ 539068 h 551766"/>
                <a:gd name="connsiteX7" fmla="*/ 2 w 388153"/>
                <a:gd name="connsiteY7" fmla="*/ 178496 h 551766"/>
                <a:gd name="connsiteX8" fmla="*/ 89906 w 388153"/>
                <a:gd name="connsiteY8" fmla="*/ 49272 h 551766"/>
                <a:gd name="connsiteX9" fmla="*/ 286371 w 388153"/>
                <a:gd name="connsiteY9" fmla="*/ 872 h 55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153" h="551766">
                  <a:moveTo>
                    <a:pt x="286371" y="872"/>
                  </a:moveTo>
                  <a:cubicBezTo>
                    <a:pt x="301799" y="-1107"/>
                    <a:pt x="372384" y="872"/>
                    <a:pt x="388153" y="1077"/>
                  </a:cubicBezTo>
                  <a:cubicBezTo>
                    <a:pt x="377504" y="42650"/>
                    <a:pt x="365421" y="83950"/>
                    <a:pt x="356820" y="125933"/>
                  </a:cubicBezTo>
                  <a:cubicBezTo>
                    <a:pt x="352656" y="146002"/>
                    <a:pt x="343645" y="151668"/>
                    <a:pt x="324599" y="151463"/>
                  </a:cubicBezTo>
                  <a:cubicBezTo>
                    <a:pt x="257632" y="150713"/>
                    <a:pt x="190732" y="151258"/>
                    <a:pt x="123765" y="151054"/>
                  </a:cubicBezTo>
                  <a:cubicBezTo>
                    <a:pt x="107587" y="150985"/>
                    <a:pt x="122810" y="524186"/>
                    <a:pt x="111956" y="540433"/>
                  </a:cubicBezTo>
                  <a:cubicBezTo>
                    <a:pt x="74888" y="554154"/>
                    <a:pt x="37957" y="557363"/>
                    <a:pt x="1299" y="539068"/>
                  </a:cubicBezTo>
                  <a:cubicBezTo>
                    <a:pt x="12222" y="508827"/>
                    <a:pt x="412" y="268332"/>
                    <a:pt x="2" y="178496"/>
                  </a:cubicBezTo>
                  <a:cubicBezTo>
                    <a:pt x="-271" y="111939"/>
                    <a:pt x="26830" y="73028"/>
                    <a:pt x="89906" y="49272"/>
                  </a:cubicBezTo>
                  <a:cubicBezTo>
                    <a:pt x="133800" y="32752"/>
                    <a:pt x="252785" y="5241"/>
                    <a:pt x="286371" y="872"/>
                  </a:cubicBezTo>
                  <a:close/>
                </a:path>
              </a:pathLst>
            </a:custGeom>
            <a:solidFill>
              <a:schemeClr val="accent6">
                <a:lumMod val="75000"/>
              </a:schemeClr>
            </a:solidFill>
            <a:ln w="6826"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0E400F35-3382-488A-88D9-62EC2FE49437}"/>
                </a:ext>
              </a:extLst>
            </p:cNvPr>
            <p:cNvSpPr/>
            <p:nvPr/>
          </p:nvSpPr>
          <p:spPr>
            <a:xfrm>
              <a:off x="6772213" y="4836131"/>
              <a:ext cx="204190" cy="233730"/>
            </a:xfrm>
            <a:custGeom>
              <a:avLst/>
              <a:gdLst>
                <a:gd name="connsiteX0" fmla="*/ 7590 w 204190"/>
                <a:gd name="connsiteY0" fmla="*/ 0 h 233730"/>
                <a:gd name="connsiteX1" fmla="*/ 62747 w 204190"/>
                <a:gd name="connsiteY1" fmla="*/ 35224 h 233730"/>
                <a:gd name="connsiteX2" fmla="*/ 81315 w 204190"/>
                <a:gd name="connsiteY2" fmla="*/ 91338 h 233730"/>
                <a:gd name="connsiteX3" fmla="*/ 96060 w 204190"/>
                <a:gd name="connsiteY3" fmla="*/ 149567 h 233730"/>
                <a:gd name="connsiteX4" fmla="*/ 204191 w 204190"/>
                <a:gd name="connsiteY4" fmla="*/ 211824 h 233730"/>
                <a:gd name="connsiteX5" fmla="*/ 88688 w 204190"/>
                <a:gd name="connsiteY5" fmla="*/ 214282 h 233730"/>
                <a:gd name="connsiteX6" fmla="*/ 103228 w 204190"/>
                <a:gd name="connsiteY6" fmla="*/ 194144 h 233730"/>
                <a:gd name="connsiteX7" fmla="*/ 73055 w 204190"/>
                <a:gd name="connsiteY7" fmla="*/ 157964 h 233730"/>
                <a:gd name="connsiteX8" fmla="*/ 6224 w 204190"/>
                <a:gd name="connsiteY8" fmla="*/ 79664 h 233730"/>
                <a:gd name="connsiteX9" fmla="*/ 7590 w 204190"/>
                <a:gd name="connsiteY9" fmla="*/ 0 h 23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190" h="233730">
                  <a:moveTo>
                    <a:pt x="7590" y="0"/>
                  </a:moveTo>
                  <a:cubicBezTo>
                    <a:pt x="23291" y="15564"/>
                    <a:pt x="31619" y="38501"/>
                    <a:pt x="62747" y="35224"/>
                  </a:cubicBezTo>
                  <a:cubicBezTo>
                    <a:pt x="84319" y="32972"/>
                    <a:pt x="98245" y="71541"/>
                    <a:pt x="81315" y="91338"/>
                  </a:cubicBezTo>
                  <a:cubicBezTo>
                    <a:pt x="56126" y="120896"/>
                    <a:pt x="74079" y="135914"/>
                    <a:pt x="96060" y="149567"/>
                  </a:cubicBezTo>
                  <a:cubicBezTo>
                    <a:pt x="131421" y="171412"/>
                    <a:pt x="168079" y="191140"/>
                    <a:pt x="204191" y="211824"/>
                  </a:cubicBezTo>
                  <a:cubicBezTo>
                    <a:pt x="176271" y="240154"/>
                    <a:pt x="135449" y="241041"/>
                    <a:pt x="88688" y="214282"/>
                  </a:cubicBezTo>
                  <a:cubicBezTo>
                    <a:pt x="99815" y="212097"/>
                    <a:pt x="108553" y="208479"/>
                    <a:pt x="103228" y="194144"/>
                  </a:cubicBezTo>
                  <a:cubicBezTo>
                    <a:pt x="97426" y="178443"/>
                    <a:pt x="94695" y="161855"/>
                    <a:pt x="73055" y="157964"/>
                  </a:cubicBezTo>
                  <a:cubicBezTo>
                    <a:pt x="18649" y="148065"/>
                    <a:pt x="6224" y="133866"/>
                    <a:pt x="6224" y="79664"/>
                  </a:cubicBezTo>
                  <a:cubicBezTo>
                    <a:pt x="6361" y="53109"/>
                    <a:pt x="-8725" y="26145"/>
                    <a:pt x="7590" y="0"/>
                  </a:cubicBezTo>
                  <a:close/>
                </a:path>
              </a:pathLst>
            </a:custGeom>
            <a:solidFill>
              <a:srgbClr val="FDAC90"/>
            </a:solidFill>
            <a:ln w="6826"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FD3DC73F-F4FD-47E6-8C19-34D0FF65BC99}"/>
                </a:ext>
              </a:extLst>
            </p:cNvPr>
            <p:cNvSpPr/>
            <p:nvPr/>
          </p:nvSpPr>
          <p:spPr>
            <a:xfrm>
              <a:off x="6266742" y="5204993"/>
              <a:ext cx="162506" cy="157196"/>
            </a:xfrm>
            <a:custGeom>
              <a:avLst/>
              <a:gdLst>
                <a:gd name="connsiteX0" fmla="*/ 123135 w 162506"/>
                <a:gd name="connsiteY0" fmla="*/ 156500 h 157196"/>
                <a:gd name="connsiteX1" fmla="*/ 14049 w 162506"/>
                <a:gd name="connsiteY1" fmla="*/ 102640 h 157196"/>
                <a:gd name="connsiteX2" fmla="*/ 14936 w 162506"/>
                <a:gd name="connsiteY2" fmla="*/ 17651 h 157196"/>
                <a:gd name="connsiteX3" fmla="*/ 96990 w 162506"/>
                <a:gd name="connsiteY3" fmla="*/ 8571 h 157196"/>
                <a:gd name="connsiteX4" fmla="*/ 123135 w 162506"/>
                <a:gd name="connsiteY4" fmla="*/ 156500 h 15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06" h="157196">
                  <a:moveTo>
                    <a:pt x="123135" y="156500"/>
                  </a:moveTo>
                  <a:cubicBezTo>
                    <a:pt x="75623" y="161142"/>
                    <a:pt x="39238" y="142506"/>
                    <a:pt x="14049" y="102640"/>
                  </a:cubicBezTo>
                  <a:cubicBezTo>
                    <a:pt x="-4997" y="72467"/>
                    <a:pt x="-4655" y="37038"/>
                    <a:pt x="14936" y="17651"/>
                  </a:cubicBezTo>
                  <a:cubicBezTo>
                    <a:pt x="39443" y="-6583"/>
                    <a:pt x="67977" y="-2010"/>
                    <a:pt x="96990" y="8571"/>
                  </a:cubicBezTo>
                  <a:cubicBezTo>
                    <a:pt x="163752" y="35604"/>
                    <a:pt x="191058" y="144827"/>
                    <a:pt x="123135" y="156500"/>
                  </a:cubicBezTo>
                  <a:close/>
                </a:path>
              </a:pathLst>
            </a:custGeom>
            <a:solidFill>
              <a:schemeClr val="accent3">
                <a:lumMod val="50000"/>
              </a:schemeClr>
            </a:solidFill>
            <a:ln w="6826"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2FFABD87-8F81-4E66-BB1D-E4F94AB52B64}"/>
                </a:ext>
              </a:extLst>
            </p:cNvPr>
            <p:cNvSpPr/>
            <p:nvPr/>
          </p:nvSpPr>
          <p:spPr>
            <a:xfrm>
              <a:off x="6448380" y="5313366"/>
              <a:ext cx="108540" cy="5461"/>
            </a:xfrm>
            <a:custGeom>
              <a:avLst/>
              <a:gdLst>
                <a:gd name="connsiteX0" fmla="*/ 108267 w 108540"/>
                <a:gd name="connsiteY0" fmla="*/ 5461 h 5461"/>
                <a:gd name="connsiteX1" fmla="*/ 0 w 108540"/>
                <a:gd name="connsiteY1" fmla="*/ 5461 h 5461"/>
                <a:gd name="connsiteX2" fmla="*/ 341 w 108540"/>
                <a:gd name="connsiteY2" fmla="*/ 0 h 5461"/>
                <a:gd name="connsiteX3" fmla="*/ 108540 w 108540"/>
                <a:gd name="connsiteY3" fmla="*/ 0 h 5461"/>
                <a:gd name="connsiteX4" fmla="*/ 108267 w 108540"/>
                <a:gd name="connsiteY4" fmla="*/ 5461 h 5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5461">
                  <a:moveTo>
                    <a:pt x="108267" y="5461"/>
                  </a:moveTo>
                  <a:cubicBezTo>
                    <a:pt x="72155" y="5461"/>
                    <a:pt x="36112" y="5461"/>
                    <a:pt x="0" y="5461"/>
                  </a:cubicBezTo>
                  <a:cubicBezTo>
                    <a:pt x="137" y="3618"/>
                    <a:pt x="205" y="1843"/>
                    <a:pt x="341" y="0"/>
                  </a:cubicBezTo>
                  <a:cubicBezTo>
                    <a:pt x="36385" y="0"/>
                    <a:pt x="72497" y="0"/>
                    <a:pt x="108540" y="0"/>
                  </a:cubicBezTo>
                  <a:cubicBezTo>
                    <a:pt x="108472" y="1843"/>
                    <a:pt x="108404" y="3618"/>
                    <a:pt x="108267" y="5461"/>
                  </a:cubicBezTo>
                  <a:close/>
                </a:path>
              </a:pathLst>
            </a:custGeom>
            <a:solidFill>
              <a:srgbClr val="C0C6C7"/>
            </a:solidFill>
            <a:ln w="6826"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A39F31C2-4868-4213-B917-2F504CB725D8}"/>
                </a:ext>
              </a:extLst>
            </p:cNvPr>
            <p:cNvSpPr/>
            <p:nvPr/>
          </p:nvSpPr>
          <p:spPr>
            <a:xfrm>
              <a:off x="6416550" y="5240512"/>
              <a:ext cx="112791" cy="13806"/>
            </a:xfrm>
            <a:custGeom>
              <a:avLst/>
              <a:gdLst>
                <a:gd name="connsiteX0" fmla="*/ 87 w 112791"/>
                <a:gd name="connsiteY0" fmla="*/ 13807 h 13806"/>
                <a:gd name="connsiteX1" fmla="*/ 11965 w 112791"/>
                <a:gd name="connsiteY1" fmla="*/ 85 h 13806"/>
                <a:gd name="connsiteX2" fmla="*/ 112314 w 112791"/>
                <a:gd name="connsiteY2" fmla="*/ 17 h 13806"/>
                <a:gd name="connsiteX3" fmla="*/ 112791 w 112791"/>
                <a:gd name="connsiteY3" fmla="*/ 13533 h 13806"/>
                <a:gd name="connsiteX4" fmla="*/ 19 w 112791"/>
                <a:gd name="connsiteY4" fmla="*/ 13533 h 13806"/>
                <a:gd name="connsiteX5" fmla="*/ 87 w 112791"/>
                <a:gd name="connsiteY5" fmla="*/ 13807 h 13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791" h="13806">
                  <a:moveTo>
                    <a:pt x="87" y="13807"/>
                  </a:moveTo>
                  <a:cubicBezTo>
                    <a:pt x="1316" y="6844"/>
                    <a:pt x="3227" y="154"/>
                    <a:pt x="11965" y="85"/>
                  </a:cubicBezTo>
                  <a:cubicBezTo>
                    <a:pt x="45415" y="-51"/>
                    <a:pt x="78864" y="17"/>
                    <a:pt x="112314" y="17"/>
                  </a:cubicBezTo>
                  <a:cubicBezTo>
                    <a:pt x="112450" y="4523"/>
                    <a:pt x="112587" y="9028"/>
                    <a:pt x="112791" y="13533"/>
                  </a:cubicBezTo>
                  <a:cubicBezTo>
                    <a:pt x="75178" y="13533"/>
                    <a:pt x="37565" y="13533"/>
                    <a:pt x="19" y="13533"/>
                  </a:cubicBezTo>
                  <a:cubicBezTo>
                    <a:pt x="-49" y="13602"/>
                    <a:pt x="87" y="13807"/>
                    <a:pt x="87" y="13807"/>
                  </a:cubicBezTo>
                  <a:close/>
                </a:path>
              </a:pathLst>
            </a:custGeom>
            <a:solidFill>
              <a:srgbClr val="C1C6C7"/>
            </a:solidFill>
            <a:ln w="6826"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BA15BDFE-434F-4E75-8B4E-134F3EFB9128}"/>
                </a:ext>
              </a:extLst>
            </p:cNvPr>
            <p:cNvSpPr/>
            <p:nvPr/>
          </p:nvSpPr>
          <p:spPr>
            <a:xfrm>
              <a:off x="6132386" y="5466685"/>
              <a:ext cx="250804" cy="766341"/>
            </a:xfrm>
            <a:custGeom>
              <a:avLst/>
              <a:gdLst>
                <a:gd name="connsiteX0" fmla="*/ 17406 w 250804"/>
                <a:gd name="connsiteY0" fmla="*/ 765451 h 766341"/>
                <a:gd name="connsiteX1" fmla="*/ 17406 w 250804"/>
                <a:gd name="connsiteY1" fmla="*/ 765451 h 766341"/>
                <a:gd name="connsiteX2" fmla="*/ 46896 w 250804"/>
                <a:gd name="connsiteY2" fmla="*/ 748931 h 766341"/>
                <a:gd name="connsiteX3" fmla="*/ 249914 w 250804"/>
                <a:gd name="connsiteY3" fmla="*/ 30381 h 766341"/>
                <a:gd name="connsiteX4" fmla="*/ 233394 w 250804"/>
                <a:gd name="connsiteY4" fmla="*/ 891 h 766341"/>
                <a:gd name="connsiteX5" fmla="*/ 233394 w 250804"/>
                <a:gd name="connsiteY5" fmla="*/ 891 h 766341"/>
                <a:gd name="connsiteX6" fmla="*/ 203904 w 250804"/>
                <a:gd name="connsiteY6" fmla="*/ 17411 h 766341"/>
                <a:gd name="connsiteX7" fmla="*/ 886 w 250804"/>
                <a:gd name="connsiteY7" fmla="*/ 735961 h 766341"/>
                <a:gd name="connsiteX8" fmla="*/ 17406 w 250804"/>
                <a:gd name="connsiteY8" fmla="*/ 765451 h 76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804" h="766341">
                  <a:moveTo>
                    <a:pt x="17406" y="765451"/>
                  </a:moveTo>
                  <a:lnTo>
                    <a:pt x="17406" y="765451"/>
                  </a:lnTo>
                  <a:cubicBezTo>
                    <a:pt x="30035" y="769001"/>
                    <a:pt x="43346" y="761628"/>
                    <a:pt x="46896" y="748931"/>
                  </a:cubicBezTo>
                  <a:lnTo>
                    <a:pt x="249914" y="30381"/>
                  </a:lnTo>
                  <a:cubicBezTo>
                    <a:pt x="253464" y="17752"/>
                    <a:pt x="246091" y="4441"/>
                    <a:pt x="233394" y="891"/>
                  </a:cubicBezTo>
                  <a:lnTo>
                    <a:pt x="233394" y="891"/>
                  </a:lnTo>
                  <a:cubicBezTo>
                    <a:pt x="220765" y="-2659"/>
                    <a:pt x="207453" y="4714"/>
                    <a:pt x="203904" y="17411"/>
                  </a:cubicBezTo>
                  <a:lnTo>
                    <a:pt x="886" y="735961"/>
                  </a:lnTo>
                  <a:cubicBezTo>
                    <a:pt x="-2664" y="748589"/>
                    <a:pt x="4777" y="761901"/>
                    <a:pt x="17406" y="765451"/>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82C71DBC-EF5C-4E7D-9B94-5A1A047BB4CB}"/>
                </a:ext>
              </a:extLst>
            </p:cNvPr>
            <p:cNvSpPr/>
            <p:nvPr/>
          </p:nvSpPr>
          <p:spPr>
            <a:xfrm>
              <a:off x="6334239" y="5467777"/>
              <a:ext cx="250531" cy="765386"/>
            </a:xfrm>
            <a:custGeom>
              <a:avLst/>
              <a:gdLst>
                <a:gd name="connsiteX0" fmla="*/ 233126 w 250531"/>
                <a:gd name="connsiteY0" fmla="*/ 764495 h 765386"/>
                <a:gd name="connsiteX1" fmla="*/ 233126 w 250531"/>
                <a:gd name="connsiteY1" fmla="*/ 764495 h 765386"/>
                <a:gd name="connsiteX2" fmla="*/ 203636 w 250531"/>
                <a:gd name="connsiteY2" fmla="*/ 747975 h 765386"/>
                <a:gd name="connsiteX3" fmla="*/ 891 w 250531"/>
                <a:gd name="connsiteY3" fmla="*/ 30381 h 765386"/>
                <a:gd name="connsiteX4" fmla="*/ 17411 w 250531"/>
                <a:gd name="connsiteY4" fmla="*/ 891 h 765386"/>
                <a:gd name="connsiteX5" fmla="*/ 17411 w 250531"/>
                <a:gd name="connsiteY5" fmla="*/ 891 h 765386"/>
                <a:gd name="connsiteX6" fmla="*/ 46901 w 250531"/>
                <a:gd name="connsiteY6" fmla="*/ 17411 h 765386"/>
                <a:gd name="connsiteX7" fmla="*/ 249646 w 250531"/>
                <a:gd name="connsiteY7" fmla="*/ 735005 h 765386"/>
                <a:gd name="connsiteX8" fmla="*/ 233126 w 250531"/>
                <a:gd name="connsiteY8" fmla="*/ 764495 h 76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531" h="765386">
                  <a:moveTo>
                    <a:pt x="233126" y="764495"/>
                  </a:moveTo>
                  <a:lnTo>
                    <a:pt x="233126" y="764495"/>
                  </a:lnTo>
                  <a:cubicBezTo>
                    <a:pt x="220497" y="768045"/>
                    <a:pt x="207185" y="760673"/>
                    <a:pt x="203636" y="747975"/>
                  </a:cubicBezTo>
                  <a:lnTo>
                    <a:pt x="891" y="30381"/>
                  </a:lnTo>
                  <a:cubicBezTo>
                    <a:pt x="-2659" y="17752"/>
                    <a:pt x="4714" y="4441"/>
                    <a:pt x="17411" y="891"/>
                  </a:cubicBezTo>
                  <a:lnTo>
                    <a:pt x="17411" y="891"/>
                  </a:lnTo>
                  <a:cubicBezTo>
                    <a:pt x="30040" y="-2659"/>
                    <a:pt x="43351" y="4714"/>
                    <a:pt x="46901" y="17411"/>
                  </a:cubicBezTo>
                  <a:lnTo>
                    <a:pt x="249646" y="735005"/>
                  </a:lnTo>
                  <a:cubicBezTo>
                    <a:pt x="253195" y="747634"/>
                    <a:pt x="245755" y="760945"/>
                    <a:pt x="233126" y="764495"/>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A9A61EB3-43EC-4F90-851D-35E308EDA8AE}"/>
                </a:ext>
              </a:extLst>
            </p:cNvPr>
            <p:cNvSpPr/>
            <p:nvPr/>
          </p:nvSpPr>
          <p:spPr>
            <a:xfrm>
              <a:off x="6710378" y="6189470"/>
              <a:ext cx="354974" cy="47784"/>
            </a:xfrm>
            <a:custGeom>
              <a:avLst/>
              <a:gdLst>
                <a:gd name="connsiteX0" fmla="*/ 331082 w 354974"/>
                <a:gd name="connsiteY0" fmla="*/ 47785 h 47784"/>
                <a:gd name="connsiteX1" fmla="*/ 23892 w 354974"/>
                <a:gd name="connsiteY1" fmla="*/ 47785 h 47784"/>
                <a:gd name="connsiteX2" fmla="*/ 0 w 354974"/>
                <a:gd name="connsiteY2" fmla="*/ 23892 h 47784"/>
                <a:gd name="connsiteX3" fmla="*/ 0 w 354974"/>
                <a:gd name="connsiteY3" fmla="*/ 23892 h 47784"/>
                <a:gd name="connsiteX4" fmla="*/ 23892 w 354974"/>
                <a:gd name="connsiteY4" fmla="*/ 0 h 47784"/>
                <a:gd name="connsiteX5" fmla="*/ 331082 w 354974"/>
                <a:gd name="connsiteY5" fmla="*/ 0 h 47784"/>
                <a:gd name="connsiteX6" fmla="*/ 354974 w 354974"/>
                <a:gd name="connsiteY6" fmla="*/ 23892 h 47784"/>
                <a:gd name="connsiteX7" fmla="*/ 354974 w 354974"/>
                <a:gd name="connsiteY7" fmla="*/ 23892 h 47784"/>
                <a:gd name="connsiteX8" fmla="*/ 331082 w 354974"/>
                <a:gd name="connsiteY8" fmla="*/ 47785 h 4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974" h="47784">
                  <a:moveTo>
                    <a:pt x="331082" y="47785"/>
                  </a:moveTo>
                  <a:lnTo>
                    <a:pt x="23892" y="47785"/>
                  </a:lnTo>
                  <a:cubicBezTo>
                    <a:pt x="10786" y="47785"/>
                    <a:pt x="0" y="36999"/>
                    <a:pt x="0" y="23892"/>
                  </a:cubicBezTo>
                  <a:lnTo>
                    <a:pt x="0" y="23892"/>
                  </a:lnTo>
                  <a:cubicBezTo>
                    <a:pt x="0" y="10786"/>
                    <a:pt x="10786" y="0"/>
                    <a:pt x="23892" y="0"/>
                  </a:cubicBezTo>
                  <a:lnTo>
                    <a:pt x="331082" y="0"/>
                  </a:lnTo>
                  <a:cubicBezTo>
                    <a:pt x="344257" y="0"/>
                    <a:pt x="354974" y="10786"/>
                    <a:pt x="354974" y="23892"/>
                  </a:cubicBezTo>
                  <a:lnTo>
                    <a:pt x="354974" y="23892"/>
                  </a:lnTo>
                  <a:cubicBezTo>
                    <a:pt x="354974" y="37067"/>
                    <a:pt x="344257" y="47785"/>
                    <a:pt x="331082" y="47785"/>
                  </a:cubicBezTo>
                  <a:close/>
                </a:path>
              </a:pathLst>
            </a:custGeom>
            <a:solidFill>
              <a:srgbClr val="054C6F"/>
            </a:solidFill>
            <a:ln w="6826"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71E26C2E-3E36-431A-8A5B-F3A59CAD272C}"/>
                </a:ext>
              </a:extLst>
            </p:cNvPr>
            <p:cNvSpPr/>
            <p:nvPr/>
          </p:nvSpPr>
          <p:spPr>
            <a:xfrm>
              <a:off x="6689489" y="5841323"/>
              <a:ext cx="115271" cy="319273"/>
            </a:xfrm>
            <a:custGeom>
              <a:avLst/>
              <a:gdLst>
                <a:gd name="connsiteX0" fmla="*/ 115162 w 115271"/>
                <a:gd name="connsiteY0" fmla="*/ 0 h 319273"/>
                <a:gd name="connsiteX1" fmla="*/ 0 w 115271"/>
                <a:gd name="connsiteY1" fmla="*/ 0 h 319273"/>
                <a:gd name="connsiteX2" fmla="*/ 341 w 115271"/>
                <a:gd name="connsiteY2" fmla="*/ 306575 h 319273"/>
                <a:gd name="connsiteX3" fmla="*/ 110998 w 115271"/>
                <a:gd name="connsiteY3" fmla="*/ 307940 h 319273"/>
                <a:gd name="connsiteX4" fmla="*/ 115162 w 115271"/>
                <a:gd name="connsiteY4" fmla="*/ 0 h 319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71" h="319273">
                  <a:moveTo>
                    <a:pt x="115162" y="0"/>
                  </a:moveTo>
                  <a:lnTo>
                    <a:pt x="0" y="0"/>
                  </a:lnTo>
                  <a:cubicBezTo>
                    <a:pt x="2662" y="108267"/>
                    <a:pt x="9489" y="281249"/>
                    <a:pt x="341" y="306575"/>
                  </a:cubicBezTo>
                  <a:cubicBezTo>
                    <a:pt x="36999" y="324869"/>
                    <a:pt x="73930" y="321661"/>
                    <a:pt x="110998" y="307940"/>
                  </a:cubicBezTo>
                  <a:cubicBezTo>
                    <a:pt x="118575" y="296608"/>
                    <a:pt x="113387" y="110793"/>
                    <a:pt x="115162" y="0"/>
                  </a:cubicBezTo>
                  <a:close/>
                </a:path>
              </a:pathLst>
            </a:custGeom>
            <a:solidFill>
              <a:schemeClr val="accent6">
                <a:lumMod val="75000"/>
              </a:schemeClr>
            </a:solidFill>
            <a:ln w="6826"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EE2541F1-47BF-4395-8285-7679FF4FEF8E}"/>
                </a:ext>
              </a:extLst>
            </p:cNvPr>
            <p:cNvSpPr/>
            <p:nvPr/>
          </p:nvSpPr>
          <p:spPr>
            <a:xfrm>
              <a:off x="6548738" y="5231416"/>
              <a:ext cx="847071" cy="613314"/>
            </a:xfrm>
            <a:custGeom>
              <a:avLst/>
              <a:gdLst>
                <a:gd name="connsiteX0" fmla="*/ 722841 w 847071"/>
                <a:gd name="connsiteY0" fmla="*/ 492423 h 613314"/>
                <a:gd name="connsiteX1" fmla="*/ 625906 w 847071"/>
                <a:gd name="connsiteY1" fmla="*/ 602397 h 613314"/>
                <a:gd name="connsiteX2" fmla="*/ 40266 w 847071"/>
                <a:gd name="connsiteY2" fmla="*/ 611203 h 613314"/>
                <a:gd name="connsiteX3" fmla="*/ 468 w 847071"/>
                <a:gd name="connsiteY3" fmla="*/ 565261 h 613314"/>
                <a:gd name="connsiteX4" fmla="*/ 52281 w 847071"/>
                <a:gd name="connsiteY4" fmla="*/ 525395 h 613314"/>
                <a:gd name="connsiteX5" fmla="*/ 228744 w 847071"/>
                <a:gd name="connsiteY5" fmla="*/ 524235 h 613314"/>
                <a:gd name="connsiteX6" fmla="*/ 290455 w 847071"/>
                <a:gd name="connsiteY6" fmla="*/ 475767 h 613314"/>
                <a:gd name="connsiteX7" fmla="*/ 377765 w 847071"/>
                <a:gd name="connsiteY7" fmla="*/ 130281 h 613314"/>
                <a:gd name="connsiteX8" fmla="*/ 541668 w 847071"/>
                <a:gd name="connsiteY8" fmla="*/ 33 h 613314"/>
                <a:gd name="connsiteX9" fmla="*/ 807148 w 847071"/>
                <a:gd name="connsiteY9" fmla="*/ 7747 h 613314"/>
                <a:gd name="connsiteX10" fmla="*/ 842918 w 847071"/>
                <a:gd name="connsiteY10" fmla="*/ 55737 h 613314"/>
                <a:gd name="connsiteX11" fmla="*/ 722841 w 847071"/>
                <a:gd name="connsiteY11" fmla="*/ 492423 h 613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071" h="613314">
                  <a:moveTo>
                    <a:pt x="722841" y="492423"/>
                  </a:moveTo>
                  <a:cubicBezTo>
                    <a:pt x="711031" y="548741"/>
                    <a:pt x="683316" y="587789"/>
                    <a:pt x="625906" y="602397"/>
                  </a:cubicBezTo>
                  <a:cubicBezTo>
                    <a:pt x="600784" y="616801"/>
                    <a:pt x="65046" y="613661"/>
                    <a:pt x="40266" y="611203"/>
                  </a:cubicBezTo>
                  <a:cubicBezTo>
                    <a:pt x="16033" y="605400"/>
                    <a:pt x="-3286" y="592908"/>
                    <a:pt x="468" y="565261"/>
                  </a:cubicBezTo>
                  <a:cubicBezTo>
                    <a:pt x="4291" y="537273"/>
                    <a:pt x="26682" y="526624"/>
                    <a:pt x="52281" y="525395"/>
                  </a:cubicBezTo>
                  <a:cubicBezTo>
                    <a:pt x="111057" y="522596"/>
                    <a:pt x="169900" y="524712"/>
                    <a:pt x="228744" y="524235"/>
                  </a:cubicBezTo>
                  <a:cubicBezTo>
                    <a:pt x="277280" y="523825"/>
                    <a:pt x="278304" y="522938"/>
                    <a:pt x="290455" y="475767"/>
                  </a:cubicBezTo>
                  <a:cubicBezTo>
                    <a:pt x="298374" y="445116"/>
                    <a:pt x="355647" y="214587"/>
                    <a:pt x="377765" y="130281"/>
                  </a:cubicBezTo>
                  <a:cubicBezTo>
                    <a:pt x="399541" y="46930"/>
                    <a:pt x="454494" y="2627"/>
                    <a:pt x="541668" y="33"/>
                  </a:cubicBezTo>
                  <a:cubicBezTo>
                    <a:pt x="562761" y="-581"/>
                    <a:pt x="746938" y="7611"/>
                    <a:pt x="807148" y="7747"/>
                  </a:cubicBezTo>
                  <a:cubicBezTo>
                    <a:pt x="845444" y="7815"/>
                    <a:pt x="853226" y="17918"/>
                    <a:pt x="842918" y="55737"/>
                  </a:cubicBezTo>
                  <a:cubicBezTo>
                    <a:pt x="821483" y="134445"/>
                    <a:pt x="729940" y="458359"/>
                    <a:pt x="722841" y="492423"/>
                  </a:cubicBezTo>
                  <a:close/>
                </a:path>
              </a:pathLst>
            </a:custGeom>
            <a:solidFill>
              <a:schemeClr val="accent2">
                <a:lumMod val="50000"/>
              </a:schemeClr>
            </a:solidFill>
            <a:ln w="6826" cap="flat">
              <a:noFill/>
              <a:prstDash val="solid"/>
              <a:miter/>
            </a:ln>
          </p:spPr>
          <p:txBody>
            <a:bodyPr rtlCol="0" anchor="ctr"/>
            <a:lstStyle/>
            <a:p>
              <a:endParaRPr lang="ko-KR" altLang="en-US"/>
            </a:p>
          </p:txBody>
        </p:sp>
        <p:sp>
          <p:nvSpPr>
            <p:cNvPr id="32" name="자유형: 도형 31">
              <a:extLst>
                <a:ext uri="{FF2B5EF4-FFF2-40B4-BE49-F238E27FC236}">
                  <a16:creationId xmlns:a16="http://schemas.microsoft.com/office/drawing/2014/main" id="{B700900F-D9A9-4E4D-9371-B4740839A062}"/>
                </a:ext>
              </a:extLst>
            </p:cNvPr>
            <p:cNvSpPr/>
            <p:nvPr/>
          </p:nvSpPr>
          <p:spPr>
            <a:xfrm>
              <a:off x="6380514" y="5322309"/>
              <a:ext cx="350275" cy="109354"/>
            </a:xfrm>
            <a:custGeom>
              <a:avLst/>
              <a:gdLst>
                <a:gd name="connsiteX0" fmla="*/ 350275 w 350275"/>
                <a:gd name="connsiteY0" fmla="*/ 33791 h 109354"/>
                <a:gd name="connsiteX1" fmla="*/ 269518 w 350275"/>
                <a:gd name="connsiteY1" fmla="*/ 0 h 109354"/>
                <a:gd name="connsiteX2" fmla="*/ 220641 w 350275"/>
                <a:gd name="connsiteY2" fmla="*/ 27579 h 109354"/>
                <a:gd name="connsiteX3" fmla="*/ 33939 w 350275"/>
                <a:gd name="connsiteY3" fmla="*/ 25599 h 109354"/>
                <a:gd name="connsiteX4" fmla="*/ 9363 w 350275"/>
                <a:gd name="connsiteY4" fmla="*/ 39184 h 109354"/>
                <a:gd name="connsiteX5" fmla="*/ 1649 w 350275"/>
                <a:gd name="connsiteY5" fmla="*/ 67036 h 109354"/>
                <a:gd name="connsiteX6" fmla="*/ 109371 w 350275"/>
                <a:gd name="connsiteY6" fmla="*/ 88471 h 109354"/>
                <a:gd name="connsiteX7" fmla="*/ 158453 w 350275"/>
                <a:gd name="connsiteY7" fmla="*/ 84853 h 109354"/>
                <a:gd name="connsiteX8" fmla="*/ 244397 w 350275"/>
                <a:gd name="connsiteY8" fmla="*/ 104376 h 109354"/>
                <a:gd name="connsiteX9" fmla="*/ 330752 w 350275"/>
                <a:gd name="connsiteY9" fmla="*/ 81508 h 109354"/>
                <a:gd name="connsiteX10" fmla="*/ 350275 w 350275"/>
                <a:gd name="connsiteY10" fmla="*/ 33791 h 109354"/>
                <a:gd name="connsiteX11" fmla="*/ 350275 w 350275"/>
                <a:gd name="connsiteY11" fmla="*/ 33791 h 109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275" h="109354">
                  <a:moveTo>
                    <a:pt x="350275" y="33791"/>
                  </a:moveTo>
                  <a:cubicBezTo>
                    <a:pt x="324267" y="20275"/>
                    <a:pt x="297712" y="8260"/>
                    <a:pt x="269518" y="0"/>
                  </a:cubicBezTo>
                  <a:cubicBezTo>
                    <a:pt x="261600" y="27579"/>
                    <a:pt x="254774" y="27579"/>
                    <a:pt x="220641" y="27579"/>
                  </a:cubicBezTo>
                  <a:cubicBezTo>
                    <a:pt x="160842" y="34883"/>
                    <a:pt x="93670" y="13107"/>
                    <a:pt x="33939" y="25599"/>
                  </a:cubicBezTo>
                  <a:cubicBezTo>
                    <a:pt x="29501" y="27579"/>
                    <a:pt x="9022" y="34405"/>
                    <a:pt x="9363" y="39184"/>
                  </a:cubicBezTo>
                  <a:cubicBezTo>
                    <a:pt x="9022" y="47990"/>
                    <a:pt x="-4631" y="54816"/>
                    <a:pt x="1649" y="67036"/>
                  </a:cubicBezTo>
                  <a:cubicBezTo>
                    <a:pt x="19944" y="97072"/>
                    <a:pt x="64521" y="107107"/>
                    <a:pt x="109371" y="88471"/>
                  </a:cubicBezTo>
                  <a:cubicBezTo>
                    <a:pt x="126368" y="81371"/>
                    <a:pt x="141318" y="80620"/>
                    <a:pt x="158453" y="84853"/>
                  </a:cubicBezTo>
                  <a:cubicBezTo>
                    <a:pt x="186987" y="91952"/>
                    <a:pt x="216341" y="95843"/>
                    <a:pt x="244397" y="104376"/>
                  </a:cubicBezTo>
                  <a:cubicBezTo>
                    <a:pt x="278871" y="114889"/>
                    <a:pt x="316211" y="109428"/>
                    <a:pt x="330752" y="81508"/>
                  </a:cubicBezTo>
                  <a:cubicBezTo>
                    <a:pt x="337237" y="65602"/>
                    <a:pt x="343722" y="49697"/>
                    <a:pt x="350275" y="33791"/>
                  </a:cubicBezTo>
                  <a:cubicBezTo>
                    <a:pt x="350275" y="33791"/>
                    <a:pt x="350275" y="33791"/>
                    <a:pt x="350275" y="33791"/>
                  </a:cubicBezTo>
                  <a:close/>
                </a:path>
              </a:pathLst>
            </a:custGeom>
            <a:solidFill>
              <a:srgbClr val="FEAA8E"/>
            </a:solidFill>
            <a:ln w="6826" cap="flat">
              <a:noFill/>
              <a:prstDash val="solid"/>
              <a:miter/>
            </a:ln>
          </p:spPr>
          <p:txBody>
            <a:bodyPr rtlCol="0" anchor="ctr"/>
            <a:lstStyle/>
            <a:p>
              <a:endParaRPr lang="ko-KR" altLang="en-US"/>
            </a:p>
          </p:txBody>
        </p:sp>
      </p:grpSp>
      <p:sp>
        <p:nvSpPr>
          <p:cNvPr id="33" name="TextBox 32">
            <a:extLst>
              <a:ext uri="{FF2B5EF4-FFF2-40B4-BE49-F238E27FC236}">
                <a16:creationId xmlns:a16="http://schemas.microsoft.com/office/drawing/2014/main" id="{CB69CE0B-42A0-41ED-B8C7-4AB3F8CA48D2}"/>
              </a:ext>
            </a:extLst>
          </p:cNvPr>
          <p:cNvSpPr txBox="1"/>
          <p:nvPr/>
        </p:nvSpPr>
        <p:spPr>
          <a:xfrm>
            <a:off x="7607046" y="4325816"/>
            <a:ext cx="2293947" cy="210114"/>
          </a:xfrm>
          <a:custGeom>
            <a:avLst/>
            <a:gdLst/>
            <a:ahLst/>
            <a:cxnLst/>
            <a:rect l="l" t="t" r="r" b="b"/>
            <a:pathLst>
              <a:path w="3631537" h="332631">
                <a:moveTo>
                  <a:pt x="2768576" y="213420"/>
                </a:moveTo>
                <a:cubicBezTo>
                  <a:pt x="2760539" y="216099"/>
                  <a:pt x="2747814" y="219299"/>
                  <a:pt x="2730401" y="223019"/>
                </a:cubicBezTo>
                <a:cubicBezTo>
                  <a:pt x="2712988" y="226740"/>
                  <a:pt x="2701603" y="230386"/>
                  <a:pt x="2696245" y="233958"/>
                </a:cubicBezTo>
                <a:cubicBezTo>
                  <a:pt x="2688060" y="239763"/>
                  <a:pt x="2683967" y="247130"/>
                  <a:pt x="2683967" y="256059"/>
                </a:cubicBezTo>
                <a:cubicBezTo>
                  <a:pt x="2683967" y="264840"/>
                  <a:pt x="2687241" y="272430"/>
                  <a:pt x="2693790" y="278830"/>
                </a:cubicBezTo>
                <a:cubicBezTo>
                  <a:pt x="2700338" y="285230"/>
                  <a:pt x="2708672" y="288429"/>
                  <a:pt x="2718793" y="288429"/>
                </a:cubicBezTo>
                <a:cubicBezTo>
                  <a:pt x="2730104" y="288429"/>
                  <a:pt x="2740894" y="284709"/>
                  <a:pt x="2751163" y="277267"/>
                </a:cubicBezTo>
                <a:cubicBezTo>
                  <a:pt x="2758753" y="271612"/>
                  <a:pt x="2763739" y="264691"/>
                  <a:pt x="2766120" y="256506"/>
                </a:cubicBezTo>
                <a:cubicBezTo>
                  <a:pt x="2767757" y="251148"/>
                  <a:pt x="2768576" y="240953"/>
                  <a:pt x="2768576" y="225922"/>
                </a:cubicBezTo>
                <a:close/>
                <a:moveTo>
                  <a:pt x="720701" y="213420"/>
                </a:moveTo>
                <a:cubicBezTo>
                  <a:pt x="712664" y="216099"/>
                  <a:pt x="699939" y="219299"/>
                  <a:pt x="682526" y="223019"/>
                </a:cubicBezTo>
                <a:cubicBezTo>
                  <a:pt x="665113" y="226740"/>
                  <a:pt x="653728" y="230386"/>
                  <a:pt x="648370" y="233958"/>
                </a:cubicBezTo>
                <a:cubicBezTo>
                  <a:pt x="640185" y="239763"/>
                  <a:pt x="636092" y="247130"/>
                  <a:pt x="636092" y="256059"/>
                </a:cubicBezTo>
                <a:cubicBezTo>
                  <a:pt x="636092" y="264840"/>
                  <a:pt x="639366" y="272430"/>
                  <a:pt x="645915" y="278830"/>
                </a:cubicBezTo>
                <a:cubicBezTo>
                  <a:pt x="652463" y="285230"/>
                  <a:pt x="660797" y="288429"/>
                  <a:pt x="670918" y="288429"/>
                </a:cubicBezTo>
                <a:cubicBezTo>
                  <a:pt x="682229" y="288429"/>
                  <a:pt x="693019" y="284709"/>
                  <a:pt x="703288" y="277267"/>
                </a:cubicBezTo>
                <a:cubicBezTo>
                  <a:pt x="710878" y="271612"/>
                  <a:pt x="715864" y="264691"/>
                  <a:pt x="718245" y="256506"/>
                </a:cubicBezTo>
                <a:cubicBezTo>
                  <a:pt x="719882" y="251148"/>
                  <a:pt x="720701" y="240953"/>
                  <a:pt x="720701" y="225922"/>
                </a:cubicBezTo>
                <a:close/>
                <a:moveTo>
                  <a:pt x="3522539" y="132830"/>
                </a:moveTo>
                <a:cubicBezTo>
                  <a:pt x="3508847" y="132830"/>
                  <a:pt x="3497536" y="137815"/>
                  <a:pt x="3488606" y="147787"/>
                </a:cubicBezTo>
                <a:cubicBezTo>
                  <a:pt x="3479676" y="157758"/>
                  <a:pt x="3475286" y="171302"/>
                  <a:pt x="3475435" y="188417"/>
                </a:cubicBezTo>
                <a:lnTo>
                  <a:pt x="3569197" y="188417"/>
                </a:lnTo>
                <a:cubicBezTo>
                  <a:pt x="3568750" y="170260"/>
                  <a:pt x="3564062" y="156456"/>
                  <a:pt x="3555132" y="147005"/>
                </a:cubicBezTo>
                <a:cubicBezTo>
                  <a:pt x="3546203" y="137555"/>
                  <a:pt x="3535338" y="132830"/>
                  <a:pt x="3522539" y="132830"/>
                </a:cubicBezTo>
                <a:close/>
                <a:moveTo>
                  <a:pt x="426914" y="132830"/>
                </a:moveTo>
                <a:cubicBezTo>
                  <a:pt x="413222" y="132830"/>
                  <a:pt x="401911" y="137815"/>
                  <a:pt x="392981" y="147787"/>
                </a:cubicBezTo>
                <a:cubicBezTo>
                  <a:pt x="384052" y="157758"/>
                  <a:pt x="379661" y="171302"/>
                  <a:pt x="379810" y="188417"/>
                </a:cubicBezTo>
                <a:lnTo>
                  <a:pt x="473572" y="188417"/>
                </a:lnTo>
                <a:cubicBezTo>
                  <a:pt x="473125" y="170260"/>
                  <a:pt x="468437" y="156456"/>
                  <a:pt x="459507" y="147005"/>
                </a:cubicBezTo>
                <a:cubicBezTo>
                  <a:pt x="450578" y="137555"/>
                  <a:pt x="439713" y="132830"/>
                  <a:pt x="426914" y="132830"/>
                </a:cubicBezTo>
                <a:close/>
                <a:moveTo>
                  <a:pt x="2179216" y="90190"/>
                </a:moveTo>
                <a:lnTo>
                  <a:pt x="2241947" y="90190"/>
                </a:lnTo>
                <a:lnTo>
                  <a:pt x="2241947" y="199133"/>
                </a:lnTo>
                <a:cubicBezTo>
                  <a:pt x="2241947" y="232470"/>
                  <a:pt x="2243101" y="252897"/>
                  <a:pt x="2245408" y="260413"/>
                </a:cubicBezTo>
                <a:cubicBezTo>
                  <a:pt x="2247714" y="267928"/>
                  <a:pt x="2251919" y="273881"/>
                  <a:pt x="2258021" y="278272"/>
                </a:cubicBezTo>
                <a:cubicBezTo>
                  <a:pt x="2264123" y="282662"/>
                  <a:pt x="2271862" y="284858"/>
                  <a:pt x="2281238" y="284858"/>
                </a:cubicBezTo>
                <a:cubicBezTo>
                  <a:pt x="2291954" y="284858"/>
                  <a:pt x="2301553" y="281918"/>
                  <a:pt x="2310036" y="276039"/>
                </a:cubicBezTo>
                <a:cubicBezTo>
                  <a:pt x="2318519" y="270161"/>
                  <a:pt x="2324324" y="262868"/>
                  <a:pt x="2327449" y="254162"/>
                </a:cubicBezTo>
                <a:cubicBezTo>
                  <a:pt x="2330575" y="245455"/>
                  <a:pt x="2332137" y="224136"/>
                  <a:pt x="2332137" y="190203"/>
                </a:cubicBezTo>
                <a:lnTo>
                  <a:pt x="2332137" y="90190"/>
                </a:lnTo>
                <a:lnTo>
                  <a:pt x="2394868" y="90190"/>
                </a:lnTo>
                <a:lnTo>
                  <a:pt x="2394868" y="327274"/>
                </a:lnTo>
                <a:lnTo>
                  <a:pt x="2336602" y="327274"/>
                </a:lnTo>
                <a:lnTo>
                  <a:pt x="2336602" y="291778"/>
                </a:lnTo>
                <a:cubicBezTo>
                  <a:pt x="2327970" y="304428"/>
                  <a:pt x="2316622" y="314400"/>
                  <a:pt x="2302558" y="321692"/>
                </a:cubicBezTo>
                <a:cubicBezTo>
                  <a:pt x="2288493" y="328985"/>
                  <a:pt x="2273648" y="332631"/>
                  <a:pt x="2258021" y="332631"/>
                </a:cubicBezTo>
                <a:cubicBezTo>
                  <a:pt x="2242096" y="332631"/>
                  <a:pt x="2227809" y="329134"/>
                  <a:pt x="2215158" y="322139"/>
                </a:cubicBezTo>
                <a:cubicBezTo>
                  <a:pt x="2202508" y="315144"/>
                  <a:pt x="2193355" y="305321"/>
                  <a:pt x="2187700" y="292671"/>
                </a:cubicBezTo>
                <a:cubicBezTo>
                  <a:pt x="2182044" y="280021"/>
                  <a:pt x="2179216" y="262533"/>
                  <a:pt x="2179216" y="240209"/>
                </a:cubicBezTo>
                <a:close/>
                <a:moveTo>
                  <a:pt x="3518744" y="84833"/>
                </a:moveTo>
                <a:cubicBezTo>
                  <a:pt x="3554016" y="84833"/>
                  <a:pt x="3581847" y="96478"/>
                  <a:pt x="3602236" y="119770"/>
                </a:cubicBezTo>
                <a:cubicBezTo>
                  <a:pt x="3622626" y="143061"/>
                  <a:pt x="3632374" y="178743"/>
                  <a:pt x="3631481" y="226815"/>
                </a:cubicBezTo>
                <a:lnTo>
                  <a:pt x="3474319" y="226815"/>
                </a:lnTo>
                <a:cubicBezTo>
                  <a:pt x="3474765" y="245418"/>
                  <a:pt x="3479825" y="259892"/>
                  <a:pt x="3489499" y="270235"/>
                </a:cubicBezTo>
                <a:cubicBezTo>
                  <a:pt x="3499173" y="280579"/>
                  <a:pt x="3511228" y="285750"/>
                  <a:pt x="3525664" y="285750"/>
                </a:cubicBezTo>
                <a:cubicBezTo>
                  <a:pt x="3535487" y="285750"/>
                  <a:pt x="3543747" y="283072"/>
                  <a:pt x="3550444" y="277714"/>
                </a:cubicBezTo>
                <a:cubicBezTo>
                  <a:pt x="3557142" y="272356"/>
                  <a:pt x="3562202" y="263724"/>
                  <a:pt x="3565625" y="251818"/>
                </a:cubicBezTo>
                <a:lnTo>
                  <a:pt x="3628133" y="262310"/>
                </a:lnTo>
                <a:cubicBezTo>
                  <a:pt x="3620096" y="285230"/>
                  <a:pt x="3607408" y="302680"/>
                  <a:pt x="3590070" y="314660"/>
                </a:cubicBezTo>
                <a:cubicBezTo>
                  <a:pt x="3572731" y="326641"/>
                  <a:pt x="3551040" y="332631"/>
                  <a:pt x="3524995" y="332631"/>
                </a:cubicBezTo>
                <a:cubicBezTo>
                  <a:pt x="3483769" y="332631"/>
                  <a:pt x="3453259" y="319162"/>
                  <a:pt x="3433465" y="292225"/>
                </a:cubicBezTo>
                <a:cubicBezTo>
                  <a:pt x="3417838" y="270644"/>
                  <a:pt x="3410025" y="243409"/>
                  <a:pt x="3410025" y="210518"/>
                </a:cubicBezTo>
                <a:cubicBezTo>
                  <a:pt x="3410025" y="171227"/>
                  <a:pt x="3420294" y="140457"/>
                  <a:pt x="3440832" y="118207"/>
                </a:cubicBezTo>
                <a:cubicBezTo>
                  <a:pt x="3461371" y="95957"/>
                  <a:pt x="3487341" y="84833"/>
                  <a:pt x="3518744" y="84833"/>
                </a:cubicBezTo>
                <a:close/>
                <a:moveTo>
                  <a:pt x="3272284" y="84833"/>
                </a:moveTo>
                <a:cubicBezTo>
                  <a:pt x="3301157" y="84833"/>
                  <a:pt x="3324114" y="91046"/>
                  <a:pt x="3341155" y="103473"/>
                </a:cubicBezTo>
                <a:cubicBezTo>
                  <a:pt x="3358196" y="115900"/>
                  <a:pt x="3370437" y="134839"/>
                  <a:pt x="3377878" y="160288"/>
                </a:cubicBezTo>
                <a:lnTo>
                  <a:pt x="3316040" y="171450"/>
                </a:lnTo>
                <a:cubicBezTo>
                  <a:pt x="3313956" y="159098"/>
                  <a:pt x="3309231" y="149796"/>
                  <a:pt x="3301864" y="143545"/>
                </a:cubicBezTo>
                <a:cubicBezTo>
                  <a:pt x="3294497" y="137294"/>
                  <a:pt x="3284935" y="134169"/>
                  <a:pt x="3273177" y="134169"/>
                </a:cubicBezTo>
                <a:cubicBezTo>
                  <a:pt x="3257551" y="134169"/>
                  <a:pt x="3245086" y="139564"/>
                  <a:pt x="3235784" y="150354"/>
                </a:cubicBezTo>
                <a:cubicBezTo>
                  <a:pt x="3226483" y="161144"/>
                  <a:pt x="3221832" y="179190"/>
                  <a:pt x="3221832" y="204490"/>
                </a:cubicBezTo>
                <a:cubicBezTo>
                  <a:pt x="3221832" y="232619"/>
                  <a:pt x="3226557" y="252487"/>
                  <a:pt x="3236008" y="264096"/>
                </a:cubicBezTo>
                <a:cubicBezTo>
                  <a:pt x="3245458" y="275705"/>
                  <a:pt x="3258146" y="281509"/>
                  <a:pt x="3274070" y="281509"/>
                </a:cubicBezTo>
                <a:cubicBezTo>
                  <a:pt x="3285977" y="281509"/>
                  <a:pt x="3295725" y="278123"/>
                  <a:pt x="3303315" y="271351"/>
                </a:cubicBezTo>
                <a:cubicBezTo>
                  <a:pt x="3310905" y="264580"/>
                  <a:pt x="3316263" y="252934"/>
                  <a:pt x="3319389" y="236414"/>
                </a:cubicBezTo>
                <a:lnTo>
                  <a:pt x="3381003" y="246906"/>
                </a:lnTo>
                <a:cubicBezTo>
                  <a:pt x="3374604" y="275184"/>
                  <a:pt x="3362326" y="296541"/>
                  <a:pt x="3344168" y="310977"/>
                </a:cubicBezTo>
                <a:cubicBezTo>
                  <a:pt x="3326011" y="325413"/>
                  <a:pt x="3301678" y="332631"/>
                  <a:pt x="3271168" y="332631"/>
                </a:cubicBezTo>
                <a:cubicBezTo>
                  <a:pt x="3236491" y="332631"/>
                  <a:pt x="3208847" y="321692"/>
                  <a:pt x="3188234" y="299815"/>
                </a:cubicBezTo>
                <a:cubicBezTo>
                  <a:pt x="3167621" y="277937"/>
                  <a:pt x="3157315" y="247650"/>
                  <a:pt x="3157315" y="208955"/>
                </a:cubicBezTo>
                <a:cubicBezTo>
                  <a:pt x="3157315" y="169813"/>
                  <a:pt x="3167658" y="139341"/>
                  <a:pt x="3188345" y="117537"/>
                </a:cubicBezTo>
                <a:cubicBezTo>
                  <a:pt x="3209033" y="95734"/>
                  <a:pt x="3237012" y="84833"/>
                  <a:pt x="3272284" y="84833"/>
                </a:cubicBezTo>
                <a:close/>
                <a:moveTo>
                  <a:pt x="3030885" y="84833"/>
                </a:moveTo>
                <a:cubicBezTo>
                  <a:pt x="3044726" y="84833"/>
                  <a:pt x="3057377" y="87325"/>
                  <a:pt x="3068836" y="92311"/>
                </a:cubicBezTo>
                <a:cubicBezTo>
                  <a:pt x="3080296" y="97297"/>
                  <a:pt x="3088965" y="103659"/>
                  <a:pt x="3094844" y="111398"/>
                </a:cubicBezTo>
                <a:cubicBezTo>
                  <a:pt x="3100723" y="119137"/>
                  <a:pt x="3104816" y="127918"/>
                  <a:pt x="3107122" y="137741"/>
                </a:cubicBezTo>
                <a:cubicBezTo>
                  <a:pt x="3109429" y="147564"/>
                  <a:pt x="3110583" y="161628"/>
                  <a:pt x="3110583" y="179934"/>
                </a:cubicBezTo>
                <a:lnTo>
                  <a:pt x="3110583" y="327274"/>
                </a:lnTo>
                <a:lnTo>
                  <a:pt x="3047852" y="327274"/>
                </a:lnTo>
                <a:lnTo>
                  <a:pt x="3047852" y="206276"/>
                </a:lnTo>
                <a:cubicBezTo>
                  <a:pt x="3047852" y="180678"/>
                  <a:pt x="3046512" y="164121"/>
                  <a:pt x="3043833" y="156605"/>
                </a:cubicBezTo>
                <a:cubicBezTo>
                  <a:pt x="3041154" y="149089"/>
                  <a:pt x="3036801" y="143248"/>
                  <a:pt x="3030774" y="139080"/>
                </a:cubicBezTo>
                <a:cubicBezTo>
                  <a:pt x="3024746" y="134913"/>
                  <a:pt x="3017491" y="132830"/>
                  <a:pt x="3009008" y="132830"/>
                </a:cubicBezTo>
                <a:cubicBezTo>
                  <a:pt x="2998143" y="132830"/>
                  <a:pt x="2988395" y="135806"/>
                  <a:pt x="2979763" y="141759"/>
                </a:cubicBezTo>
                <a:cubicBezTo>
                  <a:pt x="2971131" y="147712"/>
                  <a:pt x="2965215" y="155600"/>
                  <a:pt x="2962015" y="165423"/>
                </a:cubicBezTo>
                <a:cubicBezTo>
                  <a:pt x="2958815" y="175246"/>
                  <a:pt x="2957215" y="193403"/>
                  <a:pt x="2957215" y="219894"/>
                </a:cubicBezTo>
                <a:lnTo>
                  <a:pt x="2957215" y="327274"/>
                </a:lnTo>
                <a:lnTo>
                  <a:pt x="2894484" y="327274"/>
                </a:lnTo>
                <a:lnTo>
                  <a:pt x="2894484" y="90190"/>
                </a:lnTo>
                <a:lnTo>
                  <a:pt x="2952751" y="90190"/>
                </a:lnTo>
                <a:lnTo>
                  <a:pt x="2952751" y="125016"/>
                </a:lnTo>
                <a:cubicBezTo>
                  <a:pt x="2973438" y="98227"/>
                  <a:pt x="2999483" y="84833"/>
                  <a:pt x="3030885" y="84833"/>
                </a:cubicBezTo>
                <a:close/>
                <a:moveTo>
                  <a:pt x="2730401" y="84833"/>
                </a:moveTo>
                <a:cubicBezTo>
                  <a:pt x="2758381" y="84833"/>
                  <a:pt x="2779217" y="88144"/>
                  <a:pt x="2792909" y="94767"/>
                </a:cubicBezTo>
                <a:cubicBezTo>
                  <a:pt x="2806601" y="101390"/>
                  <a:pt x="2816238" y="109798"/>
                  <a:pt x="2821819" y="119993"/>
                </a:cubicBezTo>
                <a:cubicBezTo>
                  <a:pt x="2827400" y="130188"/>
                  <a:pt x="2830191" y="148903"/>
                  <a:pt x="2830191" y="176139"/>
                </a:cubicBezTo>
                <a:lnTo>
                  <a:pt x="2829521" y="249362"/>
                </a:lnTo>
                <a:cubicBezTo>
                  <a:pt x="2829521" y="270198"/>
                  <a:pt x="2830525" y="285564"/>
                  <a:pt x="2832535" y="295462"/>
                </a:cubicBezTo>
                <a:cubicBezTo>
                  <a:pt x="2834544" y="305359"/>
                  <a:pt x="2838302" y="315963"/>
                  <a:pt x="2843808" y="327274"/>
                </a:cubicBezTo>
                <a:lnTo>
                  <a:pt x="2781747" y="327274"/>
                </a:lnTo>
                <a:cubicBezTo>
                  <a:pt x="2780110" y="323106"/>
                  <a:pt x="2778101" y="316930"/>
                  <a:pt x="2775719" y="308744"/>
                </a:cubicBezTo>
                <a:cubicBezTo>
                  <a:pt x="2774678" y="305024"/>
                  <a:pt x="2773934" y="302568"/>
                  <a:pt x="2773487" y="301377"/>
                </a:cubicBezTo>
                <a:cubicBezTo>
                  <a:pt x="2762771" y="311795"/>
                  <a:pt x="2751312" y="319609"/>
                  <a:pt x="2739108" y="324818"/>
                </a:cubicBezTo>
                <a:cubicBezTo>
                  <a:pt x="2726904" y="330027"/>
                  <a:pt x="2713881" y="332631"/>
                  <a:pt x="2700040" y="332631"/>
                </a:cubicBezTo>
                <a:cubicBezTo>
                  <a:pt x="2675633" y="332631"/>
                  <a:pt x="2656397" y="326009"/>
                  <a:pt x="2642332" y="312763"/>
                </a:cubicBezTo>
                <a:cubicBezTo>
                  <a:pt x="2628268" y="299517"/>
                  <a:pt x="2621236" y="282774"/>
                  <a:pt x="2621236" y="262533"/>
                </a:cubicBezTo>
                <a:cubicBezTo>
                  <a:pt x="2621236" y="249139"/>
                  <a:pt x="2624436" y="237195"/>
                  <a:pt x="2630835" y="226703"/>
                </a:cubicBezTo>
                <a:cubicBezTo>
                  <a:pt x="2637235" y="216211"/>
                  <a:pt x="2646202" y="208174"/>
                  <a:pt x="2657736" y="202593"/>
                </a:cubicBezTo>
                <a:cubicBezTo>
                  <a:pt x="2669270" y="197012"/>
                  <a:pt x="2685902" y="192138"/>
                  <a:pt x="2707631" y="187970"/>
                </a:cubicBezTo>
                <a:cubicBezTo>
                  <a:pt x="2736950" y="182464"/>
                  <a:pt x="2757265" y="177329"/>
                  <a:pt x="2768576" y="172567"/>
                </a:cubicBezTo>
                <a:lnTo>
                  <a:pt x="2768576" y="166316"/>
                </a:lnTo>
                <a:cubicBezTo>
                  <a:pt x="2768576" y="154261"/>
                  <a:pt x="2765599" y="145666"/>
                  <a:pt x="2759646" y="140531"/>
                </a:cubicBezTo>
                <a:cubicBezTo>
                  <a:pt x="2753693" y="135397"/>
                  <a:pt x="2742456" y="132830"/>
                  <a:pt x="2725936" y="132830"/>
                </a:cubicBezTo>
                <a:cubicBezTo>
                  <a:pt x="2714774" y="132830"/>
                  <a:pt x="2706068" y="135025"/>
                  <a:pt x="2699817" y="139415"/>
                </a:cubicBezTo>
                <a:cubicBezTo>
                  <a:pt x="2693566" y="143806"/>
                  <a:pt x="2688506" y="151507"/>
                  <a:pt x="2684637" y="162521"/>
                </a:cubicBezTo>
                <a:lnTo>
                  <a:pt x="2627710" y="152252"/>
                </a:lnTo>
                <a:cubicBezTo>
                  <a:pt x="2634109" y="129332"/>
                  <a:pt x="2645123" y="112366"/>
                  <a:pt x="2660750" y="101352"/>
                </a:cubicBezTo>
                <a:cubicBezTo>
                  <a:pt x="2676377" y="90339"/>
                  <a:pt x="2699594" y="84833"/>
                  <a:pt x="2730401" y="84833"/>
                </a:cubicBezTo>
                <a:close/>
                <a:moveTo>
                  <a:pt x="2566393" y="84833"/>
                </a:moveTo>
                <a:cubicBezTo>
                  <a:pt x="2580680" y="84833"/>
                  <a:pt x="2594447" y="88776"/>
                  <a:pt x="2607693" y="96664"/>
                </a:cubicBezTo>
                <a:lnTo>
                  <a:pt x="2588270" y="151359"/>
                </a:lnTo>
                <a:cubicBezTo>
                  <a:pt x="2577704" y="144513"/>
                  <a:pt x="2567881" y="141090"/>
                  <a:pt x="2558802" y="141090"/>
                </a:cubicBezTo>
                <a:cubicBezTo>
                  <a:pt x="2550022" y="141090"/>
                  <a:pt x="2542580" y="143508"/>
                  <a:pt x="2536478" y="148345"/>
                </a:cubicBezTo>
                <a:cubicBezTo>
                  <a:pt x="2530376" y="153182"/>
                  <a:pt x="2525577" y="161925"/>
                  <a:pt x="2522079" y="174576"/>
                </a:cubicBezTo>
                <a:cubicBezTo>
                  <a:pt x="2518582" y="187226"/>
                  <a:pt x="2516833" y="213718"/>
                  <a:pt x="2516833" y="254050"/>
                </a:cubicBezTo>
                <a:lnTo>
                  <a:pt x="2516833" y="327274"/>
                </a:lnTo>
                <a:lnTo>
                  <a:pt x="2454102" y="327274"/>
                </a:lnTo>
                <a:lnTo>
                  <a:pt x="2454102" y="90190"/>
                </a:lnTo>
                <a:lnTo>
                  <a:pt x="2512368" y="90190"/>
                </a:lnTo>
                <a:lnTo>
                  <a:pt x="2512368" y="123900"/>
                </a:lnTo>
                <a:cubicBezTo>
                  <a:pt x="2522340" y="107975"/>
                  <a:pt x="2531306" y="97483"/>
                  <a:pt x="2539269" y="92423"/>
                </a:cubicBezTo>
                <a:cubicBezTo>
                  <a:pt x="2547231" y="87363"/>
                  <a:pt x="2556272" y="84833"/>
                  <a:pt x="2566393" y="84833"/>
                </a:cubicBezTo>
                <a:close/>
                <a:moveTo>
                  <a:pt x="2009776" y="84833"/>
                </a:moveTo>
                <a:cubicBezTo>
                  <a:pt x="2042220" y="84833"/>
                  <a:pt x="2066330" y="90116"/>
                  <a:pt x="2082106" y="100683"/>
                </a:cubicBezTo>
                <a:cubicBezTo>
                  <a:pt x="2097882" y="111249"/>
                  <a:pt x="2108746" y="126876"/>
                  <a:pt x="2114699" y="147564"/>
                </a:cubicBezTo>
                <a:lnTo>
                  <a:pt x="2055540" y="158502"/>
                </a:lnTo>
                <a:cubicBezTo>
                  <a:pt x="2053010" y="149275"/>
                  <a:pt x="2048210" y="142206"/>
                  <a:pt x="2041141" y="137294"/>
                </a:cubicBezTo>
                <a:cubicBezTo>
                  <a:pt x="2034072" y="132383"/>
                  <a:pt x="2023989" y="129927"/>
                  <a:pt x="2010892" y="129927"/>
                </a:cubicBezTo>
                <a:cubicBezTo>
                  <a:pt x="1994372" y="129927"/>
                  <a:pt x="1982540" y="132234"/>
                  <a:pt x="1975396" y="136848"/>
                </a:cubicBezTo>
                <a:cubicBezTo>
                  <a:pt x="1970634" y="140122"/>
                  <a:pt x="1968253" y="144364"/>
                  <a:pt x="1968253" y="149573"/>
                </a:cubicBezTo>
                <a:cubicBezTo>
                  <a:pt x="1968253" y="154038"/>
                  <a:pt x="1970336" y="157833"/>
                  <a:pt x="1974503" y="160958"/>
                </a:cubicBezTo>
                <a:cubicBezTo>
                  <a:pt x="1980159" y="165125"/>
                  <a:pt x="1999692" y="171004"/>
                  <a:pt x="2033104" y="178594"/>
                </a:cubicBezTo>
                <a:cubicBezTo>
                  <a:pt x="2066516" y="186184"/>
                  <a:pt x="2089845" y="195486"/>
                  <a:pt x="2103091" y="206500"/>
                </a:cubicBezTo>
                <a:cubicBezTo>
                  <a:pt x="2116188" y="217662"/>
                  <a:pt x="2122736" y="233214"/>
                  <a:pt x="2122736" y="253157"/>
                </a:cubicBezTo>
                <a:cubicBezTo>
                  <a:pt x="2122736" y="274886"/>
                  <a:pt x="2113658" y="293564"/>
                  <a:pt x="2095501" y="309191"/>
                </a:cubicBezTo>
                <a:cubicBezTo>
                  <a:pt x="2077343" y="324818"/>
                  <a:pt x="2050480" y="332631"/>
                  <a:pt x="2014910" y="332631"/>
                </a:cubicBezTo>
                <a:cubicBezTo>
                  <a:pt x="1982614" y="332631"/>
                  <a:pt x="1957053" y="326083"/>
                  <a:pt x="1938226" y="312986"/>
                </a:cubicBezTo>
                <a:cubicBezTo>
                  <a:pt x="1919400" y="299889"/>
                  <a:pt x="1907084" y="282104"/>
                  <a:pt x="1901280" y="259631"/>
                </a:cubicBezTo>
                <a:lnTo>
                  <a:pt x="1964234" y="250032"/>
                </a:lnTo>
                <a:cubicBezTo>
                  <a:pt x="1966913" y="262236"/>
                  <a:pt x="1972345" y="271500"/>
                  <a:pt x="1980531" y="277825"/>
                </a:cubicBezTo>
                <a:cubicBezTo>
                  <a:pt x="1988716" y="284151"/>
                  <a:pt x="2000176" y="287313"/>
                  <a:pt x="2014910" y="287313"/>
                </a:cubicBezTo>
                <a:cubicBezTo>
                  <a:pt x="2031132" y="287313"/>
                  <a:pt x="2043336" y="284337"/>
                  <a:pt x="2051522" y="278384"/>
                </a:cubicBezTo>
                <a:cubicBezTo>
                  <a:pt x="2057028" y="274216"/>
                  <a:pt x="2059782" y="268635"/>
                  <a:pt x="2059782" y="261640"/>
                </a:cubicBezTo>
                <a:cubicBezTo>
                  <a:pt x="2059782" y="256878"/>
                  <a:pt x="2058293" y="252934"/>
                  <a:pt x="2055317" y="249809"/>
                </a:cubicBezTo>
                <a:cubicBezTo>
                  <a:pt x="2052192" y="246832"/>
                  <a:pt x="2045197" y="244079"/>
                  <a:pt x="2034332" y="241549"/>
                </a:cubicBezTo>
                <a:cubicBezTo>
                  <a:pt x="1983731" y="230386"/>
                  <a:pt x="1951658" y="220192"/>
                  <a:pt x="1938115" y="210964"/>
                </a:cubicBezTo>
                <a:cubicBezTo>
                  <a:pt x="1919362" y="198165"/>
                  <a:pt x="1909986" y="180380"/>
                  <a:pt x="1909986" y="157609"/>
                </a:cubicBezTo>
                <a:cubicBezTo>
                  <a:pt x="1909986" y="137071"/>
                  <a:pt x="1918097" y="119807"/>
                  <a:pt x="1934320" y="105817"/>
                </a:cubicBezTo>
                <a:cubicBezTo>
                  <a:pt x="1950542" y="91827"/>
                  <a:pt x="1975694" y="84833"/>
                  <a:pt x="2009776" y="84833"/>
                </a:cubicBezTo>
                <a:close/>
                <a:moveTo>
                  <a:pt x="1783110" y="84833"/>
                </a:moveTo>
                <a:cubicBezTo>
                  <a:pt x="1796951" y="84833"/>
                  <a:pt x="1809602" y="87325"/>
                  <a:pt x="1821061" y="92311"/>
                </a:cubicBezTo>
                <a:cubicBezTo>
                  <a:pt x="1832521" y="97297"/>
                  <a:pt x="1841191" y="103659"/>
                  <a:pt x="1847069" y="111398"/>
                </a:cubicBezTo>
                <a:cubicBezTo>
                  <a:pt x="1852948" y="119137"/>
                  <a:pt x="1857041" y="127918"/>
                  <a:pt x="1859348" y="137741"/>
                </a:cubicBezTo>
                <a:cubicBezTo>
                  <a:pt x="1861654" y="147564"/>
                  <a:pt x="1862808" y="161628"/>
                  <a:pt x="1862808" y="179934"/>
                </a:cubicBezTo>
                <a:lnTo>
                  <a:pt x="1862808" y="327274"/>
                </a:lnTo>
                <a:lnTo>
                  <a:pt x="1800077" y="327274"/>
                </a:lnTo>
                <a:lnTo>
                  <a:pt x="1800077" y="206276"/>
                </a:lnTo>
                <a:cubicBezTo>
                  <a:pt x="1800077" y="180678"/>
                  <a:pt x="1798737" y="164121"/>
                  <a:pt x="1796058" y="156605"/>
                </a:cubicBezTo>
                <a:cubicBezTo>
                  <a:pt x="1793379" y="149089"/>
                  <a:pt x="1789026" y="143248"/>
                  <a:pt x="1782999" y="139080"/>
                </a:cubicBezTo>
                <a:cubicBezTo>
                  <a:pt x="1776971" y="134913"/>
                  <a:pt x="1769716" y="132830"/>
                  <a:pt x="1761232" y="132830"/>
                </a:cubicBezTo>
                <a:cubicBezTo>
                  <a:pt x="1750368" y="132830"/>
                  <a:pt x="1740620" y="135806"/>
                  <a:pt x="1731988" y="141759"/>
                </a:cubicBezTo>
                <a:cubicBezTo>
                  <a:pt x="1723356" y="147712"/>
                  <a:pt x="1717440" y="155600"/>
                  <a:pt x="1714240" y="165423"/>
                </a:cubicBezTo>
                <a:cubicBezTo>
                  <a:pt x="1711040" y="175246"/>
                  <a:pt x="1709440" y="193403"/>
                  <a:pt x="1709440" y="219894"/>
                </a:cubicBezTo>
                <a:lnTo>
                  <a:pt x="1709440" y="327274"/>
                </a:lnTo>
                <a:lnTo>
                  <a:pt x="1646709" y="327274"/>
                </a:lnTo>
                <a:lnTo>
                  <a:pt x="1646709" y="90190"/>
                </a:lnTo>
                <a:lnTo>
                  <a:pt x="1704975" y="90190"/>
                </a:lnTo>
                <a:lnTo>
                  <a:pt x="1704975" y="125016"/>
                </a:lnTo>
                <a:cubicBezTo>
                  <a:pt x="1725663" y="98227"/>
                  <a:pt x="1751708" y="84833"/>
                  <a:pt x="1783110" y="84833"/>
                </a:cubicBezTo>
                <a:close/>
                <a:moveTo>
                  <a:pt x="682526" y="84833"/>
                </a:moveTo>
                <a:cubicBezTo>
                  <a:pt x="710506" y="84833"/>
                  <a:pt x="731342" y="88144"/>
                  <a:pt x="745034" y="94767"/>
                </a:cubicBezTo>
                <a:cubicBezTo>
                  <a:pt x="758726" y="101390"/>
                  <a:pt x="768363" y="109798"/>
                  <a:pt x="773944" y="119993"/>
                </a:cubicBezTo>
                <a:cubicBezTo>
                  <a:pt x="779525" y="130188"/>
                  <a:pt x="782316" y="148903"/>
                  <a:pt x="782316" y="176139"/>
                </a:cubicBezTo>
                <a:lnTo>
                  <a:pt x="781646" y="249362"/>
                </a:lnTo>
                <a:cubicBezTo>
                  <a:pt x="781646" y="270198"/>
                  <a:pt x="782650" y="285564"/>
                  <a:pt x="784660" y="295462"/>
                </a:cubicBezTo>
                <a:cubicBezTo>
                  <a:pt x="786669" y="305359"/>
                  <a:pt x="790427" y="315963"/>
                  <a:pt x="795933" y="327274"/>
                </a:cubicBezTo>
                <a:lnTo>
                  <a:pt x="733872" y="327274"/>
                </a:lnTo>
                <a:cubicBezTo>
                  <a:pt x="732235" y="323106"/>
                  <a:pt x="730226" y="316930"/>
                  <a:pt x="727844" y="308744"/>
                </a:cubicBezTo>
                <a:cubicBezTo>
                  <a:pt x="726803" y="305024"/>
                  <a:pt x="726058" y="302568"/>
                  <a:pt x="725612" y="301377"/>
                </a:cubicBezTo>
                <a:cubicBezTo>
                  <a:pt x="714896" y="311795"/>
                  <a:pt x="703437" y="319609"/>
                  <a:pt x="691233" y="324818"/>
                </a:cubicBezTo>
                <a:cubicBezTo>
                  <a:pt x="679029" y="330027"/>
                  <a:pt x="666006" y="332631"/>
                  <a:pt x="652165" y="332631"/>
                </a:cubicBezTo>
                <a:cubicBezTo>
                  <a:pt x="627758" y="332631"/>
                  <a:pt x="608521" y="326009"/>
                  <a:pt x="594457" y="312763"/>
                </a:cubicBezTo>
                <a:cubicBezTo>
                  <a:pt x="580393" y="299517"/>
                  <a:pt x="573361" y="282774"/>
                  <a:pt x="573361" y="262533"/>
                </a:cubicBezTo>
                <a:cubicBezTo>
                  <a:pt x="573361" y="249139"/>
                  <a:pt x="576561" y="237195"/>
                  <a:pt x="582960" y="226703"/>
                </a:cubicBezTo>
                <a:cubicBezTo>
                  <a:pt x="589360" y="216211"/>
                  <a:pt x="598327" y="208174"/>
                  <a:pt x="609861" y="202593"/>
                </a:cubicBezTo>
                <a:cubicBezTo>
                  <a:pt x="621395" y="197012"/>
                  <a:pt x="638027" y="192138"/>
                  <a:pt x="659755" y="187970"/>
                </a:cubicBezTo>
                <a:cubicBezTo>
                  <a:pt x="689075" y="182464"/>
                  <a:pt x="709390" y="177329"/>
                  <a:pt x="720701" y="172567"/>
                </a:cubicBezTo>
                <a:lnTo>
                  <a:pt x="720701" y="166316"/>
                </a:lnTo>
                <a:cubicBezTo>
                  <a:pt x="720701" y="154261"/>
                  <a:pt x="717724" y="145666"/>
                  <a:pt x="711771" y="140531"/>
                </a:cubicBezTo>
                <a:cubicBezTo>
                  <a:pt x="705818" y="135397"/>
                  <a:pt x="694581" y="132830"/>
                  <a:pt x="678061" y="132830"/>
                </a:cubicBezTo>
                <a:cubicBezTo>
                  <a:pt x="666899" y="132830"/>
                  <a:pt x="658193" y="135025"/>
                  <a:pt x="651942" y="139415"/>
                </a:cubicBezTo>
                <a:cubicBezTo>
                  <a:pt x="645691" y="143806"/>
                  <a:pt x="640631" y="151507"/>
                  <a:pt x="636762" y="162521"/>
                </a:cubicBezTo>
                <a:lnTo>
                  <a:pt x="579835" y="152252"/>
                </a:lnTo>
                <a:cubicBezTo>
                  <a:pt x="586234" y="129332"/>
                  <a:pt x="597248" y="112366"/>
                  <a:pt x="612875" y="101352"/>
                </a:cubicBezTo>
                <a:cubicBezTo>
                  <a:pt x="628502" y="90339"/>
                  <a:pt x="651719" y="84833"/>
                  <a:pt x="682526" y="84833"/>
                </a:cubicBezTo>
                <a:close/>
                <a:moveTo>
                  <a:pt x="423119" y="84833"/>
                </a:moveTo>
                <a:cubicBezTo>
                  <a:pt x="458391" y="84833"/>
                  <a:pt x="486222" y="96478"/>
                  <a:pt x="506611" y="119770"/>
                </a:cubicBezTo>
                <a:cubicBezTo>
                  <a:pt x="527001" y="143061"/>
                  <a:pt x="536749" y="178743"/>
                  <a:pt x="535856" y="226815"/>
                </a:cubicBezTo>
                <a:lnTo>
                  <a:pt x="378694" y="226815"/>
                </a:lnTo>
                <a:cubicBezTo>
                  <a:pt x="379140" y="245418"/>
                  <a:pt x="384200" y="259892"/>
                  <a:pt x="393874" y="270235"/>
                </a:cubicBezTo>
                <a:cubicBezTo>
                  <a:pt x="403548" y="280579"/>
                  <a:pt x="415603" y="285750"/>
                  <a:pt x="430039" y="285750"/>
                </a:cubicBezTo>
                <a:cubicBezTo>
                  <a:pt x="439862" y="285750"/>
                  <a:pt x="448122" y="283072"/>
                  <a:pt x="454819" y="277714"/>
                </a:cubicBezTo>
                <a:cubicBezTo>
                  <a:pt x="461516" y="272356"/>
                  <a:pt x="466577" y="263724"/>
                  <a:pt x="470000" y="251818"/>
                </a:cubicBezTo>
                <a:lnTo>
                  <a:pt x="532508" y="262310"/>
                </a:lnTo>
                <a:cubicBezTo>
                  <a:pt x="524471" y="285230"/>
                  <a:pt x="511783" y="302680"/>
                  <a:pt x="494445" y="314660"/>
                </a:cubicBezTo>
                <a:cubicBezTo>
                  <a:pt x="477106" y="326641"/>
                  <a:pt x="455415" y="332631"/>
                  <a:pt x="429370" y="332631"/>
                </a:cubicBezTo>
                <a:cubicBezTo>
                  <a:pt x="388144" y="332631"/>
                  <a:pt x="357634" y="319162"/>
                  <a:pt x="337840" y="292225"/>
                </a:cubicBezTo>
                <a:cubicBezTo>
                  <a:pt x="322213" y="270644"/>
                  <a:pt x="314400" y="243409"/>
                  <a:pt x="314400" y="210518"/>
                </a:cubicBezTo>
                <a:cubicBezTo>
                  <a:pt x="314400" y="171227"/>
                  <a:pt x="324669" y="140457"/>
                  <a:pt x="345207" y="118207"/>
                </a:cubicBezTo>
                <a:cubicBezTo>
                  <a:pt x="365746" y="95957"/>
                  <a:pt x="391716" y="84833"/>
                  <a:pt x="423119" y="84833"/>
                </a:cubicBezTo>
                <a:close/>
                <a:moveTo>
                  <a:pt x="1036737" y="6474"/>
                </a:moveTo>
                <a:lnTo>
                  <a:pt x="1036737" y="90190"/>
                </a:lnTo>
                <a:lnTo>
                  <a:pt x="1079600" y="90190"/>
                </a:lnTo>
                <a:lnTo>
                  <a:pt x="1079600" y="140197"/>
                </a:lnTo>
                <a:lnTo>
                  <a:pt x="1036737" y="140197"/>
                </a:lnTo>
                <a:lnTo>
                  <a:pt x="1036737" y="235744"/>
                </a:lnTo>
                <a:cubicBezTo>
                  <a:pt x="1036737" y="255092"/>
                  <a:pt x="1037147" y="266366"/>
                  <a:pt x="1037965" y="269565"/>
                </a:cubicBezTo>
                <a:cubicBezTo>
                  <a:pt x="1038784" y="272765"/>
                  <a:pt x="1040644" y="275407"/>
                  <a:pt x="1043546" y="277491"/>
                </a:cubicBezTo>
                <a:cubicBezTo>
                  <a:pt x="1046448" y="279574"/>
                  <a:pt x="1049983" y="280616"/>
                  <a:pt x="1054150" y="280616"/>
                </a:cubicBezTo>
                <a:cubicBezTo>
                  <a:pt x="1059954" y="280616"/>
                  <a:pt x="1068363" y="278607"/>
                  <a:pt x="1079376" y="274588"/>
                </a:cubicBezTo>
                <a:lnTo>
                  <a:pt x="1084734" y="323255"/>
                </a:lnTo>
                <a:cubicBezTo>
                  <a:pt x="1070149" y="329506"/>
                  <a:pt x="1053629" y="332631"/>
                  <a:pt x="1035174" y="332631"/>
                </a:cubicBezTo>
                <a:cubicBezTo>
                  <a:pt x="1023864" y="332631"/>
                  <a:pt x="1013669" y="330734"/>
                  <a:pt x="1004590" y="326939"/>
                </a:cubicBezTo>
                <a:cubicBezTo>
                  <a:pt x="995512" y="323144"/>
                  <a:pt x="988852" y="318232"/>
                  <a:pt x="984610" y="312205"/>
                </a:cubicBezTo>
                <a:cubicBezTo>
                  <a:pt x="980369" y="306177"/>
                  <a:pt x="977429" y="298029"/>
                  <a:pt x="975792" y="287760"/>
                </a:cubicBezTo>
                <a:cubicBezTo>
                  <a:pt x="974453" y="280467"/>
                  <a:pt x="973783" y="265733"/>
                  <a:pt x="973783" y="243558"/>
                </a:cubicBezTo>
                <a:lnTo>
                  <a:pt x="973783" y="140197"/>
                </a:lnTo>
                <a:lnTo>
                  <a:pt x="944985" y="140197"/>
                </a:lnTo>
                <a:lnTo>
                  <a:pt x="944985" y="90190"/>
                </a:lnTo>
                <a:lnTo>
                  <a:pt x="973783" y="90190"/>
                </a:lnTo>
                <a:lnTo>
                  <a:pt x="973783" y="43086"/>
                </a:lnTo>
                <a:close/>
                <a:moveTo>
                  <a:pt x="1521768" y="0"/>
                </a:moveTo>
                <a:lnTo>
                  <a:pt x="1587848" y="0"/>
                </a:lnTo>
                <a:lnTo>
                  <a:pt x="1587848" y="327274"/>
                </a:lnTo>
                <a:lnTo>
                  <a:pt x="1521768" y="327274"/>
                </a:lnTo>
                <a:close/>
                <a:moveTo>
                  <a:pt x="1123057" y="0"/>
                </a:moveTo>
                <a:lnTo>
                  <a:pt x="1185789" y="0"/>
                </a:lnTo>
                <a:lnTo>
                  <a:pt x="1185789" y="120328"/>
                </a:lnTo>
                <a:cubicBezTo>
                  <a:pt x="1206029" y="96664"/>
                  <a:pt x="1230214" y="84833"/>
                  <a:pt x="1258343" y="84833"/>
                </a:cubicBezTo>
                <a:cubicBezTo>
                  <a:pt x="1272779" y="84833"/>
                  <a:pt x="1285801" y="87511"/>
                  <a:pt x="1297410" y="92869"/>
                </a:cubicBezTo>
                <a:cubicBezTo>
                  <a:pt x="1309018" y="98227"/>
                  <a:pt x="1317762" y="105073"/>
                  <a:pt x="1323641" y="113407"/>
                </a:cubicBezTo>
                <a:cubicBezTo>
                  <a:pt x="1329520" y="121742"/>
                  <a:pt x="1333538" y="130969"/>
                  <a:pt x="1335696" y="141090"/>
                </a:cubicBezTo>
                <a:cubicBezTo>
                  <a:pt x="1337854" y="151210"/>
                  <a:pt x="1338933" y="166911"/>
                  <a:pt x="1338933" y="188194"/>
                </a:cubicBezTo>
                <a:lnTo>
                  <a:pt x="1338933" y="327274"/>
                </a:lnTo>
                <a:lnTo>
                  <a:pt x="1276202" y="327274"/>
                </a:lnTo>
                <a:lnTo>
                  <a:pt x="1276202" y="202035"/>
                </a:lnTo>
                <a:cubicBezTo>
                  <a:pt x="1276202" y="177180"/>
                  <a:pt x="1275011" y="161405"/>
                  <a:pt x="1272630" y="154707"/>
                </a:cubicBezTo>
                <a:cubicBezTo>
                  <a:pt x="1270249" y="148010"/>
                  <a:pt x="1266044" y="142689"/>
                  <a:pt x="1260017" y="138745"/>
                </a:cubicBezTo>
                <a:cubicBezTo>
                  <a:pt x="1253989" y="134802"/>
                  <a:pt x="1246436" y="132830"/>
                  <a:pt x="1237357" y="132830"/>
                </a:cubicBezTo>
                <a:cubicBezTo>
                  <a:pt x="1226940" y="132830"/>
                  <a:pt x="1217638" y="135360"/>
                  <a:pt x="1209452" y="140420"/>
                </a:cubicBezTo>
                <a:cubicBezTo>
                  <a:pt x="1201267" y="145480"/>
                  <a:pt x="1195276" y="153107"/>
                  <a:pt x="1191481" y="163302"/>
                </a:cubicBezTo>
                <a:cubicBezTo>
                  <a:pt x="1187686" y="173497"/>
                  <a:pt x="1185789" y="188566"/>
                  <a:pt x="1185789" y="208509"/>
                </a:cubicBezTo>
                <a:lnTo>
                  <a:pt x="1185789" y="327274"/>
                </a:lnTo>
                <a:lnTo>
                  <a:pt x="1123057" y="327274"/>
                </a:lnTo>
                <a:close/>
                <a:moveTo>
                  <a:pt x="847056" y="0"/>
                </a:moveTo>
                <a:lnTo>
                  <a:pt x="909787" y="0"/>
                </a:lnTo>
                <a:lnTo>
                  <a:pt x="909787" y="327274"/>
                </a:lnTo>
                <a:lnTo>
                  <a:pt x="847056" y="327274"/>
                </a:lnTo>
                <a:close/>
                <a:moveTo>
                  <a:pt x="0" y="0"/>
                </a:moveTo>
                <a:lnTo>
                  <a:pt x="66080" y="0"/>
                </a:lnTo>
                <a:lnTo>
                  <a:pt x="66080" y="128811"/>
                </a:lnTo>
                <a:lnTo>
                  <a:pt x="195561" y="128811"/>
                </a:lnTo>
                <a:lnTo>
                  <a:pt x="195561" y="0"/>
                </a:lnTo>
                <a:lnTo>
                  <a:pt x="261640" y="0"/>
                </a:lnTo>
                <a:lnTo>
                  <a:pt x="261640" y="327274"/>
                </a:lnTo>
                <a:lnTo>
                  <a:pt x="195561" y="327274"/>
                </a:lnTo>
                <a:lnTo>
                  <a:pt x="195561" y="184175"/>
                </a:lnTo>
                <a:lnTo>
                  <a:pt x="66080" y="184175"/>
                </a:lnTo>
                <a:lnTo>
                  <a:pt x="66080" y="327274"/>
                </a:lnTo>
                <a:lnTo>
                  <a:pt x="0" y="327274"/>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ko-KR" altLang="en-US" sz="3600" b="1" dirty="0">
              <a:solidFill>
                <a:schemeClr val="accent1"/>
              </a:solidFill>
              <a:cs typeface="Arial" pitchFamily="34" charset="0"/>
            </a:endParaRPr>
          </a:p>
        </p:txBody>
      </p:sp>
      <p:grpSp>
        <p:nvGrpSpPr>
          <p:cNvPr id="34" name="그룹 33">
            <a:extLst>
              <a:ext uri="{FF2B5EF4-FFF2-40B4-BE49-F238E27FC236}">
                <a16:creationId xmlns:a16="http://schemas.microsoft.com/office/drawing/2014/main" id="{E9E8B6DC-874D-4999-B444-555FB2B06C1B}"/>
              </a:ext>
            </a:extLst>
          </p:cNvPr>
          <p:cNvGrpSpPr/>
          <p:nvPr/>
        </p:nvGrpSpPr>
        <p:grpSpPr>
          <a:xfrm>
            <a:off x="6210731" y="3538282"/>
            <a:ext cx="1608423" cy="2922320"/>
            <a:chOff x="4870244" y="4166738"/>
            <a:chExt cx="1087724" cy="1976270"/>
          </a:xfrm>
        </p:grpSpPr>
        <p:sp>
          <p:nvSpPr>
            <p:cNvPr id="35" name="자유형: 도형 34">
              <a:extLst>
                <a:ext uri="{FF2B5EF4-FFF2-40B4-BE49-F238E27FC236}">
                  <a16:creationId xmlns:a16="http://schemas.microsoft.com/office/drawing/2014/main" id="{EDD9E39E-3FBA-4788-98CC-CE046903FAA0}"/>
                </a:ext>
              </a:extLst>
            </p:cNvPr>
            <p:cNvSpPr/>
            <p:nvPr/>
          </p:nvSpPr>
          <p:spPr>
            <a:xfrm>
              <a:off x="5017292" y="5066818"/>
              <a:ext cx="395655" cy="1007722"/>
            </a:xfrm>
            <a:custGeom>
              <a:avLst/>
              <a:gdLst>
                <a:gd name="connsiteX0" fmla="*/ 4910 w 395655"/>
                <a:gd name="connsiteY0" fmla="*/ 1000049 h 1007722"/>
                <a:gd name="connsiteX1" fmla="*/ 2521 w 395655"/>
                <a:gd name="connsiteY1" fmla="*/ 923320 h 1007722"/>
                <a:gd name="connsiteX2" fmla="*/ 29417 w 395655"/>
                <a:gd name="connsiteY2" fmla="*/ 1684 h 1007722"/>
                <a:gd name="connsiteX3" fmla="*/ 394768 w 395655"/>
                <a:gd name="connsiteY3" fmla="*/ 8784 h 1007722"/>
                <a:gd name="connsiteX4" fmla="*/ 395655 w 395655"/>
                <a:gd name="connsiteY4" fmla="*/ 965508 h 1007722"/>
                <a:gd name="connsiteX5" fmla="*/ 394221 w 395655"/>
                <a:gd name="connsiteY5" fmla="*/ 992609 h 1007722"/>
                <a:gd name="connsiteX6" fmla="*/ 293941 w 395655"/>
                <a:gd name="connsiteY6" fmla="*/ 999162 h 1007722"/>
                <a:gd name="connsiteX7" fmla="*/ 274349 w 395655"/>
                <a:gd name="connsiteY7" fmla="*/ 877310 h 1007722"/>
                <a:gd name="connsiteX8" fmla="*/ 201443 w 395655"/>
                <a:gd name="connsiteY8" fmla="*/ 197330 h 1007722"/>
                <a:gd name="connsiteX9" fmla="*/ 116454 w 395655"/>
                <a:gd name="connsiteY9" fmla="*/ 935676 h 1007722"/>
                <a:gd name="connsiteX10" fmla="*/ 109218 w 395655"/>
                <a:gd name="connsiteY10" fmla="*/ 999913 h 1007722"/>
                <a:gd name="connsiteX11" fmla="*/ 4910 w 395655"/>
                <a:gd name="connsiteY11" fmla="*/ 1000049 h 100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5655" h="1007722">
                  <a:moveTo>
                    <a:pt x="4910" y="1000049"/>
                  </a:moveTo>
                  <a:cubicBezTo>
                    <a:pt x="-4032" y="974724"/>
                    <a:pt x="1838" y="948783"/>
                    <a:pt x="2521" y="923320"/>
                  </a:cubicBezTo>
                  <a:cubicBezTo>
                    <a:pt x="10644" y="620569"/>
                    <a:pt x="28939" y="6190"/>
                    <a:pt x="29417" y="1684"/>
                  </a:cubicBezTo>
                  <a:cubicBezTo>
                    <a:pt x="36585" y="-3094"/>
                    <a:pt x="388078" y="3255"/>
                    <a:pt x="394768" y="8784"/>
                  </a:cubicBezTo>
                  <a:cubicBezTo>
                    <a:pt x="395109" y="327715"/>
                    <a:pt x="395450" y="646646"/>
                    <a:pt x="395655" y="965508"/>
                  </a:cubicBezTo>
                  <a:cubicBezTo>
                    <a:pt x="395655" y="974519"/>
                    <a:pt x="394699" y="983598"/>
                    <a:pt x="394221" y="992609"/>
                  </a:cubicBezTo>
                  <a:cubicBezTo>
                    <a:pt x="360977" y="1011791"/>
                    <a:pt x="292098" y="998821"/>
                    <a:pt x="293941" y="999162"/>
                  </a:cubicBezTo>
                  <a:cubicBezTo>
                    <a:pt x="272711" y="960934"/>
                    <a:pt x="278787" y="917996"/>
                    <a:pt x="274349" y="877310"/>
                  </a:cubicBezTo>
                  <a:cubicBezTo>
                    <a:pt x="251481" y="666101"/>
                    <a:pt x="205266" y="219243"/>
                    <a:pt x="201443" y="197330"/>
                  </a:cubicBezTo>
                  <a:cubicBezTo>
                    <a:pt x="172363" y="450386"/>
                    <a:pt x="144511" y="693065"/>
                    <a:pt x="116454" y="935676"/>
                  </a:cubicBezTo>
                  <a:cubicBezTo>
                    <a:pt x="114270" y="954790"/>
                    <a:pt x="111949" y="980799"/>
                    <a:pt x="109218" y="999913"/>
                  </a:cubicBezTo>
                  <a:cubicBezTo>
                    <a:pt x="75223" y="1006603"/>
                    <a:pt x="47917" y="1013429"/>
                    <a:pt x="4910" y="1000049"/>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52CA92C9-9FD6-452E-A776-2CC15D16C6F1}"/>
                </a:ext>
              </a:extLst>
            </p:cNvPr>
            <p:cNvSpPr/>
            <p:nvPr/>
          </p:nvSpPr>
          <p:spPr>
            <a:xfrm>
              <a:off x="5011393" y="6066153"/>
              <a:ext cx="181643" cy="76579"/>
            </a:xfrm>
            <a:custGeom>
              <a:avLst/>
              <a:gdLst>
                <a:gd name="connsiteX0" fmla="*/ 10809 w 181643"/>
                <a:gd name="connsiteY0" fmla="*/ 714 h 76579"/>
                <a:gd name="connsiteX1" fmla="*/ 108427 w 181643"/>
                <a:gd name="connsiteY1" fmla="*/ 510 h 76579"/>
                <a:gd name="connsiteX2" fmla="*/ 116619 w 181643"/>
                <a:gd name="connsiteY2" fmla="*/ 7882 h 76579"/>
                <a:gd name="connsiteX3" fmla="*/ 166110 w 181643"/>
                <a:gd name="connsiteY3" fmla="*/ 29044 h 76579"/>
                <a:gd name="connsiteX4" fmla="*/ 180241 w 181643"/>
                <a:gd name="connsiteY4" fmla="*/ 63927 h 76579"/>
                <a:gd name="connsiteX5" fmla="*/ 152457 w 181643"/>
                <a:gd name="connsiteY5" fmla="*/ 76419 h 76579"/>
                <a:gd name="connsiteX6" fmla="*/ 37432 w 181643"/>
                <a:gd name="connsiteY6" fmla="*/ 75395 h 76579"/>
                <a:gd name="connsiteX7" fmla="*/ 3846 w 181643"/>
                <a:gd name="connsiteY7" fmla="*/ 30273 h 76579"/>
                <a:gd name="connsiteX8" fmla="*/ 10809 w 181643"/>
                <a:gd name="connsiteY8" fmla="*/ 714 h 7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643" h="76579">
                  <a:moveTo>
                    <a:pt x="10809" y="714"/>
                  </a:moveTo>
                  <a:cubicBezTo>
                    <a:pt x="45282" y="-1675"/>
                    <a:pt x="73885" y="2899"/>
                    <a:pt x="108427" y="510"/>
                  </a:cubicBezTo>
                  <a:cubicBezTo>
                    <a:pt x="110748" y="4810"/>
                    <a:pt x="99075" y="3581"/>
                    <a:pt x="116619" y="7882"/>
                  </a:cubicBezTo>
                  <a:cubicBezTo>
                    <a:pt x="133821" y="12115"/>
                    <a:pt x="150614" y="20101"/>
                    <a:pt x="166110" y="29044"/>
                  </a:cubicBezTo>
                  <a:cubicBezTo>
                    <a:pt x="178466" y="36143"/>
                    <a:pt x="184610" y="48772"/>
                    <a:pt x="180241" y="63927"/>
                  </a:cubicBezTo>
                  <a:cubicBezTo>
                    <a:pt x="175940" y="78740"/>
                    <a:pt x="163448" y="76488"/>
                    <a:pt x="152457" y="76419"/>
                  </a:cubicBezTo>
                  <a:cubicBezTo>
                    <a:pt x="114093" y="76214"/>
                    <a:pt x="75728" y="75873"/>
                    <a:pt x="37432" y="75395"/>
                  </a:cubicBezTo>
                  <a:cubicBezTo>
                    <a:pt x="-386" y="74917"/>
                    <a:pt x="-5028" y="68637"/>
                    <a:pt x="3846" y="30273"/>
                  </a:cubicBezTo>
                  <a:cubicBezTo>
                    <a:pt x="6099" y="20374"/>
                    <a:pt x="8488" y="10544"/>
                    <a:pt x="10809" y="714"/>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032AFA15-504B-4630-B7CE-573FFA99711B}"/>
                </a:ext>
              </a:extLst>
            </p:cNvPr>
            <p:cNvSpPr/>
            <p:nvPr/>
          </p:nvSpPr>
          <p:spPr>
            <a:xfrm>
              <a:off x="5302333" y="6059768"/>
              <a:ext cx="180518" cy="83240"/>
            </a:xfrm>
            <a:custGeom>
              <a:avLst/>
              <a:gdLst>
                <a:gd name="connsiteX0" fmla="*/ 8969 w 180518"/>
                <a:gd name="connsiteY0" fmla="*/ 6144 h 83240"/>
                <a:gd name="connsiteX1" fmla="*/ 104198 w 180518"/>
                <a:gd name="connsiteY1" fmla="*/ 0 h 83240"/>
                <a:gd name="connsiteX2" fmla="*/ 119898 w 180518"/>
                <a:gd name="connsiteY2" fmla="*/ 14882 h 83240"/>
                <a:gd name="connsiteX3" fmla="*/ 160584 w 180518"/>
                <a:gd name="connsiteY3" fmla="*/ 32016 h 83240"/>
                <a:gd name="connsiteX4" fmla="*/ 179766 w 180518"/>
                <a:gd name="connsiteY4" fmla="*/ 68128 h 83240"/>
                <a:gd name="connsiteX5" fmla="*/ 146726 w 180518"/>
                <a:gd name="connsiteY5" fmla="*/ 82600 h 83240"/>
                <a:gd name="connsiteX6" fmla="*/ 37640 w 180518"/>
                <a:gd name="connsiteY6" fmla="*/ 81780 h 83240"/>
                <a:gd name="connsiteX7" fmla="*/ 2279 w 180518"/>
                <a:gd name="connsiteY7" fmla="*/ 39389 h 83240"/>
                <a:gd name="connsiteX8" fmla="*/ 8969 w 180518"/>
                <a:gd name="connsiteY8" fmla="*/ 6144 h 8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518" h="83240">
                  <a:moveTo>
                    <a:pt x="8969" y="6144"/>
                  </a:moveTo>
                  <a:cubicBezTo>
                    <a:pt x="42623" y="7168"/>
                    <a:pt x="70953" y="5120"/>
                    <a:pt x="104198" y="0"/>
                  </a:cubicBezTo>
                  <a:cubicBezTo>
                    <a:pt x="100989" y="9898"/>
                    <a:pt x="111024" y="12151"/>
                    <a:pt x="119898" y="14882"/>
                  </a:cubicBezTo>
                  <a:cubicBezTo>
                    <a:pt x="133892" y="19251"/>
                    <a:pt x="147409" y="25394"/>
                    <a:pt x="160584" y="32016"/>
                  </a:cubicBezTo>
                  <a:cubicBezTo>
                    <a:pt x="175056" y="39320"/>
                    <a:pt x="183111" y="51198"/>
                    <a:pt x="179766" y="68128"/>
                  </a:cubicBezTo>
                  <a:cubicBezTo>
                    <a:pt x="175807" y="88129"/>
                    <a:pt x="159287" y="82463"/>
                    <a:pt x="146726" y="82600"/>
                  </a:cubicBezTo>
                  <a:cubicBezTo>
                    <a:pt x="110342" y="82873"/>
                    <a:pt x="73957" y="82258"/>
                    <a:pt x="37640" y="81780"/>
                  </a:cubicBezTo>
                  <a:cubicBezTo>
                    <a:pt x="1596" y="81303"/>
                    <a:pt x="-4138" y="74476"/>
                    <a:pt x="2279" y="39389"/>
                  </a:cubicBezTo>
                  <a:cubicBezTo>
                    <a:pt x="4327" y="28262"/>
                    <a:pt x="6716" y="17203"/>
                    <a:pt x="8969" y="6144"/>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38" name="자유형: 도형 37">
              <a:extLst>
                <a:ext uri="{FF2B5EF4-FFF2-40B4-BE49-F238E27FC236}">
                  <a16:creationId xmlns:a16="http://schemas.microsoft.com/office/drawing/2014/main" id="{551408DB-7CA4-4631-9AF9-18C0FF91F9AA}"/>
                </a:ext>
              </a:extLst>
            </p:cNvPr>
            <p:cNvSpPr/>
            <p:nvPr/>
          </p:nvSpPr>
          <p:spPr>
            <a:xfrm>
              <a:off x="4873092" y="4782680"/>
              <a:ext cx="132462" cy="68811"/>
            </a:xfrm>
            <a:custGeom>
              <a:avLst/>
              <a:gdLst>
                <a:gd name="connsiteX0" fmla="*/ 127880 w 132462"/>
                <a:gd name="connsiteY0" fmla="*/ 40822 h 68811"/>
                <a:gd name="connsiteX1" fmla="*/ 127880 w 132462"/>
                <a:gd name="connsiteY1" fmla="*/ 40822 h 68811"/>
                <a:gd name="connsiteX2" fmla="*/ 127880 w 132462"/>
                <a:gd name="connsiteY2" fmla="*/ 40822 h 68811"/>
                <a:gd name="connsiteX3" fmla="*/ 14425 w 132462"/>
                <a:gd name="connsiteY3" fmla="*/ 0 h 68811"/>
                <a:gd name="connsiteX4" fmla="*/ 9237 w 132462"/>
                <a:gd name="connsiteY4" fmla="*/ 34542 h 68811"/>
                <a:gd name="connsiteX5" fmla="*/ 103100 w 132462"/>
                <a:gd name="connsiteY5" fmla="*/ 68264 h 68811"/>
                <a:gd name="connsiteX6" fmla="*/ 127880 w 132462"/>
                <a:gd name="connsiteY6" fmla="*/ 40822 h 68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62" h="68811">
                  <a:moveTo>
                    <a:pt x="127880" y="40822"/>
                  </a:moveTo>
                  <a:cubicBezTo>
                    <a:pt x="127880" y="40822"/>
                    <a:pt x="127880" y="40822"/>
                    <a:pt x="127880" y="40822"/>
                  </a:cubicBezTo>
                  <a:cubicBezTo>
                    <a:pt x="127880" y="40822"/>
                    <a:pt x="127880" y="40822"/>
                    <a:pt x="127880" y="40822"/>
                  </a:cubicBezTo>
                  <a:cubicBezTo>
                    <a:pt x="89720" y="34678"/>
                    <a:pt x="62415" y="34678"/>
                    <a:pt x="14425" y="0"/>
                  </a:cubicBezTo>
                  <a:cubicBezTo>
                    <a:pt x="-3051" y="9148"/>
                    <a:pt x="-4484" y="20684"/>
                    <a:pt x="9237" y="34542"/>
                  </a:cubicBezTo>
                  <a:cubicBezTo>
                    <a:pt x="41935" y="55158"/>
                    <a:pt x="69241" y="61984"/>
                    <a:pt x="103100" y="68264"/>
                  </a:cubicBezTo>
                  <a:cubicBezTo>
                    <a:pt x="123443" y="69971"/>
                    <a:pt x="141123" y="69357"/>
                    <a:pt x="127880" y="40822"/>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39" name="자유형: 도형 38">
              <a:extLst>
                <a:ext uri="{FF2B5EF4-FFF2-40B4-BE49-F238E27FC236}">
                  <a16:creationId xmlns:a16="http://schemas.microsoft.com/office/drawing/2014/main" id="{1CE9E777-94E1-442A-89C6-B23A158C8749}"/>
                </a:ext>
              </a:extLst>
            </p:cNvPr>
            <p:cNvSpPr/>
            <p:nvPr/>
          </p:nvSpPr>
          <p:spPr>
            <a:xfrm>
              <a:off x="4887653" y="4490509"/>
              <a:ext cx="737459" cy="589658"/>
            </a:xfrm>
            <a:custGeom>
              <a:avLst/>
              <a:gdLst>
                <a:gd name="connsiteX0" fmla="*/ 652265 w 737459"/>
                <a:gd name="connsiteY0" fmla="*/ 79118 h 589658"/>
                <a:gd name="connsiteX1" fmla="*/ 535328 w 737459"/>
                <a:gd name="connsiteY1" fmla="*/ 5802 h 589658"/>
                <a:gd name="connsiteX2" fmla="*/ 457917 w 737459"/>
                <a:gd name="connsiteY2" fmla="*/ 478 h 589658"/>
                <a:gd name="connsiteX3" fmla="*/ 409108 w 737459"/>
                <a:gd name="connsiteY3" fmla="*/ 55158 h 589658"/>
                <a:gd name="connsiteX4" fmla="*/ 379754 w 737459"/>
                <a:gd name="connsiteY4" fmla="*/ 57752 h 589658"/>
                <a:gd name="connsiteX5" fmla="*/ 322002 w 737459"/>
                <a:gd name="connsiteY5" fmla="*/ 58775 h 589658"/>
                <a:gd name="connsiteX6" fmla="*/ 291079 w 737459"/>
                <a:gd name="connsiteY6" fmla="*/ 55294 h 589658"/>
                <a:gd name="connsiteX7" fmla="*/ 243294 w 737459"/>
                <a:gd name="connsiteY7" fmla="*/ 0 h 589658"/>
                <a:gd name="connsiteX8" fmla="*/ 169295 w 737459"/>
                <a:gd name="connsiteY8" fmla="*/ 5598 h 589658"/>
                <a:gd name="connsiteX9" fmla="*/ 56796 w 737459"/>
                <a:gd name="connsiteY9" fmla="*/ 74340 h 589658"/>
                <a:gd name="connsiteX10" fmla="*/ 19523 w 737459"/>
                <a:gd name="connsiteY10" fmla="*/ 203769 h 589658"/>
                <a:gd name="connsiteX11" fmla="*/ 0 w 737459"/>
                <a:gd name="connsiteY11" fmla="*/ 292171 h 589658"/>
                <a:gd name="connsiteX12" fmla="*/ 113865 w 737459"/>
                <a:gd name="connsiteY12" fmla="*/ 333949 h 589658"/>
                <a:gd name="connsiteX13" fmla="*/ 113455 w 737459"/>
                <a:gd name="connsiteY13" fmla="*/ 332993 h 589658"/>
                <a:gd name="connsiteX14" fmla="*/ 144993 w 737459"/>
                <a:gd name="connsiteY14" fmla="*/ 260019 h 589658"/>
                <a:gd name="connsiteX15" fmla="*/ 149635 w 737459"/>
                <a:gd name="connsiteY15" fmla="*/ 261589 h 589658"/>
                <a:gd name="connsiteX16" fmla="*/ 159192 w 737459"/>
                <a:gd name="connsiteY16" fmla="*/ 577925 h 589658"/>
                <a:gd name="connsiteX17" fmla="*/ 524543 w 737459"/>
                <a:gd name="connsiteY17" fmla="*/ 584957 h 589658"/>
                <a:gd name="connsiteX18" fmla="*/ 540994 w 737459"/>
                <a:gd name="connsiteY18" fmla="*/ 531164 h 589658"/>
                <a:gd name="connsiteX19" fmla="*/ 539902 w 737459"/>
                <a:gd name="connsiteY19" fmla="*/ 241178 h 589658"/>
                <a:gd name="connsiteX20" fmla="*/ 689128 w 737459"/>
                <a:gd name="connsiteY20" fmla="*/ 376751 h 589658"/>
                <a:gd name="connsiteX21" fmla="*/ 712543 w 737459"/>
                <a:gd name="connsiteY21" fmla="*/ 310671 h 589658"/>
                <a:gd name="connsiteX22" fmla="*/ 737459 w 737459"/>
                <a:gd name="connsiteY22" fmla="*/ 231279 h 589658"/>
                <a:gd name="connsiteX23" fmla="*/ 652265 w 737459"/>
                <a:gd name="connsiteY23" fmla="*/ 79118 h 58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7459" h="589658">
                  <a:moveTo>
                    <a:pt x="652265" y="79118"/>
                  </a:moveTo>
                  <a:cubicBezTo>
                    <a:pt x="627963" y="29490"/>
                    <a:pt x="586185" y="10854"/>
                    <a:pt x="535328" y="5802"/>
                  </a:cubicBezTo>
                  <a:cubicBezTo>
                    <a:pt x="509593" y="3277"/>
                    <a:pt x="483311" y="8260"/>
                    <a:pt x="457917" y="478"/>
                  </a:cubicBezTo>
                  <a:cubicBezTo>
                    <a:pt x="433819" y="11673"/>
                    <a:pt x="424808" y="36521"/>
                    <a:pt x="409108" y="55158"/>
                  </a:cubicBezTo>
                  <a:cubicBezTo>
                    <a:pt x="399073" y="67036"/>
                    <a:pt x="392725" y="70108"/>
                    <a:pt x="379754" y="57752"/>
                  </a:cubicBezTo>
                  <a:cubicBezTo>
                    <a:pt x="351220" y="30582"/>
                    <a:pt x="349513" y="30582"/>
                    <a:pt x="322002" y="58775"/>
                  </a:cubicBezTo>
                  <a:cubicBezTo>
                    <a:pt x="307872" y="73316"/>
                    <a:pt x="301523" y="68333"/>
                    <a:pt x="291079" y="55294"/>
                  </a:cubicBezTo>
                  <a:cubicBezTo>
                    <a:pt x="275856" y="36385"/>
                    <a:pt x="267050" y="11605"/>
                    <a:pt x="243294" y="0"/>
                  </a:cubicBezTo>
                  <a:cubicBezTo>
                    <a:pt x="219197" y="9762"/>
                    <a:pt x="193871" y="2799"/>
                    <a:pt x="169295" y="5598"/>
                  </a:cubicBezTo>
                  <a:cubicBezTo>
                    <a:pt x="121169" y="11059"/>
                    <a:pt x="80484" y="26009"/>
                    <a:pt x="56796" y="74340"/>
                  </a:cubicBezTo>
                  <a:cubicBezTo>
                    <a:pt x="36453" y="115776"/>
                    <a:pt x="32972" y="160967"/>
                    <a:pt x="19523" y="203769"/>
                  </a:cubicBezTo>
                  <a:cubicBezTo>
                    <a:pt x="13039" y="233259"/>
                    <a:pt x="6554" y="262681"/>
                    <a:pt x="0" y="292171"/>
                  </a:cubicBezTo>
                  <a:cubicBezTo>
                    <a:pt x="33040" y="319886"/>
                    <a:pt x="71814" y="331491"/>
                    <a:pt x="113865" y="333949"/>
                  </a:cubicBezTo>
                  <a:cubicBezTo>
                    <a:pt x="113729" y="333608"/>
                    <a:pt x="113592" y="333335"/>
                    <a:pt x="113455" y="332993"/>
                  </a:cubicBezTo>
                  <a:cubicBezTo>
                    <a:pt x="123968" y="308691"/>
                    <a:pt x="134481" y="284321"/>
                    <a:pt x="144993" y="260019"/>
                  </a:cubicBezTo>
                  <a:cubicBezTo>
                    <a:pt x="146564" y="260565"/>
                    <a:pt x="148065" y="261043"/>
                    <a:pt x="149635" y="261589"/>
                  </a:cubicBezTo>
                  <a:cubicBezTo>
                    <a:pt x="149635" y="310397"/>
                    <a:pt x="149840" y="560586"/>
                    <a:pt x="159192" y="577925"/>
                  </a:cubicBezTo>
                  <a:cubicBezTo>
                    <a:pt x="165541" y="580383"/>
                    <a:pt x="409108" y="597859"/>
                    <a:pt x="524543" y="584957"/>
                  </a:cubicBezTo>
                  <a:cubicBezTo>
                    <a:pt x="536899" y="569119"/>
                    <a:pt x="541472" y="551439"/>
                    <a:pt x="540994" y="531164"/>
                  </a:cubicBezTo>
                  <a:cubicBezTo>
                    <a:pt x="539766" y="478942"/>
                    <a:pt x="539902" y="289645"/>
                    <a:pt x="539902" y="241178"/>
                  </a:cubicBezTo>
                  <a:cubicBezTo>
                    <a:pt x="563044" y="269576"/>
                    <a:pt x="650217" y="370607"/>
                    <a:pt x="689128" y="376751"/>
                  </a:cubicBezTo>
                  <a:cubicBezTo>
                    <a:pt x="707354" y="358456"/>
                    <a:pt x="706672" y="333335"/>
                    <a:pt x="712543" y="310671"/>
                  </a:cubicBezTo>
                  <a:cubicBezTo>
                    <a:pt x="719847" y="282273"/>
                    <a:pt x="719779" y="256469"/>
                    <a:pt x="737459" y="231279"/>
                  </a:cubicBezTo>
                  <a:cubicBezTo>
                    <a:pt x="715956" y="201721"/>
                    <a:pt x="673086" y="121647"/>
                    <a:pt x="652265" y="79118"/>
                  </a:cubicBezTo>
                  <a:close/>
                </a:path>
              </a:pathLst>
            </a:custGeom>
            <a:solidFill>
              <a:schemeClr val="accent5"/>
            </a:solidFill>
            <a:ln w="6826" cap="flat">
              <a:noFill/>
              <a:prstDash val="solid"/>
              <a:miter/>
            </a:ln>
          </p:spPr>
          <p:txBody>
            <a:bodyPr rtlCol="0" anchor="ctr"/>
            <a:lstStyle/>
            <a:p>
              <a:endParaRPr lang="ko-KR" altLang="en-US"/>
            </a:p>
          </p:txBody>
        </p:sp>
        <p:sp>
          <p:nvSpPr>
            <p:cNvPr id="40" name="자유형: 도형 39">
              <a:extLst>
                <a:ext uri="{FF2B5EF4-FFF2-40B4-BE49-F238E27FC236}">
                  <a16:creationId xmlns:a16="http://schemas.microsoft.com/office/drawing/2014/main" id="{19480467-1CAE-4820-9773-EB3D86DC406E}"/>
                </a:ext>
              </a:extLst>
            </p:cNvPr>
            <p:cNvSpPr/>
            <p:nvPr/>
          </p:nvSpPr>
          <p:spPr>
            <a:xfrm>
              <a:off x="5612346" y="4478814"/>
              <a:ext cx="345622" cy="385578"/>
            </a:xfrm>
            <a:custGeom>
              <a:avLst/>
              <a:gdLst>
                <a:gd name="connsiteX0" fmla="*/ 227506 w 345622"/>
                <a:gd name="connsiteY0" fmla="*/ 1165 h 385578"/>
                <a:gd name="connsiteX1" fmla="*/ 243192 w 345622"/>
                <a:gd name="connsiteY1" fmla="*/ 3090 h 385578"/>
                <a:gd name="connsiteX2" fmla="*/ 248944 w 345622"/>
                <a:gd name="connsiteY2" fmla="*/ 7818 h 385578"/>
                <a:gd name="connsiteX3" fmla="*/ 254665 w 345622"/>
                <a:gd name="connsiteY3" fmla="*/ 19796 h 385578"/>
                <a:gd name="connsiteX4" fmla="*/ 262215 w 345622"/>
                <a:gd name="connsiteY4" fmla="*/ 34122 h 385578"/>
                <a:gd name="connsiteX5" fmla="*/ 308566 w 345622"/>
                <a:gd name="connsiteY5" fmla="*/ 22916 h 385578"/>
                <a:gd name="connsiteX6" fmla="*/ 329118 w 345622"/>
                <a:gd name="connsiteY6" fmla="*/ 35020 h 385578"/>
                <a:gd name="connsiteX7" fmla="*/ 336179 w 345622"/>
                <a:gd name="connsiteY7" fmla="*/ 48165 h 385578"/>
                <a:gd name="connsiteX8" fmla="*/ 336352 w 345622"/>
                <a:gd name="connsiteY8" fmla="*/ 53586 h 385578"/>
                <a:gd name="connsiteX9" fmla="*/ 340843 w 345622"/>
                <a:gd name="connsiteY9" fmla="*/ 70481 h 385578"/>
                <a:gd name="connsiteX10" fmla="*/ 341143 w 345622"/>
                <a:gd name="connsiteY10" fmla="*/ 72767 h 385578"/>
                <a:gd name="connsiteX11" fmla="*/ 336289 w 345622"/>
                <a:gd name="connsiteY11" fmla="*/ 91286 h 385578"/>
                <a:gd name="connsiteX12" fmla="*/ 283288 w 345622"/>
                <a:gd name="connsiteY12" fmla="*/ 109380 h 385578"/>
                <a:gd name="connsiteX13" fmla="*/ 271295 w 345622"/>
                <a:gd name="connsiteY13" fmla="*/ 112526 h 385578"/>
                <a:gd name="connsiteX14" fmla="*/ 242645 w 345622"/>
                <a:gd name="connsiteY14" fmla="*/ 139912 h 385578"/>
                <a:gd name="connsiteX15" fmla="*/ 169978 w 345622"/>
                <a:gd name="connsiteY15" fmla="*/ 213893 h 385578"/>
                <a:gd name="connsiteX16" fmla="*/ 73862 w 345622"/>
                <a:gd name="connsiteY16" fmla="*/ 338749 h 385578"/>
                <a:gd name="connsiteX17" fmla="*/ 0 w 345622"/>
                <a:gd name="connsiteY17" fmla="*/ 385578 h 385578"/>
                <a:gd name="connsiteX18" fmla="*/ 26282 w 345622"/>
                <a:gd name="connsiteY18" fmla="*/ 249732 h 385578"/>
                <a:gd name="connsiteX19" fmla="*/ 142126 w 345622"/>
                <a:gd name="connsiteY19" fmla="*/ 135594 h 385578"/>
                <a:gd name="connsiteX20" fmla="*/ 179922 w 345622"/>
                <a:gd name="connsiteY20" fmla="*/ 109033 h 385578"/>
                <a:gd name="connsiteX21" fmla="*/ 186783 w 345622"/>
                <a:gd name="connsiteY21" fmla="*/ 105759 h 385578"/>
                <a:gd name="connsiteX22" fmla="*/ 186486 w 345622"/>
                <a:gd name="connsiteY22" fmla="*/ 105328 h 385578"/>
                <a:gd name="connsiteX23" fmla="*/ 198259 w 345622"/>
                <a:gd name="connsiteY23" fmla="*/ 89079 h 385578"/>
                <a:gd name="connsiteX24" fmla="*/ 212238 w 345622"/>
                <a:gd name="connsiteY24" fmla="*/ 74154 h 385578"/>
                <a:gd name="connsiteX25" fmla="*/ 217613 w 345622"/>
                <a:gd name="connsiteY25" fmla="*/ 56927 h 385578"/>
                <a:gd name="connsiteX26" fmla="*/ 220686 w 345622"/>
                <a:gd name="connsiteY26" fmla="*/ 14831 h 385578"/>
                <a:gd name="connsiteX27" fmla="*/ 227506 w 345622"/>
                <a:gd name="connsiteY27" fmla="*/ 1165 h 385578"/>
                <a:gd name="connsiteX0" fmla="*/ 227506 w 345622"/>
                <a:gd name="connsiteY0" fmla="*/ 1165 h 385578"/>
                <a:gd name="connsiteX1" fmla="*/ 243192 w 345622"/>
                <a:gd name="connsiteY1" fmla="*/ 3090 h 385578"/>
                <a:gd name="connsiteX2" fmla="*/ 248944 w 345622"/>
                <a:gd name="connsiteY2" fmla="*/ 7818 h 385578"/>
                <a:gd name="connsiteX3" fmla="*/ 254665 w 345622"/>
                <a:gd name="connsiteY3" fmla="*/ 19796 h 385578"/>
                <a:gd name="connsiteX4" fmla="*/ 262215 w 345622"/>
                <a:gd name="connsiteY4" fmla="*/ 34122 h 385578"/>
                <a:gd name="connsiteX5" fmla="*/ 308566 w 345622"/>
                <a:gd name="connsiteY5" fmla="*/ 22916 h 385578"/>
                <a:gd name="connsiteX6" fmla="*/ 329118 w 345622"/>
                <a:gd name="connsiteY6" fmla="*/ 35020 h 385578"/>
                <a:gd name="connsiteX7" fmla="*/ 336179 w 345622"/>
                <a:gd name="connsiteY7" fmla="*/ 48165 h 385578"/>
                <a:gd name="connsiteX8" fmla="*/ 336352 w 345622"/>
                <a:gd name="connsiteY8" fmla="*/ 53586 h 385578"/>
                <a:gd name="connsiteX9" fmla="*/ 340843 w 345622"/>
                <a:gd name="connsiteY9" fmla="*/ 70481 h 385578"/>
                <a:gd name="connsiteX10" fmla="*/ 341143 w 345622"/>
                <a:gd name="connsiteY10" fmla="*/ 72767 h 385578"/>
                <a:gd name="connsiteX11" fmla="*/ 336289 w 345622"/>
                <a:gd name="connsiteY11" fmla="*/ 91286 h 385578"/>
                <a:gd name="connsiteX12" fmla="*/ 283288 w 345622"/>
                <a:gd name="connsiteY12" fmla="*/ 109380 h 385578"/>
                <a:gd name="connsiteX13" fmla="*/ 271295 w 345622"/>
                <a:gd name="connsiteY13" fmla="*/ 112526 h 385578"/>
                <a:gd name="connsiteX14" fmla="*/ 242645 w 345622"/>
                <a:gd name="connsiteY14" fmla="*/ 139912 h 385578"/>
                <a:gd name="connsiteX15" fmla="*/ 169978 w 345622"/>
                <a:gd name="connsiteY15" fmla="*/ 213893 h 385578"/>
                <a:gd name="connsiteX16" fmla="*/ 73862 w 345622"/>
                <a:gd name="connsiteY16" fmla="*/ 338749 h 385578"/>
                <a:gd name="connsiteX17" fmla="*/ 0 w 345622"/>
                <a:gd name="connsiteY17" fmla="*/ 385578 h 385578"/>
                <a:gd name="connsiteX18" fmla="*/ 26282 w 345622"/>
                <a:gd name="connsiteY18" fmla="*/ 249732 h 385578"/>
                <a:gd name="connsiteX19" fmla="*/ 142126 w 345622"/>
                <a:gd name="connsiteY19" fmla="*/ 135594 h 385578"/>
                <a:gd name="connsiteX20" fmla="*/ 179922 w 345622"/>
                <a:gd name="connsiteY20" fmla="*/ 109033 h 385578"/>
                <a:gd name="connsiteX21" fmla="*/ 186783 w 345622"/>
                <a:gd name="connsiteY21" fmla="*/ 105759 h 385578"/>
                <a:gd name="connsiteX22" fmla="*/ 198259 w 345622"/>
                <a:gd name="connsiteY22" fmla="*/ 89079 h 385578"/>
                <a:gd name="connsiteX23" fmla="*/ 212238 w 345622"/>
                <a:gd name="connsiteY23" fmla="*/ 74154 h 385578"/>
                <a:gd name="connsiteX24" fmla="*/ 217613 w 345622"/>
                <a:gd name="connsiteY24" fmla="*/ 56927 h 385578"/>
                <a:gd name="connsiteX25" fmla="*/ 220686 w 345622"/>
                <a:gd name="connsiteY25" fmla="*/ 14831 h 385578"/>
                <a:gd name="connsiteX26" fmla="*/ 227506 w 345622"/>
                <a:gd name="connsiteY26" fmla="*/ 1165 h 385578"/>
                <a:gd name="connsiteX0" fmla="*/ 227506 w 345622"/>
                <a:gd name="connsiteY0" fmla="*/ 1165 h 385578"/>
                <a:gd name="connsiteX1" fmla="*/ 243192 w 345622"/>
                <a:gd name="connsiteY1" fmla="*/ 3090 h 385578"/>
                <a:gd name="connsiteX2" fmla="*/ 248944 w 345622"/>
                <a:gd name="connsiteY2" fmla="*/ 7818 h 385578"/>
                <a:gd name="connsiteX3" fmla="*/ 254665 w 345622"/>
                <a:gd name="connsiteY3" fmla="*/ 19796 h 385578"/>
                <a:gd name="connsiteX4" fmla="*/ 262215 w 345622"/>
                <a:gd name="connsiteY4" fmla="*/ 34122 h 385578"/>
                <a:gd name="connsiteX5" fmla="*/ 308566 w 345622"/>
                <a:gd name="connsiteY5" fmla="*/ 22916 h 385578"/>
                <a:gd name="connsiteX6" fmla="*/ 329118 w 345622"/>
                <a:gd name="connsiteY6" fmla="*/ 35020 h 385578"/>
                <a:gd name="connsiteX7" fmla="*/ 336179 w 345622"/>
                <a:gd name="connsiteY7" fmla="*/ 48165 h 385578"/>
                <a:gd name="connsiteX8" fmla="*/ 336352 w 345622"/>
                <a:gd name="connsiteY8" fmla="*/ 53586 h 385578"/>
                <a:gd name="connsiteX9" fmla="*/ 340843 w 345622"/>
                <a:gd name="connsiteY9" fmla="*/ 70481 h 385578"/>
                <a:gd name="connsiteX10" fmla="*/ 341143 w 345622"/>
                <a:gd name="connsiteY10" fmla="*/ 72767 h 385578"/>
                <a:gd name="connsiteX11" fmla="*/ 336289 w 345622"/>
                <a:gd name="connsiteY11" fmla="*/ 91286 h 385578"/>
                <a:gd name="connsiteX12" fmla="*/ 283288 w 345622"/>
                <a:gd name="connsiteY12" fmla="*/ 109380 h 385578"/>
                <a:gd name="connsiteX13" fmla="*/ 271295 w 345622"/>
                <a:gd name="connsiteY13" fmla="*/ 112526 h 385578"/>
                <a:gd name="connsiteX14" fmla="*/ 242645 w 345622"/>
                <a:gd name="connsiteY14" fmla="*/ 139912 h 385578"/>
                <a:gd name="connsiteX15" fmla="*/ 169978 w 345622"/>
                <a:gd name="connsiteY15" fmla="*/ 213893 h 385578"/>
                <a:gd name="connsiteX16" fmla="*/ 73862 w 345622"/>
                <a:gd name="connsiteY16" fmla="*/ 338749 h 385578"/>
                <a:gd name="connsiteX17" fmla="*/ 0 w 345622"/>
                <a:gd name="connsiteY17" fmla="*/ 385578 h 385578"/>
                <a:gd name="connsiteX18" fmla="*/ 26282 w 345622"/>
                <a:gd name="connsiteY18" fmla="*/ 249732 h 385578"/>
                <a:gd name="connsiteX19" fmla="*/ 142126 w 345622"/>
                <a:gd name="connsiteY19" fmla="*/ 135594 h 385578"/>
                <a:gd name="connsiteX20" fmla="*/ 179922 w 345622"/>
                <a:gd name="connsiteY20" fmla="*/ 109033 h 385578"/>
                <a:gd name="connsiteX21" fmla="*/ 198259 w 345622"/>
                <a:gd name="connsiteY21" fmla="*/ 89079 h 385578"/>
                <a:gd name="connsiteX22" fmla="*/ 212238 w 345622"/>
                <a:gd name="connsiteY22" fmla="*/ 74154 h 385578"/>
                <a:gd name="connsiteX23" fmla="*/ 217613 w 345622"/>
                <a:gd name="connsiteY23" fmla="*/ 56927 h 385578"/>
                <a:gd name="connsiteX24" fmla="*/ 220686 w 345622"/>
                <a:gd name="connsiteY24" fmla="*/ 14831 h 385578"/>
                <a:gd name="connsiteX25" fmla="*/ 227506 w 345622"/>
                <a:gd name="connsiteY25" fmla="*/ 1165 h 385578"/>
                <a:gd name="connsiteX0" fmla="*/ 227506 w 345622"/>
                <a:gd name="connsiteY0" fmla="*/ 1165 h 385578"/>
                <a:gd name="connsiteX1" fmla="*/ 243192 w 345622"/>
                <a:gd name="connsiteY1" fmla="*/ 3090 h 385578"/>
                <a:gd name="connsiteX2" fmla="*/ 248944 w 345622"/>
                <a:gd name="connsiteY2" fmla="*/ 7818 h 385578"/>
                <a:gd name="connsiteX3" fmla="*/ 254665 w 345622"/>
                <a:gd name="connsiteY3" fmla="*/ 19796 h 385578"/>
                <a:gd name="connsiteX4" fmla="*/ 262215 w 345622"/>
                <a:gd name="connsiteY4" fmla="*/ 34122 h 385578"/>
                <a:gd name="connsiteX5" fmla="*/ 308566 w 345622"/>
                <a:gd name="connsiteY5" fmla="*/ 22916 h 385578"/>
                <a:gd name="connsiteX6" fmla="*/ 329118 w 345622"/>
                <a:gd name="connsiteY6" fmla="*/ 35020 h 385578"/>
                <a:gd name="connsiteX7" fmla="*/ 336179 w 345622"/>
                <a:gd name="connsiteY7" fmla="*/ 48165 h 385578"/>
                <a:gd name="connsiteX8" fmla="*/ 336352 w 345622"/>
                <a:gd name="connsiteY8" fmla="*/ 53586 h 385578"/>
                <a:gd name="connsiteX9" fmla="*/ 340843 w 345622"/>
                <a:gd name="connsiteY9" fmla="*/ 70481 h 385578"/>
                <a:gd name="connsiteX10" fmla="*/ 341143 w 345622"/>
                <a:gd name="connsiteY10" fmla="*/ 72767 h 385578"/>
                <a:gd name="connsiteX11" fmla="*/ 336289 w 345622"/>
                <a:gd name="connsiteY11" fmla="*/ 91286 h 385578"/>
                <a:gd name="connsiteX12" fmla="*/ 283288 w 345622"/>
                <a:gd name="connsiteY12" fmla="*/ 109380 h 385578"/>
                <a:gd name="connsiteX13" fmla="*/ 271295 w 345622"/>
                <a:gd name="connsiteY13" fmla="*/ 112526 h 385578"/>
                <a:gd name="connsiteX14" fmla="*/ 242645 w 345622"/>
                <a:gd name="connsiteY14" fmla="*/ 139912 h 385578"/>
                <a:gd name="connsiteX15" fmla="*/ 169978 w 345622"/>
                <a:gd name="connsiteY15" fmla="*/ 213893 h 385578"/>
                <a:gd name="connsiteX16" fmla="*/ 73862 w 345622"/>
                <a:gd name="connsiteY16" fmla="*/ 338749 h 385578"/>
                <a:gd name="connsiteX17" fmla="*/ 0 w 345622"/>
                <a:gd name="connsiteY17" fmla="*/ 385578 h 385578"/>
                <a:gd name="connsiteX18" fmla="*/ 26282 w 345622"/>
                <a:gd name="connsiteY18" fmla="*/ 249732 h 385578"/>
                <a:gd name="connsiteX19" fmla="*/ 142126 w 345622"/>
                <a:gd name="connsiteY19" fmla="*/ 135594 h 385578"/>
                <a:gd name="connsiteX20" fmla="*/ 198259 w 345622"/>
                <a:gd name="connsiteY20" fmla="*/ 89079 h 385578"/>
                <a:gd name="connsiteX21" fmla="*/ 212238 w 345622"/>
                <a:gd name="connsiteY21" fmla="*/ 74154 h 385578"/>
                <a:gd name="connsiteX22" fmla="*/ 217613 w 345622"/>
                <a:gd name="connsiteY22" fmla="*/ 56927 h 385578"/>
                <a:gd name="connsiteX23" fmla="*/ 220686 w 345622"/>
                <a:gd name="connsiteY23" fmla="*/ 14831 h 385578"/>
                <a:gd name="connsiteX24" fmla="*/ 227506 w 345622"/>
                <a:gd name="connsiteY24" fmla="*/ 1165 h 385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5622" h="385578">
                  <a:moveTo>
                    <a:pt x="227506" y="1165"/>
                  </a:moveTo>
                  <a:cubicBezTo>
                    <a:pt x="231498" y="-854"/>
                    <a:pt x="236967" y="-275"/>
                    <a:pt x="243192" y="3090"/>
                  </a:cubicBezTo>
                  <a:cubicBezTo>
                    <a:pt x="245398" y="4303"/>
                    <a:pt x="247305" y="5926"/>
                    <a:pt x="248944" y="7818"/>
                  </a:cubicBezTo>
                  <a:cubicBezTo>
                    <a:pt x="251797" y="11364"/>
                    <a:pt x="252932" y="15729"/>
                    <a:pt x="254665" y="19796"/>
                  </a:cubicBezTo>
                  <a:cubicBezTo>
                    <a:pt x="256778" y="24776"/>
                    <a:pt x="255737" y="31443"/>
                    <a:pt x="262215" y="34122"/>
                  </a:cubicBezTo>
                  <a:cubicBezTo>
                    <a:pt x="273783" y="34548"/>
                    <a:pt x="301442" y="25138"/>
                    <a:pt x="308566" y="22916"/>
                  </a:cubicBezTo>
                  <a:cubicBezTo>
                    <a:pt x="330631" y="16612"/>
                    <a:pt x="330631" y="29221"/>
                    <a:pt x="329118" y="35020"/>
                  </a:cubicBezTo>
                  <a:cubicBezTo>
                    <a:pt x="338479" y="35619"/>
                    <a:pt x="340308" y="40143"/>
                    <a:pt x="336179" y="48165"/>
                  </a:cubicBezTo>
                  <a:cubicBezTo>
                    <a:pt x="335406" y="49662"/>
                    <a:pt x="331608" y="52514"/>
                    <a:pt x="336352" y="53586"/>
                  </a:cubicBezTo>
                  <a:cubicBezTo>
                    <a:pt x="348897" y="56455"/>
                    <a:pt x="346943" y="67062"/>
                    <a:pt x="340843" y="70481"/>
                  </a:cubicBezTo>
                  <a:cubicBezTo>
                    <a:pt x="338527" y="71790"/>
                    <a:pt x="340103" y="71790"/>
                    <a:pt x="341143" y="72767"/>
                  </a:cubicBezTo>
                  <a:cubicBezTo>
                    <a:pt x="349654" y="80663"/>
                    <a:pt x="342309" y="86290"/>
                    <a:pt x="336289" y="91286"/>
                  </a:cubicBezTo>
                  <a:cubicBezTo>
                    <a:pt x="329681" y="96759"/>
                    <a:pt x="301824" y="104492"/>
                    <a:pt x="283288" y="109380"/>
                  </a:cubicBezTo>
                  <a:lnTo>
                    <a:pt x="271295" y="112526"/>
                  </a:lnTo>
                  <a:lnTo>
                    <a:pt x="242645" y="139912"/>
                  </a:lnTo>
                  <a:cubicBezTo>
                    <a:pt x="216091" y="167713"/>
                    <a:pt x="190287" y="197715"/>
                    <a:pt x="169978" y="213893"/>
                  </a:cubicBezTo>
                  <a:cubicBezTo>
                    <a:pt x="137894" y="255466"/>
                    <a:pt x="105468" y="296835"/>
                    <a:pt x="73862" y="338749"/>
                  </a:cubicBezTo>
                  <a:cubicBezTo>
                    <a:pt x="54953" y="363802"/>
                    <a:pt x="33381" y="383667"/>
                    <a:pt x="0" y="385578"/>
                  </a:cubicBezTo>
                  <a:cubicBezTo>
                    <a:pt x="5802" y="352128"/>
                    <a:pt x="16452" y="284001"/>
                    <a:pt x="26282" y="249732"/>
                  </a:cubicBezTo>
                  <a:cubicBezTo>
                    <a:pt x="32835" y="233348"/>
                    <a:pt x="113463" y="162369"/>
                    <a:pt x="142126" y="135594"/>
                  </a:cubicBezTo>
                  <a:cubicBezTo>
                    <a:pt x="170789" y="108819"/>
                    <a:pt x="186574" y="99319"/>
                    <a:pt x="198259" y="89079"/>
                  </a:cubicBezTo>
                  <a:cubicBezTo>
                    <a:pt x="203365" y="84745"/>
                    <a:pt x="207211" y="78567"/>
                    <a:pt x="212238" y="74154"/>
                  </a:cubicBezTo>
                  <a:cubicBezTo>
                    <a:pt x="217219" y="69441"/>
                    <a:pt x="217597" y="63263"/>
                    <a:pt x="217613" y="56927"/>
                  </a:cubicBezTo>
                  <a:cubicBezTo>
                    <a:pt x="217676" y="42822"/>
                    <a:pt x="220056" y="28905"/>
                    <a:pt x="220686" y="14831"/>
                  </a:cubicBezTo>
                  <a:cubicBezTo>
                    <a:pt x="221001" y="7802"/>
                    <a:pt x="223515" y="3184"/>
                    <a:pt x="227506" y="1165"/>
                  </a:cubicBezTo>
                  <a:close/>
                </a:path>
              </a:pathLst>
            </a:custGeom>
            <a:solidFill>
              <a:srgbClr val="FDAB8F"/>
            </a:solidFill>
            <a:ln w="6826" cap="flat">
              <a:noFill/>
              <a:prstDash val="solid"/>
              <a:miter/>
            </a:ln>
          </p:spPr>
          <p:txBody>
            <a:bodyPr rtlCol="0" anchor="ctr"/>
            <a:lstStyle/>
            <a:p>
              <a:endParaRPr lang="ko-KR" altLang="en-US"/>
            </a:p>
          </p:txBody>
        </p:sp>
        <p:sp>
          <p:nvSpPr>
            <p:cNvPr id="41" name="자유형: 도형 40">
              <a:extLst>
                <a:ext uri="{FF2B5EF4-FFF2-40B4-BE49-F238E27FC236}">
                  <a16:creationId xmlns:a16="http://schemas.microsoft.com/office/drawing/2014/main" id="{3BAA5ECA-142C-4DBB-996B-24F9B1BE0F80}"/>
                </a:ext>
              </a:extLst>
            </p:cNvPr>
            <p:cNvSpPr/>
            <p:nvPr/>
          </p:nvSpPr>
          <p:spPr>
            <a:xfrm>
              <a:off x="4870244" y="4817222"/>
              <a:ext cx="340379" cy="177111"/>
            </a:xfrm>
            <a:custGeom>
              <a:avLst/>
              <a:gdLst>
                <a:gd name="connsiteX0" fmla="*/ 256402 w 324669"/>
                <a:gd name="connsiteY0" fmla="*/ 95707 h 174311"/>
                <a:gd name="connsiteX1" fmla="*/ 122400 w 324669"/>
                <a:gd name="connsiteY1" fmla="*/ 69357 h 174311"/>
                <a:gd name="connsiteX2" fmla="*/ 105948 w 324669"/>
                <a:gd name="connsiteY2" fmla="*/ 33723 h 174311"/>
                <a:gd name="connsiteX3" fmla="*/ 12085 w 324669"/>
                <a:gd name="connsiteY3" fmla="*/ 0 h 174311"/>
                <a:gd name="connsiteX4" fmla="*/ 3756 w 324669"/>
                <a:gd name="connsiteY4" fmla="*/ 43006 h 174311"/>
                <a:gd name="connsiteX5" fmla="*/ 68471 w 324669"/>
                <a:gd name="connsiteY5" fmla="*/ 136665 h 174311"/>
                <a:gd name="connsiteX6" fmla="*/ 249576 w 324669"/>
                <a:gd name="connsiteY6" fmla="*/ 163903 h 174311"/>
                <a:gd name="connsiteX7" fmla="*/ 324667 w 324669"/>
                <a:gd name="connsiteY7" fmla="*/ 143423 h 174311"/>
                <a:gd name="connsiteX8" fmla="*/ 256402 w 324669"/>
                <a:gd name="connsiteY8" fmla="*/ 95707 h 174311"/>
                <a:gd name="connsiteX0" fmla="*/ 256402 w 343523"/>
                <a:gd name="connsiteY0" fmla="*/ 95707 h 174311"/>
                <a:gd name="connsiteX1" fmla="*/ 122400 w 343523"/>
                <a:gd name="connsiteY1" fmla="*/ 69357 h 174311"/>
                <a:gd name="connsiteX2" fmla="*/ 105948 w 343523"/>
                <a:gd name="connsiteY2" fmla="*/ 33723 h 174311"/>
                <a:gd name="connsiteX3" fmla="*/ 12085 w 343523"/>
                <a:gd name="connsiteY3" fmla="*/ 0 h 174311"/>
                <a:gd name="connsiteX4" fmla="*/ 3756 w 343523"/>
                <a:gd name="connsiteY4" fmla="*/ 43006 h 174311"/>
                <a:gd name="connsiteX5" fmla="*/ 68471 w 343523"/>
                <a:gd name="connsiteY5" fmla="*/ 136665 h 174311"/>
                <a:gd name="connsiteX6" fmla="*/ 249576 w 343523"/>
                <a:gd name="connsiteY6" fmla="*/ 163903 h 174311"/>
                <a:gd name="connsiteX7" fmla="*/ 343521 w 343523"/>
                <a:gd name="connsiteY7" fmla="*/ 143423 h 174311"/>
                <a:gd name="connsiteX8" fmla="*/ 256402 w 343523"/>
                <a:gd name="connsiteY8" fmla="*/ 95707 h 174311"/>
                <a:gd name="connsiteX0" fmla="*/ 256402 w 343523"/>
                <a:gd name="connsiteY0" fmla="*/ 95707 h 174311"/>
                <a:gd name="connsiteX1" fmla="*/ 122400 w 343523"/>
                <a:gd name="connsiteY1" fmla="*/ 69357 h 174311"/>
                <a:gd name="connsiteX2" fmla="*/ 105948 w 343523"/>
                <a:gd name="connsiteY2" fmla="*/ 33723 h 174311"/>
                <a:gd name="connsiteX3" fmla="*/ 12085 w 343523"/>
                <a:gd name="connsiteY3" fmla="*/ 0 h 174311"/>
                <a:gd name="connsiteX4" fmla="*/ 3756 w 343523"/>
                <a:gd name="connsiteY4" fmla="*/ 43006 h 174311"/>
                <a:gd name="connsiteX5" fmla="*/ 68471 w 343523"/>
                <a:gd name="connsiteY5" fmla="*/ 136665 h 174311"/>
                <a:gd name="connsiteX6" fmla="*/ 249576 w 343523"/>
                <a:gd name="connsiteY6" fmla="*/ 163903 h 174311"/>
                <a:gd name="connsiteX7" fmla="*/ 343521 w 343523"/>
                <a:gd name="connsiteY7" fmla="*/ 143423 h 174311"/>
                <a:gd name="connsiteX8" fmla="*/ 256402 w 343523"/>
                <a:gd name="connsiteY8" fmla="*/ 95707 h 174311"/>
                <a:gd name="connsiteX0" fmla="*/ 256402 w 343521"/>
                <a:gd name="connsiteY0" fmla="*/ 95707 h 180852"/>
                <a:gd name="connsiteX1" fmla="*/ 122400 w 343521"/>
                <a:gd name="connsiteY1" fmla="*/ 69357 h 180852"/>
                <a:gd name="connsiteX2" fmla="*/ 105948 w 343521"/>
                <a:gd name="connsiteY2" fmla="*/ 33723 h 180852"/>
                <a:gd name="connsiteX3" fmla="*/ 12085 w 343521"/>
                <a:gd name="connsiteY3" fmla="*/ 0 h 180852"/>
                <a:gd name="connsiteX4" fmla="*/ 3756 w 343521"/>
                <a:gd name="connsiteY4" fmla="*/ 43006 h 180852"/>
                <a:gd name="connsiteX5" fmla="*/ 68471 w 343521"/>
                <a:gd name="connsiteY5" fmla="*/ 136665 h 180852"/>
                <a:gd name="connsiteX6" fmla="*/ 249576 w 343521"/>
                <a:gd name="connsiteY6" fmla="*/ 163903 h 180852"/>
                <a:gd name="connsiteX7" fmla="*/ 343521 w 343521"/>
                <a:gd name="connsiteY7" fmla="*/ 143423 h 180852"/>
                <a:gd name="connsiteX8" fmla="*/ 256402 w 343521"/>
                <a:gd name="connsiteY8" fmla="*/ 95707 h 180852"/>
                <a:gd name="connsiteX0" fmla="*/ 256402 w 340379"/>
                <a:gd name="connsiteY0" fmla="*/ 95707 h 177111"/>
                <a:gd name="connsiteX1" fmla="*/ 122400 w 340379"/>
                <a:gd name="connsiteY1" fmla="*/ 69357 h 177111"/>
                <a:gd name="connsiteX2" fmla="*/ 105948 w 340379"/>
                <a:gd name="connsiteY2" fmla="*/ 33723 h 177111"/>
                <a:gd name="connsiteX3" fmla="*/ 12085 w 340379"/>
                <a:gd name="connsiteY3" fmla="*/ 0 h 177111"/>
                <a:gd name="connsiteX4" fmla="*/ 3756 w 340379"/>
                <a:gd name="connsiteY4" fmla="*/ 43006 h 177111"/>
                <a:gd name="connsiteX5" fmla="*/ 68471 w 340379"/>
                <a:gd name="connsiteY5" fmla="*/ 136665 h 177111"/>
                <a:gd name="connsiteX6" fmla="*/ 249576 w 340379"/>
                <a:gd name="connsiteY6" fmla="*/ 163903 h 177111"/>
                <a:gd name="connsiteX7" fmla="*/ 340379 w 340379"/>
                <a:gd name="connsiteY7" fmla="*/ 133996 h 177111"/>
                <a:gd name="connsiteX8" fmla="*/ 256402 w 340379"/>
                <a:gd name="connsiteY8" fmla="*/ 95707 h 17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379" h="177111">
                  <a:moveTo>
                    <a:pt x="256402" y="95707"/>
                  </a:moveTo>
                  <a:cubicBezTo>
                    <a:pt x="228550" y="108062"/>
                    <a:pt x="137486" y="72292"/>
                    <a:pt x="122400" y="69357"/>
                  </a:cubicBezTo>
                  <a:cubicBezTo>
                    <a:pt x="99395" y="64919"/>
                    <a:pt x="95981" y="52700"/>
                    <a:pt x="105948" y="33723"/>
                  </a:cubicBezTo>
                  <a:cubicBezTo>
                    <a:pt x="106562" y="33791"/>
                    <a:pt x="51610" y="20616"/>
                    <a:pt x="12085" y="0"/>
                  </a:cubicBezTo>
                  <a:cubicBezTo>
                    <a:pt x="9354" y="14336"/>
                    <a:pt x="6828" y="28739"/>
                    <a:pt x="3756" y="43006"/>
                  </a:cubicBezTo>
                  <a:cubicBezTo>
                    <a:pt x="-8873" y="100690"/>
                    <a:pt x="9764" y="126903"/>
                    <a:pt x="68471" y="136665"/>
                  </a:cubicBezTo>
                  <a:cubicBezTo>
                    <a:pt x="101716" y="142195"/>
                    <a:pt x="229643" y="144038"/>
                    <a:pt x="249576" y="163903"/>
                  </a:cubicBezTo>
                  <a:cubicBezTo>
                    <a:pt x="270055" y="184382"/>
                    <a:pt x="328288" y="185687"/>
                    <a:pt x="340379" y="133996"/>
                  </a:cubicBezTo>
                  <a:cubicBezTo>
                    <a:pt x="336689" y="77457"/>
                    <a:pt x="317840" y="68401"/>
                    <a:pt x="256402" y="95707"/>
                  </a:cubicBezTo>
                  <a:close/>
                </a:path>
              </a:pathLst>
            </a:custGeom>
            <a:solidFill>
              <a:srgbClr val="FEAB8F"/>
            </a:solidFill>
            <a:ln w="6826" cap="flat">
              <a:noFill/>
              <a:prstDash val="solid"/>
              <a:miter/>
            </a:ln>
          </p:spPr>
          <p:txBody>
            <a:bodyPr rtlCol="0" anchor="ctr"/>
            <a:lstStyle/>
            <a:p>
              <a:endParaRPr lang="ko-KR" altLang="en-US"/>
            </a:p>
          </p:txBody>
        </p:sp>
        <p:sp>
          <p:nvSpPr>
            <p:cNvPr id="42" name="자유형: 도형 41">
              <a:extLst>
                <a:ext uri="{FF2B5EF4-FFF2-40B4-BE49-F238E27FC236}">
                  <a16:creationId xmlns:a16="http://schemas.microsoft.com/office/drawing/2014/main" id="{AD08C3F3-677F-4319-8424-968EB0FA2931}"/>
                </a:ext>
              </a:extLst>
            </p:cNvPr>
            <p:cNvSpPr/>
            <p:nvPr/>
          </p:nvSpPr>
          <p:spPr>
            <a:xfrm>
              <a:off x="5576645" y="4712432"/>
              <a:ext cx="62666" cy="166399"/>
            </a:xfrm>
            <a:custGeom>
              <a:avLst/>
              <a:gdLst>
                <a:gd name="connsiteX0" fmla="*/ 62667 w 62666"/>
                <a:gd name="connsiteY0" fmla="*/ 9425 h 166399"/>
                <a:gd name="connsiteX1" fmla="*/ 35703 w 62666"/>
                <a:gd name="connsiteY1" fmla="*/ 152029 h 166399"/>
                <a:gd name="connsiteX2" fmla="*/ 0 w 62666"/>
                <a:gd name="connsiteY2" fmla="*/ 154828 h 166399"/>
                <a:gd name="connsiteX3" fmla="*/ 41505 w 62666"/>
                <a:gd name="connsiteY3" fmla="*/ 2530 h 166399"/>
                <a:gd name="connsiteX4" fmla="*/ 62667 w 62666"/>
                <a:gd name="connsiteY4" fmla="*/ 9425 h 166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66" h="166399">
                  <a:moveTo>
                    <a:pt x="62667" y="9425"/>
                  </a:moveTo>
                  <a:cubicBezTo>
                    <a:pt x="53656" y="56936"/>
                    <a:pt x="44713" y="104448"/>
                    <a:pt x="35703" y="152029"/>
                  </a:cubicBezTo>
                  <a:cubicBezTo>
                    <a:pt x="25121" y="169504"/>
                    <a:pt x="13312" y="171757"/>
                    <a:pt x="0" y="154828"/>
                  </a:cubicBezTo>
                  <a:cubicBezTo>
                    <a:pt x="27852" y="125406"/>
                    <a:pt x="16179" y="45536"/>
                    <a:pt x="41505" y="2530"/>
                  </a:cubicBezTo>
                  <a:cubicBezTo>
                    <a:pt x="50447" y="-883"/>
                    <a:pt x="62189" y="-2658"/>
                    <a:pt x="62667" y="9425"/>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43" name="자유형: 도형 42">
              <a:extLst>
                <a:ext uri="{FF2B5EF4-FFF2-40B4-BE49-F238E27FC236}">
                  <a16:creationId xmlns:a16="http://schemas.microsoft.com/office/drawing/2014/main" id="{2C782D27-02B4-406A-8433-22A394EF666E}"/>
                </a:ext>
              </a:extLst>
            </p:cNvPr>
            <p:cNvSpPr/>
            <p:nvPr/>
          </p:nvSpPr>
          <p:spPr>
            <a:xfrm>
              <a:off x="5131016" y="4454261"/>
              <a:ext cx="214554" cy="119818"/>
            </a:xfrm>
            <a:custGeom>
              <a:avLst/>
              <a:gdLst>
                <a:gd name="connsiteX0" fmla="*/ 50515 w 214554"/>
                <a:gd name="connsiteY0" fmla="*/ 0 h 119818"/>
                <a:gd name="connsiteX1" fmla="*/ 90996 w 214554"/>
                <a:gd name="connsiteY1" fmla="*/ 48877 h 119818"/>
                <a:gd name="connsiteX2" fmla="*/ 120828 w 214554"/>
                <a:gd name="connsiteY2" fmla="*/ 49082 h 119818"/>
                <a:gd name="connsiteX3" fmla="*/ 148134 w 214554"/>
                <a:gd name="connsiteY3" fmla="*/ 6690 h 119818"/>
                <a:gd name="connsiteX4" fmla="*/ 214555 w 214554"/>
                <a:gd name="connsiteY4" fmla="*/ 36658 h 119818"/>
                <a:gd name="connsiteX5" fmla="*/ 159534 w 214554"/>
                <a:gd name="connsiteY5" fmla="*/ 117278 h 119818"/>
                <a:gd name="connsiteX6" fmla="*/ 140965 w 214554"/>
                <a:gd name="connsiteY6" fmla="*/ 112158 h 119818"/>
                <a:gd name="connsiteX7" fmla="*/ 75978 w 214554"/>
                <a:gd name="connsiteY7" fmla="*/ 109564 h 119818"/>
                <a:gd name="connsiteX8" fmla="*/ 51062 w 214554"/>
                <a:gd name="connsiteY8" fmla="*/ 107789 h 119818"/>
                <a:gd name="connsiteX9" fmla="*/ 0 w 214554"/>
                <a:gd name="connsiteY9" fmla="*/ 36180 h 119818"/>
                <a:gd name="connsiteX10" fmla="*/ 50515 w 214554"/>
                <a:gd name="connsiteY10" fmla="*/ 0 h 11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554" h="119818">
                  <a:moveTo>
                    <a:pt x="50515" y="0"/>
                  </a:moveTo>
                  <a:cubicBezTo>
                    <a:pt x="68128" y="12834"/>
                    <a:pt x="78708" y="31743"/>
                    <a:pt x="90996" y="48877"/>
                  </a:cubicBezTo>
                  <a:cubicBezTo>
                    <a:pt x="102260" y="64646"/>
                    <a:pt x="110724" y="64851"/>
                    <a:pt x="120828" y="49082"/>
                  </a:cubicBezTo>
                  <a:cubicBezTo>
                    <a:pt x="129907" y="34951"/>
                    <a:pt x="139054" y="20821"/>
                    <a:pt x="148134" y="6690"/>
                  </a:cubicBezTo>
                  <a:cubicBezTo>
                    <a:pt x="170251" y="16657"/>
                    <a:pt x="192369" y="26691"/>
                    <a:pt x="214555" y="36658"/>
                  </a:cubicBezTo>
                  <a:cubicBezTo>
                    <a:pt x="194144" y="64919"/>
                    <a:pt x="184859" y="82327"/>
                    <a:pt x="159534" y="117278"/>
                  </a:cubicBezTo>
                  <a:cubicBezTo>
                    <a:pt x="152707" y="124104"/>
                    <a:pt x="143765" y="115367"/>
                    <a:pt x="140965" y="112158"/>
                  </a:cubicBezTo>
                  <a:cubicBezTo>
                    <a:pt x="109837" y="75978"/>
                    <a:pt x="109155" y="75500"/>
                    <a:pt x="75978" y="109564"/>
                  </a:cubicBezTo>
                  <a:cubicBezTo>
                    <a:pt x="64919" y="120896"/>
                    <a:pt x="59390" y="120077"/>
                    <a:pt x="51062" y="107789"/>
                  </a:cubicBezTo>
                  <a:cubicBezTo>
                    <a:pt x="34542" y="83555"/>
                    <a:pt x="17066" y="60004"/>
                    <a:pt x="0" y="36180"/>
                  </a:cubicBezTo>
                  <a:cubicBezTo>
                    <a:pt x="16725" y="24165"/>
                    <a:pt x="33654" y="12083"/>
                    <a:pt x="50515" y="0"/>
                  </a:cubicBezTo>
                  <a:close/>
                </a:path>
              </a:pathLst>
            </a:custGeom>
            <a:solidFill>
              <a:srgbClr val="FDFDFD"/>
            </a:solidFill>
            <a:ln w="6826" cap="flat">
              <a:noFill/>
              <a:prstDash val="solid"/>
              <a:miter/>
            </a:ln>
          </p:spPr>
          <p:txBody>
            <a:bodyPr rtlCol="0" anchor="ctr"/>
            <a:lstStyle/>
            <a:p>
              <a:endParaRPr lang="ko-KR" altLang="en-US"/>
            </a:p>
          </p:txBody>
        </p:sp>
        <p:sp>
          <p:nvSpPr>
            <p:cNvPr id="44" name="자유형: 도형 43">
              <a:extLst>
                <a:ext uri="{FF2B5EF4-FFF2-40B4-BE49-F238E27FC236}">
                  <a16:creationId xmlns:a16="http://schemas.microsoft.com/office/drawing/2014/main" id="{A61DF7C5-823D-48DF-B6EC-91F6665C1969}"/>
                </a:ext>
              </a:extLst>
            </p:cNvPr>
            <p:cNvSpPr/>
            <p:nvPr/>
          </p:nvSpPr>
          <p:spPr>
            <a:xfrm>
              <a:off x="5154021" y="4240826"/>
              <a:ext cx="211550" cy="277061"/>
            </a:xfrm>
            <a:custGeom>
              <a:avLst/>
              <a:gdLst>
                <a:gd name="connsiteX0" fmla="*/ 198581 w 211550"/>
                <a:gd name="connsiteY0" fmla="*/ 16834 h 277061"/>
                <a:gd name="connsiteX1" fmla="*/ 211551 w 211550"/>
                <a:gd name="connsiteY1" fmla="*/ 105509 h 277061"/>
                <a:gd name="connsiteX2" fmla="*/ 149021 w 211550"/>
                <a:gd name="connsiteY2" fmla="*/ 183740 h 277061"/>
                <a:gd name="connsiteX3" fmla="*/ 125129 w 211550"/>
                <a:gd name="connsiteY3" fmla="*/ 220193 h 277061"/>
                <a:gd name="connsiteX4" fmla="*/ 95502 w 211550"/>
                <a:gd name="connsiteY4" fmla="*/ 269344 h 277061"/>
                <a:gd name="connsiteX5" fmla="*/ 68196 w 211550"/>
                <a:gd name="connsiteY5" fmla="*/ 262517 h 277061"/>
                <a:gd name="connsiteX6" fmla="*/ 27510 w 211550"/>
                <a:gd name="connsiteY6" fmla="*/ 213435 h 277061"/>
                <a:gd name="connsiteX7" fmla="*/ 0 w 211550"/>
                <a:gd name="connsiteY7" fmla="*/ 86054 h 277061"/>
                <a:gd name="connsiteX8" fmla="*/ 74272 w 211550"/>
                <a:gd name="connsiteY8" fmla="*/ 25299 h 277061"/>
                <a:gd name="connsiteX9" fmla="*/ 198581 w 211550"/>
                <a:gd name="connsiteY9" fmla="*/ 16834 h 277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550" h="277061">
                  <a:moveTo>
                    <a:pt x="198581" y="16834"/>
                  </a:moveTo>
                  <a:cubicBezTo>
                    <a:pt x="210868" y="40590"/>
                    <a:pt x="204588" y="77794"/>
                    <a:pt x="211551" y="105509"/>
                  </a:cubicBezTo>
                  <a:cubicBezTo>
                    <a:pt x="211414" y="167971"/>
                    <a:pt x="197898" y="194253"/>
                    <a:pt x="149021" y="183740"/>
                  </a:cubicBezTo>
                  <a:cubicBezTo>
                    <a:pt x="122807" y="180600"/>
                    <a:pt x="123968" y="202103"/>
                    <a:pt x="125129" y="220193"/>
                  </a:cubicBezTo>
                  <a:cubicBezTo>
                    <a:pt x="115981" y="242038"/>
                    <a:pt x="107380" y="255076"/>
                    <a:pt x="95502" y="269344"/>
                  </a:cubicBezTo>
                  <a:cubicBezTo>
                    <a:pt x="83965" y="283201"/>
                    <a:pt x="79460" y="276852"/>
                    <a:pt x="68196" y="262517"/>
                  </a:cubicBezTo>
                  <a:cubicBezTo>
                    <a:pt x="54543" y="245110"/>
                    <a:pt x="45123" y="230979"/>
                    <a:pt x="27510" y="213435"/>
                  </a:cubicBezTo>
                  <a:cubicBezTo>
                    <a:pt x="28398" y="168790"/>
                    <a:pt x="21708" y="125784"/>
                    <a:pt x="0" y="86054"/>
                  </a:cubicBezTo>
                  <a:cubicBezTo>
                    <a:pt x="27169" y="30419"/>
                    <a:pt x="51539" y="48850"/>
                    <a:pt x="74272" y="25299"/>
                  </a:cubicBezTo>
                  <a:cubicBezTo>
                    <a:pt x="104786" y="-6308"/>
                    <a:pt x="166087" y="-7332"/>
                    <a:pt x="198581" y="16834"/>
                  </a:cubicBezTo>
                  <a:close/>
                </a:path>
              </a:pathLst>
            </a:custGeom>
            <a:solidFill>
              <a:srgbClr val="FEAA8E"/>
            </a:solidFill>
            <a:ln w="6826" cap="flat">
              <a:noFill/>
              <a:prstDash val="solid"/>
              <a:miter/>
            </a:ln>
          </p:spPr>
          <p:txBody>
            <a:bodyPr rtlCol="0" anchor="ctr"/>
            <a:lstStyle/>
            <a:p>
              <a:endParaRPr lang="ko-KR" altLang="en-US"/>
            </a:p>
          </p:txBody>
        </p:sp>
        <p:sp>
          <p:nvSpPr>
            <p:cNvPr id="45" name="자유형: 도형 44">
              <a:extLst>
                <a:ext uri="{FF2B5EF4-FFF2-40B4-BE49-F238E27FC236}">
                  <a16:creationId xmlns:a16="http://schemas.microsoft.com/office/drawing/2014/main" id="{E4D8186A-735C-4887-A6A4-C1791F4DA696}"/>
                </a:ext>
              </a:extLst>
            </p:cNvPr>
            <p:cNvSpPr/>
            <p:nvPr/>
          </p:nvSpPr>
          <p:spPr>
            <a:xfrm>
              <a:off x="5140950" y="4166738"/>
              <a:ext cx="211651" cy="213728"/>
            </a:xfrm>
            <a:custGeom>
              <a:avLst/>
              <a:gdLst>
                <a:gd name="connsiteX0" fmla="*/ 211652 w 211651"/>
                <a:gd name="connsiteY0" fmla="*/ 90921 h 213728"/>
                <a:gd name="connsiteX1" fmla="*/ 74441 w 211651"/>
                <a:gd name="connsiteY1" fmla="*/ 138638 h 213728"/>
                <a:gd name="connsiteX2" fmla="*/ 40308 w 211651"/>
                <a:gd name="connsiteY2" fmla="*/ 138638 h 213728"/>
                <a:gd name="connsiteX3" fmla="*/ 33482 w 211651"/>
                <a:gd name="connsiteY3" fmla="*/ 172770 h 213728"/>
                <a:gd name="connsiteX4" fmla="*/ 33482 w 211651"/>
                <a:gd name="connsiteY4" fmla="*/ 213729 h 213728"/>
                <a:gd name="connsiteX5" fmla="*/ 7132 w 211651"/>
                <a:gd name="connsiteY5" fmla="*/ 159936 h 213728"/>
                <a:gd name="connsiteX6" fmla="*/ 6176 w 211651"/>
                <a:gd name="connsiteY6" fmla="*/ 77200 h 213728"/>
                <a:gd name="connsiteX7" fmla="*/ 47135 w 211651"/>
                <a:gd name="connsiteY7" fmla="*/ 29415 h 213728"/>
                <a:gd name="connsiteX8" fmla="*/ 150623 w 211651"/>
                <a:gd name="connsiteY8" fmla="*/ 4772 h 213728"/>
                <a:gd name="connsiteX9" fmla="*/ 209058 w 211651"/>
                <a:gd name="connsiteY9" fmla="*/ 75971 h 213728"/>
                <a:gd name="connsiteX10" fmla="*/ 211652 w 211651"/>
                <a:gd name="connsiteY10" fmla="*/ 90921 h 2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651" h="213728">
                  <a:moveTo>
                    <a:pt x="211652" y="90921"/>
                  </a:moveTo>
                  <a:cubicBezTo>
                    <a:pt x="149531" y="84026"/>
                    <a:pt x="129052" y="64161"/>
                    <a:pt x="74441" y="138638"/>
                  </a:cubicBezTo>
                  <a:cubicBezTo>
                    <a:pt x="60788" y="159117"/>
                    <a:pt x="53961" y="138638"/>
                    <a:pt x="40308" y="138638"/>
                  </a:cubicBezTo>
                  <a:cubicBezTo>
                    <a:pt x="25017" y="138638"/>
                    <a:pt x="28635" y="169561"/>
                    <a:pt x="33482" y="172770"/>
                  </a:cubicBezTo>
                  <a:cubicBezTo>
                    <a:pt x="53961" y="186423"/>
                    <a:pt x="33482" y="213729"/>
                    <a:pt x="33482" y="213729"/>
                  </a:cubicBezTo>
                  <a:cubicBezTo>
                    <a:pt x="33482" y="213729"/>
                    <a:pt x="7132" y="159868"/>
                    <a:pt x="7132" y="159936"/>
                  </a:cubicBezTo>
                  <a:cubicBezTo>
                    <a:pt x="2149" y="131334"/>
                    <a:pt x="-5565" y="104437"/>
                    <a:pt x="6176" y="77200"/>
                  </a:cubicBezTo>
                  <a:cubicBezTo>
                    <a:pt x="19829" y="56721"/>
                    <a:pt x="26656" y="43068"/>
                    <a:pt x="47135" y="29415"/>
                  </a:cubicBezTo>
                  <a:cubicBezTo>
                    <a:pt x="77103" y="13578"/>
                    <a:pt x="113078" y="-10246"/>
                    <a:pt x="150623" y="4772"/>
                  </a:cubicBezTo>
                  <a:cubicBezTo>
                    <a:pt x="176837" y="22589"/>
                    <a:pt x="202504" y="33374"/>
                    <a:pt x="209058" y="75971"/>
                  </a:cubicBezTo>
                  <a:cubicBezTo>
                    <a:pt x="209945" y="81023"/>
                    <a:pt x="210764" y="86006"/>
                    <a:pt x="211652" y="90921"/>
                  </a:cubicBezTo>
                  <a:close/>
                </a:path>
              </a:pathLst>
            </a:custGeom>
            <a:solidFill>
              <a:srgbClr val="02345D"/>
            </a:solidFill>
            <a:ln w="6826" cap="flat">
              <a:noFill/>
              <a:prstDash val="solid"/>
              <a:miter/>
            </a:ln>
          </p:spPr>
          <p:txBody>
            <a:bodyPr rtlCol="0" anchor="ctr"/>
            <a:lstStyle/>
            <a:p>
              <a:endParaRPr lang="ko-KR" altLang="en-US"/>
            </a:p>
          </p:txBody>
        </p:sp>
      </p:grpSp>
      <p:grpSp>
        <p:nvGrpSpPr>
          <p:cNvPr id="46" name="그룹 45">
            <a:extLst>
              <a:ext uri="{FF2B5EF4-FFF2-40B4-BE49-F238E27FC236}">
                <a16:creationId xmlns:a16="http://schemas.microsoft.com/office/drawing/2014/main" id="{1951D34B-E796-499F-9E46-9B4C6513BDA9}"/>
              </a:ext>
            </a:extLst>
          </p:cNvPr>
          <p:cNvGrpSpPr/>
          <p:nvPr/>
        </p:nvGrpSpPr>
        <p:grpSpPr>
          <a:xfrm>
            <a:off x="7774396" y="2046732"/>
            <a:ext cx="1856433" cy="2118730"/>
            <a:chOff x="4526099" y="1766796"/>
            <a:chExt cx="1856433" cy="2118730"/>
          </a:xfrm>
        </p:grpSpPr>
        <p:grpSp>
          <p:nvGrpSpPr>
            <p:cNvPr id="47" name="그룹 46">
              <a:extLst>
                <a:ext uri="{FF2B5EF4-FFF2-40B4-BE49-F238E27FC236}">
                  <a16:creationId xmlns:a16="http://schemas.microsoft.com/office/drawing/2014/main" id="{4B589B69-F76A-466F-AABC-B2D197E07398}"/>
                </a:ext>
              </a:extLst>
            </p:cNvPr>
            <p:cNvGrpSpPr/>
            <p:nvPr/>
          </p:nvGrpSpPr>
          <p:grpSpPr>
            <a:xfrm>
              <a:off x="4526099" y="1766796"/>
              <a:ext cx="1856433" cy="2118730"/>
              <a:chOff x="5986953" y="1865283"/>
              <a:chExt cx="1856433" cy="2118730"/>
            </a:xfrm>
          </p:grpSpPr>
          <p:sp>
            <p:nvSpPr>
              <p:cNvPr id="50" name="Freeform: Shape 327">
                <a:extLst>
                  <a:ext uri="{FF2B5EF4-FFF2-40B4-BE49-F238E27FC236}">
                    <a16:creationId xmlns:a16="http://schemas.microsoft.com/office/drawing/2014/main" id="{D8121345-A856-4AE8-86E7-145BCFC77038}"/>
                  </a:ext>
                </a:extLst>
              </p:cNvPr>
              <p:cNvSpPr/>
              <p:nvPr/>
            </p:nvSpPr>
            <p:spPr>
              <a:xfrm>
                <a:off x="5986953" y="1865283"/>
                <a:ext cx="1856433" cy="2118730"/>
              </a:xfrm>
              <a:custGeom>
                <a:avLst/>
                <a:gdLst>
                  <a:gd name="connsiteX0" fmla="*/ 3124253 w 3161068"/>
                  <a:gd name="connsiteY0" fmla="*/ 564888 h 3735911"/>
                  <a:gd name="connsiteX1" fmla="*/ 2671334 w 3161068"/>
                  <a:gd name="connsiteY1" fmla="*/ 398789 h 3735911"/>
                  <a:gd name="connsiteX2" fmla="*/ 1605390 w 3161068"/>
                  <a:gd name="connsiteY2" fmla="*/ 4946 h 3735911"/>
                  <a:gd name="connsiteX3" fmla="*/ 1560869 w 3161068"/>
                  <a:gd name="connsiteY3" fmla="*/ 4090 h 3735911"/>
                  <a:gd name="connsiteX4" fmla="*/ 36013 w 3161068"/>
                  <a:gd name="connsiteY4" fmla="*/ 565744 h 3735911"/>
                  <a:gd name="connsiteX5" fmla="*/ 53 w 3161068"/>
                  <a:gd name="connsiteY5" fmla="*/ 618827 h 3735911"/>
                  <a:gd name="connsiteX6" fmla="*/ 48855 w 3161068"/>
                  <a:gd name="connsiteY6" fmla="*/ 1732717 h 3735911"/>
                  <a:gd name="connsiteX7" fmla="*/ 310846 w 3161068"/>
                  <a:gd name="connsiteY7" fmla="*/ 2644548 h 3735911"/>
                  <a:gd name="connsiteX8" fmla="*/ 847671 w 3161068"/>
                  <a:gd name="connsiteY8" fmla="*/ 3333773 h 3735911"/>
                  <a:gd name="connsiteX9" fmla="*/ 1365660 w 3161068"/>
                  <a:gd name="connsiteY9" fmla="*/ 3654840 h 3735911"/>
                  <a:gd name="connsiteX10" fmla="*/ 1632788 w 3161068"/>
                  <a:gd name="connsiteY10" fmla="*/ 3725047 h 3735911"/>
                  <a:gd name="connsiteX11" fmla="*/ 1845977 w 3161068"/>
                  <a:gd name="connsiteY11" fmla="*/ 3627443 h 3735911"/>
                  <a:gd name="connsiteX12" fmla="*/ 2660204 w 3161068"/>
                  <a:gd name="connsiteY12" fmla="*/ 2950205 h 3735911"/>
                  <a:gd name="connsiteX13" fmla="*/ 2893084 w 3161068"/>
                  <a:gd name="connsiteY13" fmla="*/ 2535813 h 3735911"/>
                  <a:gd name="connsiteX14" fmla="*/ 3161069 w 3161068"/>
                  <a:gd name="connsiteY14" fmla="*/ 616258 h 3735911"/>
                  <a:gd name="connsiteX15" fmla="*/ 3124253 w 3161068"/>
                  <a:gd name="connsiteY15" fmla="*/ 564888 h 3735911"/>
                  <a:gd name="connsiteX16" fmla="*/ 772327 w 3161068"/>
                  <a:gd name="connsiteY16" fmla="*/ 1315757 h 3735911"/>
                  <a:gd name="connsiteX17" fmla="*/ 772327 w 3161068"/>
                  <a:gd name="connsiteY17" fmla="*/ 1316614 h 3735911"/>
                  <a:gd name="connsiteX18" fmla="*/ 771471 w 3161068"/>
                  <a:gd name="connsiteY18" fmla="*/ 1316614 h 3735911"/>
                  <a:gd name="connsiteX19" fmla="*/ 772327 w 3161068"/>
                  <a:gd name="connsiteY19" fmla="*/ 1315757 h 3735911"/>
                  <a:gd name="connsiteX20" fmla="*/ 772327 w 3161068"/>
                  <a:gd name="connsiteY20" fmla="*/ 1315757 h 3735911"/>
                  <a:gd name="connsiteX21" fmla="*/ 772327 w 3161068"/>
                  <a:gd name="connsiteY21" fmla="*/ 1315757 h 3735911"/>
                  <a:gd name="connsiteX22" fmla="*/ 1304015 w 3161068"/>
                  <a:gd name="connsiteY22" fmla="*/ 1392813 h 3735911"/>
                  <a:gd name="connsiteX23" fmla="*/ 1307440 w 3161068"/>
                  <a:gd name="connsiteY23" fmla="*/ 1398807 h 3735911"/>
                  <a:gd name="connsiteX24" fmla="*/ 1300590 w 3161068"/>
                  <a:gd name="connsiteY24" fmla="*/ 1398807 h 3735911"/>
                  <a:gd name="connsiteX25" fmla="*/ 1304015 w 3161068"/>
                  <a:gd name="connsiteY25" fmla="*/ 1392813 h 3735911"/>
                  <a:gd name="connsiteX26" fmla="*/ 2088275 w 3161068"/>
                  <a:gd name="connsiteY26" fmla="*/ 2686501 h 3735911"/>
                  <a:gd name="connsiteX27" fmla="*/ 2088275 w 3161068"/>
                  <a:gd name="connsiteY27" fmla="*/ 2686501 h 3735911"/>
                  <a:gd name="connsiteX28" fmla="*/ 2088275 w 3161068"/>
                  <a:gd name="connsiteY28" fmla="*/ 2686501 h 3735911"/>
                  <a:gd name="connsiteX29" fmla="*/ 2088275 w 3161068"/>
                  <a:gd name="connsiteY29" fmla="*/ 2686501 h 3735911"/>
                  <a:gd name="connsiteX30" fmla="*/ 2088275 w 3161068"/>
                  <a:gd name="connsiteY30" fmla="*/ 2687357 h 3735911"/>
                  <a:gd name="connsiteX31" fmla="*/ 2088275 w 3161068"/>
                  <a:gd name="connsiteY31" fmla="*/ 2687357 h 3735911"/>
                  <a:gd name="connsiteX32" fmla="*/ 2088275 w 3161068"/>
                  <a:gd name="connsiteY32" fmla="*/ 2687357 h 3735911"/>
                  <a:gd name="connsiteX33" fmla="*/ 2088275 w 3161068"/>
                  <a:gd name="connsiteY33" fmla="*/ 2687357 h 3735911"/>
                  <a:gd name="connsiteX34" fmla="*/ 1401619 w 3161068"/>
                  <a:gd name="connsiteY34" fmla="*/ 2387694 h 3735911"/>
                  <a:gd name="connsiteX35" fmla="*/ 1401619 w 3161068"/>
                  <a:gd name="connsiteY35" fmla="*/ 2387694 h 3735911"/>
                  <a:gd name="connsiteX36" fmla="*/ 1401619 w 3161068"/>
                  <a:gd name="connsiteY36" fmla="*/ 2387694 h 3735911"/>
                  <a:gd name="connsiteX37" fmla="*/ 1401619 w 3161068"/>
                  <a:gd name="connsiteY37" fmla="*/ 2387694 h 3735911"/>
                  <a:gd name="connsiteX38" fmla="*/ 955550 w 3161068"/>
                  <a:gd name="connsiteY38" fmla="*/ 2665953 h 3735911"/>
                  <a:gd name="connsiteX39" fmla="*/ 955550 w 3161068"/>
                  <a:gd name="connsiteY39" fmla="*/ 2666809 h 3735911"/>
                  <a:gd name="connsiteX40" fmla="*/ 955550 w 3161068"/>
                  <a:gd name="connsiteY40" fmla="*/ 2666809 h 3735911"/>
                  <a:gd name="connsiteX41" fmla="*/ 955550 w 3161068"/>
                  <a:gd name="connsiteY41" fmla="*/ 2665953 h 3735911"/>
                  <a:gd name="connsiteX42" fmla="*/ 1074559 w 3161068"/>
                  <a:gd name="connsiteY42" fmla="*/ 2736160 h 3735911"/>
                  <a:gd name="connsiteX43" fmla="*/ 1074559 w 3161068"/>
                  <a:gd name="connsiteY43" fmla="*/ 2736160 h 3735911"/>
                  <a:gd name="connsiteX44" fmla="*/ 1074559 w 3161068"/>
                  <a:gd name="connsiteY44" fmla="*/ 2736160 h 3735911"/>
                  <a:gd name="connsiteX45" fmla="*/ 1074559 w 3161068"/>
                  <a:gd name="connsiteY45" fmla="*/ 2737016 h 3735911"/>
                  <a:gd name="connsiteX46" fmla="*/ 1072846 w 3161068"/>
                  <a:gd name="connsiteY46" fmla="*/ 2737016 h 3735911"/>
                  <a:gd name="connsiteX47" fmla="*/ 1074559 w 3161068"/>
                  <a:gd name="connsiteY47" fmla="*/ 2736160 h 3735911"/>
                  <a:gd name="connsiteX0" fmla="*/ 3124253 w 3161070"/>
                  <a:gd name="connsiteY0" fmla="*/ 564888 h 3735911"/>
                  <a:gd name="connsiteX1" fmla="*/ 1605390 w 3161070"/>
                  <a:gd name="connsiteY1" fmla="*/ 4946 h 3735911"/>
                  <a:gd name="connsiteX2" fmla="*/ 1560869 w 3161070"/>
                  <a:gd name="connsiteY2" fmla="*/ 4090 h 3735911"/>
                  <a:gd name="connsiteX3" fmla="*/ 36013 w 3161070"/>
                  <a:gd name="connsiteY3" fmla="*/ 565744 h 3735911"/>
                  <a:gd name="connsiteX4" fmla="*/ 53 w 3161070"/>
                  <a:gd name="connsiteY4" fmla="*/ 618827 h 3735911"/>
                  <a:gd name="connsiteX5" fmla="*/ 48855 w 3161070"/>
                  <a:gd name="connsiteY5" fmla="*/ 1732717 h 3735911"/>
                  <a:gd name="connsiteX6" fmla="*/ 310846 w 3161070"/>
                  <a:gd name="connsiteY6" fmla="*/ 2644548 h 3735911"/>
                  <a:gd name="connsiteX7" fmla="*/ 847671 w 3161070"/>
                  <a:gd name="connsiteY7" fmla="*/ 3333773 h 3735911"/>
                  <a:gd name="connsiteX8" fmla="*/ 1365660 w 3161070"/>
                  <a:gd name="connsiteY8" fmla="*/ 3654840 h 3735911"/>
                  <a:gd name="connsiteX9" fmla="*/ 1632788 w 3161070"/>
                  <a:gd name="connsiteY9" fmla="*/ 3725047 h 3735911"/>
                  <a:gd name="connsiteX10" fmla="*/ 1845977 w 3161070"/>
                  <a:gd name="connsiteY10" fmla="*/ 3627443 h 3735911"/>
                  <a:gd name="connsiteX11" fmla="*/ 2660204 w 3161070"/>
                  <a:gd name="connsiteY11" fmla="*/ 2950205 h 3735911"/>
                  <a:gd name="connsiteX12" fmla="*/ 2893084 w 3161070"/>
                  <a:gd name="connsiteY12" fmla="*/ 2535813 h 3735911"/>
                  <a:gd name="connsiteX13" fmla="*/ 3161069 w 3161070"/>
                  <a:gd name="connsiteY13" fmla="*/ 616258 h 3735911"/>
                  <a:gd name="connsiteX14" fmla="*/ 3124253 w 3161070"/>
                  <a:gd name="connsiteY14" fmla="*/ 564888 h 3735911"/>
                  <a:gd name="connsiteX15" fmla="*/ 772327 w 3161070"/>
                  <a:gd name="connsiteY15" fmla="*/ 1315757 h 3735911"/>
                  <a:gd name="connsiteX16" fmla="*/ 772327 w 3161070"/>
                  <a:gd name="connsiteY16" fmla="*/ 1316614 h 3735911"/>
                  <a:gd name="connsiteX17" fmla="*/ 771471 w 3161070"/>
                  <a:gd name="connsiteY17" fmla="*/ 1316614 h 3735911"/>
                  <a:gd name="connsiteX18" fmla="*/ 772327 w 3161070"/>
                  <a:gd name="connsiteY18" fmla="*/ 1315757 h 3735911"/>
                  <a:gd name="connsiteX19" fmla="*/ 772327 w 3161070"/>
                  <a:gd name="connsiteY19" fmla="*/ 1315757 h 3735911"/>
                  <a:gd name="connsiteX20" fmla="*/ 772327 w 3161070"/>
                  <a:gd name="connsiteY20" fmla="*/ 1315757 h 3735911"/>
                  <a:gd name="connsiteX21" fmla="*/ 1304015 w 3161070"/>
                  <a:gd name="connsiteY21" fmla="*/ 1392813 h 3735911"/>
                  <a:gd name="connsiteX22" fmla="*/ 1307440 w 3161070"/>
                  <a:gd name="connsiteY22" fmla="*/ 1398807 h 3735911"/>
                  <a:gd name="connsiteX23" fmla="*/ 1300590 w 3161070"/>
                  <a:gd name="connsiteY23" fmla="*/ 1398807 h 3735911"/>
                  <a:gd name="connsiteX24" fmla="*/ 1304015 w 3161070"/>
                  <a:gd name="connsiteY24" fmla="*/ 1392813 h 3735911"/>
                  <a:gd name="connsiteX25" fmla="*/ 2088275 w 3161070"/>
                  <a:gd name="connsiteY25" fmla="*/ 2686501 h 3735911"/>
                  <a:gd name="connsiteX26" fmla="*/ 2088275 w 3161070"/>
                  <a:gd name="connsiteY26" fmla="*/ 2686501 h 3735911"/>
                  <a:gd name="connsiteX27" fmla="*/ 2088275 w 3161070"/>
                  <a:gd name="connsiteY27" fmla="*/ 2686501 h 3735911"/>
                  <a:gd name="connsiteX28" fmla="*/ 2088275 w 3161070"/>
                  <a:gd name="connsiteY28" fmla="*/ 2686501 h 3735911"/>
                  <a:gd name="connsiteX29" fmla="*/ 2088275 w 3161070"/>
                  <a:gd name="connsiteY29" fmla="*/ 2687357 h 3735911"/>
                  <a:gd name="connsiteX30" fmla="*/ 2088275 w 3161070"/>
                  <a:gd name="connsiteY30" fmla="*/ 2687357 h 3735911"/>
                  <a:gd name="connsiteX31" fmla="*/ 2088275 w 3161070"/>
                  <a:gd name="connsiteY31" fmla="*/ 2687357 h 3735911"/>
                  <a:gd name="connsiteX32" fmla="*/ 2088275 w 3161070"/>
                  <a:gd name="connsiteY32" fmla="*/ 2687357 h 3735911"/>
                  <a:gd name="connsiteX33" fmla="*/ 1401619 w 3161070"/>
                  <a:gd name="connsiteY33" fmla="*/ 2387694 h 3735911"/>
                  <a:gd name="connsiteX34" fmla="*/ 1401619 w 3161070"/>
                  <a:gd name="connsiteY34" fmla="*/ 2387694 h 3735911"/>
                  <a:gd name="connsiteX35" fmla="*/ 1401619 w 3161070"/>
                  <a:gd name="connsiteY35" fmla="*/ 2387694 h 3735911"/>
                  <a:gd name="connsiteX36" fmla="*/ 1401619 w 3161070"/>
                  <a:gd name="connsiteY36" fmla="*/ 2387694 h 3735911"/>
                  <a:gd name="connsiteX37" fmla="*/ 955550 w 3161070"/>
                  <a:gd name="connsiteY37" fmla="*/ 2665953 h 3735911"/>
                  <a:gd name="connsiteX38" fmla="*/ 955550 w 3161070"/>
                  <a:gd name="connsiteY38" fmla="*/ 2666809 h 3735911"/>
                  <a:gd name="connsiteX39" fmla="*/ 955550 w 3161070"/>
                  <a:gd name="connsiteY39" fmla="*/ 2666809 h 3735911"/>
                  <a:gd name="connsiteX40" fmla="*/ 955550 w 3161070"/>
                  <a:gd name="connsiteY40" fmla="*/ 2665953 h 3735911"/>
                  <a:gd name="connsiteX41" fmla="*/ 1074559 w 3161070"/>
                  <a:gd name="connsiteY41" fmla="*/ 2736160 h 3735911"/>
                  <a:gd name="connsiteX42" fmla="*/ 1074559 w 3161070"/>
                  <a:gd name="connsiteY42" fmla="*/ 2736160 h 3735911"/>
                  <a:gd name="connsiteX43" fmla="*/ 1074559 w 3161070"/>
                  <a:gd name="connsiteY43" fmla="*/ 2736160 h 3735911"/>
                  <a:gd name="connsiteX44" fmla="*/ 1074559 w 3161070"/>
                  <a:gd name="connsiteY44" fmla="*/ 2737016 h 3735911"/>
                  <a:gd name="connsiteX45" fmla="*/ 1072846 w 3161070"/>
                  <a:gd name="connsiteY45" fmla="*/ 2737016 h 3735911"/>
                  <a:gd name="connsiteX46" fmla="*/ 1074559 w 3161070"/>
                  <a:gd name="connsiteY46" fmla="*/ 2736160 h 3735911"/>
                  <a:gd name="connsiteX0" fmla="*/ 3217468 w 3254283"/>
                  <a:gd name="connsiteY0" fmla="*/ 559942 h 3730965"/>
                  <a:gd name="connsiteX1" fmla="*/ 1698605 w 3254283"/>
                  <a:gd name="connsiteY1" fmla="*/ 0 h 3730965"/>
                  <a:gd name="connsiteX2" fmla="*/ 129228 w 3254283"/>
                  <a:gd name="connsiteY2" fmla="*/ 560798 h 3730965"/>
                  <a:gd name="connsiteX3" fmla="*/ 93268 w 3254283"/>
                  <a:gd name="connsiteY3" fmla="*/ 613881 h 3730965"/>
                  <a:gd name="connsiteX4" fmla="*/ 142070 w 3254283"/>
                  <a:gd name="connsiteY4" fmla="*/ 1727771 h 3730965"/>
                  <a:gd name="connsiteX5" fmla="*/ 404061 w 3254283"/>
                  <a:gd name="connsiteY5" fmla="*/ 2639602 h 3730965"/>
                  <a:gd name="connsiteX6" fmla="*/ 940886 w 3254283"/>
                  <a:gd name="connsiteY6" fmla="*/ 3328827 h 3730965"/>
                  <a:gd name="connsiteX7" fmla="*/ 1458875 w 3254283"/>
                  <a:gd name="connsiteY7" fmla="*/ 3649894 h 3730965"/>
                  <a:gd name="connsiteX8" fmla="*/ 1726003 w 3254283"/>
                  <a:gd name="connsiteY8" fmla="*/ 3720101 h 3730965"/>
                  <a:gd name="connsiteX9" fmla="*/ 1939192 w 3254283"/>
                  <a:gd name="connsiteY9" fmla="*/ 3622497 h 3730965"/>
                  <a:gd name="connsiteX10" fmla="*/ 2753419 w 3254283"/>
                  <a:gd name="connsiteY10" fmla="*/ 2945259 h 3730965"/>
                  <a:gd name="connsiteX11" fmla="*/ 2986299 w 3254283"/>
                  <a:gd name="connsiteY11" fmla="*/ 2530867 h 3730965"/>
                  <a:gd name="connsiteX12" fmla="*/ 3254284 w 3254283"/>
                  <a:gd name="connsiteY12" fmla="*/ 611312 h 3730965"/>
                  <a:gd name="connsiteX13" fmla="*/ 3217468 w 3254283"/>
                  <a:gd name="connsiteY13" fmla="*/ 559942 h 3730965"/>
                  <a:gd name="connsiteX14" fmla="*/ 865542 w 3254283"/>
                  <a:gd name="connsiteY14" fmla="*/ 1310811 h 3730965"/>
                  <a:gd name="connsiteX15" fmla="*/ 865542 w 3254283"/>
                  <a:gd name="connsiteY15" fmla="*/ 1311668 h 3730965"/>
                  <a:gd name="connsiteX16" fmla="*/ 864686 w 3254283"/>
                  <a:gd name="connsiteY16" fmla="*/ 1311668 h 3730965"/>
                  <a:gd name="connsiteX17" fmla="*/ 865542 w 3254283"/>
                  <a:gd name="connsiteY17" fmla="*/ 1310811 h 3730965"/>
                  <a:gd name="connsiteX18" fmla="*/ 865542 w 3254283"/>
                  <a:gd name="connsiteY18" fmla="*/ 1310811 h 3730965"/>
                  <a:gd name="connsiteX19" fmla="*/ 865542 w 3254283"/>
                  <a:gd name="connsiteY19" fmla="*/ 1310811 h 3730965"/>
                  <a:gd name="connsiteX20" fmla="*/ 1397230 w 3254283"/>
                  <a:gd name="connsiteY20" fmla="*/ 1387867 h 3730965"/>
                  <a:gd name="connsiteX21" fmla="*/ 1400655 w 3254283"/>
                  <a:gd name="connsiteY21" fmla="*/ 1393861 h 3730965"/>
                  <a:gd name="connsiteX22" fmla="*/ 1393805 w 3254283"/>
                  <a:gd name="connsiteY22" fmla="*/ 1393861 h 3730965"/>
                  <a:gd name="connsiteX23" fmla="*/ 1397230 w 3254283"/>
                  <a:gd name="connsiteY23" fmla="*/ 1387867 h 3730965"/>
                  <a:gd name="connsiteX24" fmla="*/ 2181490 w 3254283"/>
                  <a:gd name="connsiteY24" fmla="*/ 2681555 h 3730965"/>
                  <a:gd name="connsiteX25" fmla="*/ 2181490 w 3254283"/>
                  <a:gd name="connsiteY25" fmla="*/ 2681555 h 3730965"/>
                  <a:gd name="connsiteX26" fmla="*/ 2181490 w 3254283"/>
                  <a:gd name="connsiteY26" fmla="*/ 2681555 h 3730965"/>
                  <a:gd name="connsiteX27" fmla="*/ 2181490 w 3254283"/>
                  <a:gd name="connsiteY27" fmla="*/ 2681555 h 3730965"/>
                  <a:gd name="connsiteX28" fmla="*/ 2181490 w 3254283"/>
                  <a:gd name="connsiteY28" fmla="*/ 2682411 h 3730965"/>
                  <a:gd name="connsiteX29" fmla="*/ 2181490 w 3254283"/>
                  <a:gd name="connsiteY29" fmla="*/ 2682411 h 3730965"/>
                  <a:gd name="connsiteX30" fmla="*/ 2181490 w 3254283"/>
                  <a:gd name="connsiteY30" fmla="*/ 2682411 h 3730965"/>
                  <a:gd name="connsiteX31" fmla="*/ 2181490 w 3254283"/>
                  <a:gd name="connsiteY31" fmla="*/ 2682411 h 3730965"/>
                  <a:gd name="connsiteX32" fmla="*/ 1494834 w 3254283"/>
                  <a:gd name="connsiteY32" fmla="*/ 2382748 h 3730965"/>
                  <a:gd name="connsiteX33" fmla="*/ 1494834 w 3254283"/>
                  <a:gd name="connsiteY33" fmla="*/ 2382748 h 3730965"/>
                  <a:gd name="connsiteX34" fmla="*/ 1494834 w 3254283"/>
                  <a:gd name="connsiteY34" fmla="*/ 2382748 h 3730965"/>
                  <a:gd name="connsiteX35" fmla="*/ 1494834 w 3254283"/>
                  <a:gd name="connsiteY35" fmla="*/ 2382748 h 3730965"/>
                  <a:gd name="connsiteX36" fmla="*/ 1048765 w 3254283"/>
                  <a:gd name="connsiteY36" fmla="*/ 2661007 h 3730965"/>
                  <a:gd name="connsiteX37" fmla="*/ 1048765 w 3254283"/>
                  <a:gd name="connsiteY37" fmla="*/ 2661863 h 3730965"/>
                  <a:gd name="connsiteX38" fmla="*/ 1048765 w 3254283"/>
                  <a:gd name="connsiteY38" fmla="*/ 2661863 h 3730965"/>
                  <a:gd name="connsiteX39" fmla="*/ 1048765 w 3254283"/>
                  <a:gd name="connsiteY39" fmla="*/ 2661007 h 3730965"/>
                  <a:gd name="connsiteX40" fmla="*/ 1167774 w 3254283"/>
                  <a:gd name="connsiteY40" fmla="*/ 2731214 h 3730965"/>
                  <a:gd name="connsiteX41" fmla="*/ 1167774 w 3254283"/>
                  <a:gd name="connsiteY41" fmla="*/ 2731214 h 3730965"/>
                  <a:gd name="connsiteX42" fmla="*/ 1167774 w 3254283"/>
                  <a:gd name="connsiteY42" fmla="*/ 2731214 h 3730965"/>
                  <a:gd name="connsiteX43" fmla="*/ 1167774 w 3254283"/>
                  <a:gd name="connsiteY43" fmla="*/ 2732070 h 3730965"/>
                  <a:gd name="connsiteX44" fmla="*/ 1166061 w 3254283"/>
                  <a:gd name="connsiteY44" fmla="*/ 2732070 h 3730965"/>
                  <a:gd name="connsiteX45" fmla="*/ 1167774 w 3254283"/>
                  <a:gd name="connsiteY45" fmla="*/ 2731214 h 3730965"/>
                  <a:gd name="connsiteX0" fmla="*/ 3217468 w 3254285"/>
                  <a:gd name="connsiteY0" fmla="*/ 559942 h 3730965"/>
                  <a:gd name="connsiteX1" fmla="*/ 1698605 w 3254285"/>
                  <a:gd name="connsiteY1" fmla="*/ 0 h 3730965"/>
                  <a:gd name="connsiteX2" fmla="*/ 129228 w 3254285"/>
                  <a:gd name="connsiteY2" fmla="*/ 560798 h 3730965"/>
                  <a:gd name="connsiteX3" fmla="*/ 93268 w 3254285"/>
                  <a:gd name="connsiteY3" fmla="*/ 613881 h 3730965"/>
                  <a:gd name="connsiteX4" fmla="*/ 142070 w 3254285"/>
                  <a:gd name="connsiteY4" fmla="*/ 1727771 h 3730965"/>
                  <a:gd name="connsiteX5" fmla="*/ 404061 w 3254285"/>
                  <a:gd name="connsiteY5" fmla="*/ 2639602 h 3730965"/>
                  <a:gd name="connsiteX6" fmla="*/ 940886 w 3254285"/>
                  <a:gd name="connsiteY6" fmla="*/ 3328827 h 3730965"/>
                  <a:gd name="connsiteX7" fmla="*/ 1458875 w 3254285"/>
                  <a:gd name="connsiteY7" fmla="*/ 3649894 h 3730965"/>
                  <a:gd name="connsiteX8" fmla="*/ 1726003 w 3254285"/>
                  <a:gd name="connsiteY8" fmla="*/ 3720101 h 3730965"/>
                  <a:gd name="connsiteX9" fmla="*/ 1939192 w 3254285"/>
                  <a:gd name="connsiteY9" fmla="*/ 3622497 h 3730965"/>
                  <a:gd name="connsiteX10" fmla="*/ 2753419 w 3254285"/>
                  <a:gd name="connsiteY10" fmla="*/ 2945259 h 3730965"/>
                  <a:gd name="connsiteX11" fmla="*/ 2986299 w 3254285"/>
                  <a:gd name="connsiteY11" fmla="*/ 2530867 h 3730965"/>
                  <a:gd name="connsiteX12" fmla="*/ 3254284 w 3254285"/>
                  <a:gd name="connsiteY12" fmla="*/ 611312 h 3730965"/>
                  <a:gd name="connsiteX13" fmla="*/ 3217468 w 3254285"/>
                  <a:gd name="connsiteY13" fmla="*/ 559942 h 3730965"/>
                  <a:gd name="connsiteX14" fmla="*/ 865542 w 3254285"/>
                  <a:gd name="connsiteY14" fmla="*/ 1310811 h 3730965"/>
                  <a:gd name="connsiteX15" fmla="*/ 865542 w 3254285"/>
                  <a:gd name="connsiteY15" fmla="*/ 1311668 h 3730965"/>
                  <a:gd name="connsiteX16" fmla="*/ 864686 w 3254285"/>
                  <a:gd name="connsiteY16" fmla="*/ 1311668 h 3730965"/>
                  <a:gd name="connsiteX17" fmla="*/ 865542 w 3254285"/>
                  <a:gd name="connsiteY17" fmla="*/ 1310811 h 3730965"/>
                  <a:gd name="connsiteX18" fmla="*/ 865542 w 3254285"/>
                  <a:gd name="connsiteY18" fmla="*/ 1310811 h 3730965"/>
                  <a:gd name="connsiteX19" fmla="*/ 865542 w 3254285"/>
                  <a:gd name="connsiteY19" fmla="*/ 1310811 h 3730965"/>
                  <a:gd name="connsiteX20" fmla="*/ 1397230 w 3254285"/>
                  <a:gd name="connsiteY20" fmla="*/ 1387867 h 3730965"/>
                  <a:gd name="connsiteX21" fmla="*/ 1400655 w 3254285"/>
                  <a:gd name="connsiteY21" fmla="*/ 1393861 h 3730965"/>
                  <a:gd name="connsiteX22" fmla="*/ 1393805 w 3254285"/>
                  <a:gd name="connsiteY22" fmla="*/ 1393861 h 3730965"/>
                  <a:gd name="connsiteX23" fmla="*/ 1397230 w 3254285"/>
                  <a:gd name="connsiteY23" fmla="*/ 1387867 h 3730965"/>
                  <a:gd name="connsiteX24" fmla="*/ 2181490 w 3254285"/>
                  <a:gd name="connsiteY24" fmla="*/ 2681555 h 3730965"/>
                  <a:gd name="connsiteX25" fmla="*/ 2181490 w 3254285"/>
                  <a:gd name="connsiteY25" fmla="*/ 2681555 h 3730965"/>
                  <a:gd name="connsiteX26" fmla="*/ 2181490 w 3254285"/>
                  <a:gd name="connsiteY26" fmla="*/ 2681555 h 3730965"/>
                  <a:gd name="connsiteX27" fmla="*/ 2181490 w 3254285"/>
                  <a:gd name="connsiteY27" fmla="*/ 2681555 h 3730965"/>
                  <a:gd name="connsiteX28" fmla="*/ 2181490 w 3254285"/>
                  <a:gd name="connsiteY28" fmla="*/ 2682411 h 3730965"/>
                  <a:gd name="connsiteX29" fmla="*/ 2181490 w 3254285"/>
                  <a:gd name="connsiteY29" fmla="*/ 2682411 h 3730965"/>
                  <a:gd name="connsiteX30" fmla="*/ 2181490 w 3254285"/>
                  <a:gd name="connsiteY30" fmla="*/ 2682411 h 3730965"/>
                  <a:gd name="connsiteX31" fmla="*/ 2181490 w 3254285"/>
                  <a:gd name="connsiteY31" fmla="*/ 2682411 h 3730965"/>
                  <a:gd name="connsiteX32" fmla="*/ 1494834 w 3254285"/>
                  <a:gd name="connsiteY32" fmla="*/ 2382748 h 3730965"/>
                  <a:gd name="connsiteX33" fmla="*/ 1494834 w 3254285"/>
                  <a:gd name="connsiteY33" fmla="*/ 2382748 h 3730965"/>
                  <a:gd name="connsiteX34" fmla="*/ 1494834 w 3254285"/>
                  <a:gd name="connsiteY34" fmla="*/ 2382748 h 3730965"/>
                  <a:gd name="connsiteX35" fmla="*/ 1494834 w 3254285"/>
                  <a:gd name="connsiteY35" fmla="*/ 2382748 h 3730965"/>
                  <a:gd name="connsiteX36" fmla="*/ 1048765 w 3254285"/>
                  <a:gd name="connsiteY36" fmla="*/ 2661007 h 3730965"/>
                  <a:gd name="connsiteX37" fmla="*/ 1048765 w 3254285"/>
                  <a:gd name="connsiteY37" fmla="*/ 2661863 h 3730965"/>
                  <a:gd name="connsiteX38" fmla="*/ 1048765 w 3254285"/>
                  <a:gd name="connsiteY38" fmla="*/ 2661863 h 3730965"/>
                  <a:gd name="connsiteX39" fmla="*/ 1048765 w 3254285"/>
                  <a:gd name="connsiteY39" fmla="*/ 2661007 h 3730965"/>
                  <a:gd name="connsiteX40" fmla="*/ 1167774 w 3254285"/>
                  <a:gd name="connsiteY40" fmla="*/ 2731214 h 3730965"/>
                  <a:gd name="connsiteX41" fmla="*/ 1167774 w 3254285"/>
                  <a:gd name="connsiteY41" fmla="*/ 2731214 h 3730965"/>
                  <a:gd name="connsiteX42" fmla="*/ 1167774 w 3254285"/>
                  <a:gd name="connsiteY42" fmla="*/ 2731214 h 3730965"/>
                  <a:gd name="connsiteX43" fmla="*/ 1167774 w 3254285"/>
                  <a:gd name="connsiteY43" fmla="*/ 2732070 h 3730965"/>
                  <a:gd name="connsiteX44" fmla="*/ 1166061 w 3254285"/>
                  <a:gd name="connsiteY44" fmla="*/ 2732070 h 3730965"/>
                  <a:gd name="connsiteX45" fmla="*/ 1167774 w 3254285"/>
                  <a:gd name="connsiteY45" fmla="*/ 2731214 h 3730965"/>
                  <a:gd name="connsiteX0" fmla="*/ 3217468 w 3254283"/>
                  <a:gd name="connsiteY0" fmla="*/ 559942 h 3730965"/>
                  <a:gd name="connsiteX1" fmla="*/ 1698605 w 3254283"/>
                  <a:gd name="connsiteY1" fmla="*/ 0 h 3730965"/>
                  <a:gd name="connsiteX2" fmla="*/ 129228 w 3254283"/>
                  <a:gd name="connsiteY2" fmla="*/ 560798 h 3730965"/>
                  <a:gd name="connsiteX3" fmla="*/ 93268 w 3254283"/>
                  <a:gd name="connsiteY3" fmla="*/ 613881 h 3730965"/>
                  <a:gd name="connsiteX4" fmla="*/ 142070 w 3254283"/>
                  <a:gd name="connsiteY4" fmla="*/ 1727771 h 3730965"/>
                  <a:gd name="connsiteX5" fmla="*/ 404061 w 3254283"/>
                  <a:gd name="connsiteY5" fmla="*/ 2639602 h 3730965"/>
                  <a:gd name="connsiteX6" fmla="*/ 940886 w 3254283"/>
                  <a:gd name="connsiteY6" fmla="*/ 3328827 h 3730965"/>
                  <a:gd name="connsiteX7" fmla="*/ 1458875 w 3254283"/>
                  <a:gd name="connsiteY7" fmla="*/ 3649894 h 3730965"/>
                  <a:gd name="connsiteX8" fmla="*/ 1726003 w 3254283"/>
                  <a:gd name="connsiteY8" fmla="*/ 3720101 h 3730965"/>
                  <a:gd name="connsiteX9" fmla="*/ 1939192 w 3254283"/>
                  <a:gd name="connsiteY9" fmla="*/ 3622497 h 3730965"/>
                  <a:gd name="connsiteX10" fmla="*/ 2753419 w 3254283"/>
                  <a:gd name="connsiteY10" fmla="*/ 2945259 h 3730965"/>
                  <a:gd name="connsiteX11" fmla="*/ 2986299 w 3254283"/>
                  <a:gd name="connsiteY11" fmla="*/ 2530867 h 3730965"/>
                  <a:gd name="connsiteX12" fmla="*/ 3254284 w 3254283"/>
                  <a:gd name="connsiteY12" fmla="*/ 611312 h 3730965"/>
                  <a:gd name="connsiteX13" fmla="*/ 3217468 w 3254283"/>
                  <a:gd name="connsiteY13" fmla="*/ 559942 h 3730965"/>
                  <a:gd name="connsiteX14" fmla="*/ 865542 w 3254283"/>
                  <a:gd name="connsiteY14" fmla="*/ 1310811 h 3730965"/>
                  <a:gd name="connsiteX15" fmla="*/ 865542 w 3254283"/>
                  <a:gd name="connsiteY15" fmla="*/ 1311668 h 3730965"/>
                  <a:gd name="connsiteX16" fmla="*/ 864686 w 3254283"/>
                  <a:gd name="connsiteY16" fmla="*/ 1311668 h 3730965"/>
                  <a:gd name="connsiteX17" fmla="*/ 865542 w 3254283"/>
                  <a:gd name="connsiteY17" fmla="*/ 1310811 h 3730965"/>
                  <a:gd name="connsiteX18" fmla="*/ 865542 w 3254283"/>
                  <a:gd name="connsiteY18" fmla="*/ 1310811 h 3730965"/>
                  <a:gd name="connsiteX19" fmla="*/ 865542 w 3254283"/>
                  <a:gd name="connsiteY19" fmla="*/ 1310811 h 3730965"/>
                  <a:gd name="connsiteX20" fmla="*/ 1397230 w 3254283"/>
                  <a:gd name="connsiteY20" fmla="*/ 1387867 h 3730965"/>
                  <a:gd name="connsiteX21" fmla="*/ 1400655 w 3254283"/>
                  <a:gd name="connsiteY21" fmla="*/ 1393861 h 3730965"/>
                  <a:gd name="connsiteX22" fmla="*/ 1393805 w 3254283"/>
                  <a:gd name="connsiteY22" fmla="*/ 1393861 h 3730965"/>
                  <a:gd name="connsiteX23" fmla="*/ 1397230 w 3254283"/>
                  <a:gd name="connsiteY23" fmla="*/ 1387867 h 3730965"/>
                  <a:gd name="connsiteX24" fmla="*/ 2181490 w 3254283"/>
                  <a:gd name="connsiteY24" fmla="*/ 2681555 h 3730965"/>
                  <a:gd name="connsiteX25" fmla="*/ 2181490 w 3254283"/>
                  <a:gd name="connsiteY25" fmla="*/ 2681555 h 3730965"/>
                  <a:gd name="connsiteX26" fmla="*/ 2181490 w 3254283"/>
                  <a:gd name="connsiteY26" fmla="*/ 2681555 h 3730965"/>
                  <a:gd name="connsiteX27" fmla="*/ 2181490 w 3254283"/>
                  <a:gd name="connsiteY27" fmla="*/ 2681555 h 3730965"/>
                  <a:gd name="connsiteX28" fmla="*/ 2181490 w 3254283"/>
                  <a:gd name="connsiteY28" fmla="*/ 2682411 h 3730965"/>
                  <a:gd name="connsiteX29" fmla="*/ 2181490 w 3254283"/>
                  <a:gd name="connsiteY29" fmla="*/ 2682411 h 3730965"/>
                  <a:gd name="connsiteX30" fmla="*/ 2181490 w 3254283"/>
                  <a:gd name="connsiteY30" fmla="*/ 2682411 h 3730965"/>
                  <a:gd name="connsiteX31" fmla="*/ 2181490 w 3254283"/>
                  <a:gd name="connsiteY31" fmla="*/ 2682411 h 3730965"/>
                  <a:gd name="connsiteX32" fmla="*/ 1494834 w 3254283"/>
                  <a:gd name="connsiteY32" fmla="*/ 2382748 h 3730965"/>
                  <a:gd name="connsiteX33" fmla="*/ 1494834 w 3254283"/>
                  <a:gd name="connsiteY33" fmla="*/ 2382748 h 3730965"/>
                  <a:gd name="connsiteX34" fmla="*/ 1494834 w 3254283"/>
                  <a:gd name="connsiteY34" fmla="*/ 2382748 h 3730965"/>
                  <a:gd name="connsiteX35" fmla="*/ 1494834 w 3254283"/>
                  <a:gd name="connsiteY35" fmla="*/ 2382748 h 3730965"/>
                  <a:gd name="connsiteX36" fmla="*/ 1048765 w 3254283"/>
                  <a:gd name="connsiteY36" fmla="*/ 2661007 h 3730965"/>
                  <a:gd name="connsiteX37" fmla="*/ 1048765 w 3254283"/>
                  <a:gd name="connsiteY37" fmla="*/ 2661863 h 3730965"/>
                  <a:gd name="connsiteX38" fmla="*/ 1048765 w 3254283"/>
                  <a:gd name="connsiteY38" fmla="*/ 2661863 h 3730965"/>
                  <a:gd name="connsiteX39" fmla="*/ 1048765 w 3254283"/>
                  <a:gd name="connsiteY39" fmla="*/ 2661007 h 3730965"/>
                  <a:gd name="connsiteX40" fmla="*/ 1167774 w 3254283"/>
                  <a:gd name="connsiteY40" fmla="*/ 2731214 h 3730965"/>
                  <a:gd name="connsiteX41" fmla="*/ 1167774 w 3254283"/>
                  <a:gd name="connsiteY41" fmla="*/ 2731214 h 3730965"/>
                  <a:gd name="connsiteX42" fmla="*/ 1167774 w 3254283"/>
                  <a:gd name="connsiteY42" fmla="*/ 2731214 h 3730965"/>
                  <a:gd name="connsiteX43" fmla="*/ 1167774 w 3254283"/>
                  <a:gd name="connsiteY43" fmla="*/ 2732070 h 3730965"/>
                  <a:gd name="connsiteX44" fmla="*/ 1166061 w 3254283"/>
                  <a:gd name="connsiteY44" fmla="*/ 2732070 h 3730965"/>
                  <a:gd name="connsiteX45" fmla="*/ 1167774 w 3254283"/>
                  <a:gd name="connsiteY45" fmla="*/ 2731214 h 3730965"/>
                  <a:gd name="connsiteX0" fmla="*/ 3215203 w 3252020"/>
                  <a:gd name="connsiteY0" fmla="*/ 559942 h 3730965"/>
                  <a:gd name="connsiteX1" fmla="*/ 1665509 w 3252020"/>
                  <a:gd name="connsiteY1" fmla="*/ 0 h 3730965"/>
                  <a:gd name="connsiteX2" fmla="*/ 126963 w 3252020"/>
                  <a:gd name="connsiteY2" fmla="*/ 560798 h 3730965"/>
                  <a:gd name="connsiteX3" fmla="*/ 91003 w 3252020"/>
                  <a:gd name="connsiteY3" fmla="*/ 613881 h 3730965"/>
                  <a:gd name="connsiteX4" fmla="*/ 139805 w 3252020"/>
                  <a:gd name="connsiteY4" fmla="*/ 1727771 h 3730965"/>
                  <a:gd name="connsiteX5" fmla="*/ 401796 w 3252020"/>
                  <a:gd name="connsiteY5" fmla="*/ 2639602 h 3730965"/>
                  <a:gd name="connsiteX6" fmla="*/ 938621 w 3252020"/>
                  <a:gd name="connsiteY6" fmla="*/ 3328827 h 3730965"/>
                  <a:gd name="connsiteX7" fmla="*/ 1456610 w 3252020"/>
                  <a:gd name="connsiteY7" fmla="*/ 3649894 h 3730965"/>
                  <a:gd name="connsiteX8" fmla="*/ 1723738 w 3252020"/>
                  <a:gd name="connsiteY8" fmla="*/ 3720101 h 3730965"/>
                  <a:gd name="connsiteX9" fmla="*/ 1936927 w 3252020"/>
                  <a:gd name="connsiteY9" fmla="*/ 3622497 h 3730965"/>
                  <a:gd name="connsiteX10" fmla="*/ 2751154 w 3252020"/>
                  <a:gd name="connsiteY10" fmla="*/ 2945259 h 3730965"/>
                  <a:gd name="connsiteX11" fmla="*/ 2984034 w 3252020"/>
                  <a:gd name="connsiteY11" fmla="*/ 2530867 h 3730965"/>
                  <a:gd name="connsiteX12" fmla="*/ 3252019 w 3252020"/>
                  <a:gd name="connsiteY12" fmla="*/ 611312 h 3730965"/>
                  <a:gd name="connsiteX13" fmla="*/ 3215203 w 3252020"/>
                  <a:gd name="connsiteY13" fmla="*/ 559942 h 3730965"/>
                  <a:gd name="connsiteX14" fmla="*/ 863277 w 3252020"/>
                  <a:gd name="connsiteY14" fmla="*/ 1310811 h 3730965"/>
                  <a:gd name="connsiteX15" fmla="*/ 863277 w 3252020"/>
                  <a:gd name="connsiteY15" fmla="*/ 1311668 h 3730965"/>
                  <a:gd name="connsiteX16" fmla="*/ 862421 w 3252020"/>
                  <a:gd name="connsiteY16" fmla="*/ 1311668 h 3730965"/>
                  <a:gd name="connsiteX17" fmla="*/ 863277 w 3252020"/>
                  <a:gd name="connsiteY17" fmla="*/ 1310811 h 3730965"/>
                  <a:gd name="connsiteX18" fmla="*/ 863277 w 3252020"/>
                  <a:gd name="connsiteY18" fmla="*/ 1310811 h 3730965"/>
                  <a:gd name="connsiteX19" fmla="*/ 863277 w 3252020"/>
                  <a:gd name="connsiteY19" fmla="*/ 1310811 h 3730965"/>
                  <a:gd name="connsiteX20" fmla="*/ 1394965 w 3252020"/>
                  <a:gd name="connsiteY20" fmla="*/ 1387867 h 3730965"/>
                  <a:gd name="connsiteX21" fmla="*/ 1398390 w 3252020"/>
                  <a:gd name="connsiteY21" fmla="*/ 1393861 h 3730965"/>
                  <a:gd name="connsiteX22" fmla="*/ 1391540 w 3252020"/>
                  <a:gd name="connsiteY22" fmla="*/ 1393861 h 3730965"/>
                  <a:gd name="connsiteX23" fmla="*/ 1394965 w 3252020"/>
                  <a:gd name="connsiteY23" fmla="*/ 1387867 h 3730965"/>
                  <a:gd name="connsiteX24" fmla="*/ 2179225 w 3252020"/>
                  <a:gd name="connsiteY24" fmla="*/ 2681555 h 3730965"/>
                  <a:gd name="connsiteX25" fmla="*/ 2179225 w 3252020"/>
                  <a:gd name="connsiteY25" fmla="*/ 2681555 h 3730965"/>
                  <a:gd name="connsiteX26" fmla="*/ 2179225 w 3252020"/>
                  <a:gd name="connsiteY26" fmla="*/ 2681555 h 3730965"/>
                  <a:gd name="connsiteX27" fmla="*/ 2179225 w 3252020"/>
                  <a:gd name="connsiteY27" fmla="*/ 2681555 h 3730965"/>
                  <a:gd name="connsiteX28" fmla="*/ 2179225 w 3252020"/>
                  <a:gd name="connsiteY28" fmla="*/ 2682411 h 3730965"/>
                  <a:gd name="connsiteX29" fmla="*/ 2179225 w 3252020"/>
                  <a:gd name="connsiteY29" fmla="*/ 2682411 h 3730965"/>
                  <a:gd name="connsiteX30" fmla="*/ 2179225 w 3252020"/>
                  <a:gd name="connsiteY30" fmla="*/ 2682411 h 3730965"/>
                  <a:gd name="connsiteX31" fmla="*/ 2179225 w 3252020"/>
                  <a:gd name="connsiteY31" fmla="*/ 2682411 h 3730965"/>
                  <a:gd name="connsiteX32" fmla="*/ 1492569 w 3252020"/>
                  <a:gd name="connsiteY32" fmla="*/ 2382748 h 3730965"/>
                  <a:gd name="connsiteX33" fmla="*/ 1492569 w 3252020"/>
                  <a:gd name="connsiteY33" fmla="*/ 2382748 h 3730965"/>
                  <a:gd name="connsiteX34" fmla="*/ 1492569 w 3252020"/>
                  <a:gd name="connsiteY34" fmla="*/ 2382748 h 3730965"/>
                  <a:gd name="connsiteX35" fmla="*/ 1492569 w 3252020"/>
                  <a:gd name="connsiteY35" fmla="*/ 2382748 h 3730965"/>
                  <a:gd name="connsiteX36" fmla="*/ 1046500 w 3252020"/>
                  <a:gd name="connsiteY36" fmla="*/ 2661007 h 3730965"/>
                  <a:gd name="connsiteX37" fmla="*/ 1046500 w 3252020"/>
                  <a:gd name="connsiteY37" fmla="*/ 2661863 h 3730965"/>
                  <a:gd name="connsiteX38" fmla="*/ 1046500 w 3252020"/>
                  <a:gd name="connsiteY38" fmla="*/ 2661863 h 3730965"/>
                  <a:gd name="connsiteX39" fmla="*/ 1046500 w 3252020"/>
                  <a:gd name="connsiteY39" fmla="*/ 2661007 h 3730965"/>
                  <a:gd name="connsiteX40" fmla="*/ 1165509 w 3252020"/>
                  <a:gd name="connsiteY40" fmla="*/ 2731214 h 3730965"/>
                  <a:gd name="connsiteX41" fmla="*/ 1165509 w 3252020"/>
                  <a:gd name="connsiteY41" fmla="*/ 2731214 h 3730965"/>
                  <a:gd name="connsiteX42" fmla="*/ 1165509 w 3252020"/>
                  <a:gd name="connsiteY42" fmla="*/ 2731214 h 3730965"/>
                  <a:gd name="connsiteX43" fmla="*/ 1165509 w 3252020"/>
                  <a:gd name="connsiteY43" fmla="*/ 2732070 h 3730965"/>
                  <a:gd name="connsiteX44" fmla="*/ 1163796 w 3252020"/>
                  <a:gd name="connsiteY44" fmla="*/ 2732070 h 3730965"/>
                  <a:gd name="connsiteX45" fmla="*/ 1165509 w 3252020"/>
                  <a:gd name="connsiteY45" fmla="*/ 2731214 h 3730965"/>
                  <a:gd name="connsiteX0" fmla="*/ 3215203 w 3252018"/>
                  <a:gd name="connsiteY0" fmla="*/ 559942 h 3730965"/>
                  <a:gd name="connsiteX1" fmla="*/ 1665509 w 3252018"/>
                  <a:gd name="connsiteY1" fmla="*/ 0 h 3730965"/>
                  <a:gd name="connsiteX2" fmla="*/ 126963 w 3252018"/>
                  <a:gd name="connsiteY2" fmla="*/ 560798 h 3730965"/>
                  <a:gd name="connsiteX3" fmla="*/ 91003 w 3252018"/>
                  <a:gd name="connsiteY3" fmla="*/ 613881 h 3730965"/>
                  <a:gd name="connsiteX4" fmla="*/ 139805 w 3252018"/>
                  <a:gd name="connsiteY4" fmla="*/ 1727771 h 3730965"/>
                  <a:gd name="connsiteX5" fmla="*/ 401796 w 3252018"/>
                  <a:gd name="connsiteY5" fmla="*/ 2639602 h 3730965"/>
                  <a:gd name="connsiteX6" fmla="*/ 938621 w 3252018"/>
                  <a:gd name="connsiteY6" fmla="*/ 3328827 h 3730965"/>
                  <a:gd name="connsiteX7" fmla="*/ 1456610 w 3252018"/>
                  <a:gd name="connsiteY7" fmla="*/ 3649894 h 3730965"/>
                  <a:gd name="connsiteX8" fmla="*/ 1723738 w 3252018"/>
                  <a:gd name="connsiteY8" fmla="*/ 3720101 h 3730965"/>
                  <a:gd name="connsiteX9" fmla="*/ 1936927 w 3252018"/>
                  <a:gd name="connsiteY9" fmla="*/ 3622497 h 3730965"/>
                  <a:gd name="connsiteX10" fmla="*/ 2751154 w 3252018"/>
                  <a:gd name="connsiteY10" fmla="*/ 2945259 h 3730965"/>
                  <a:gd name="connsiteX11" fmla="*/ 2984034 w 3252018"/>
                  <a:gd name="connsiteY11" fmla="*/ 2530867 h 3730965"/>
                  <a:gd name="connsiteX12" fmla="*/ 3252019 w 3252018"/>
                  <a:gd name="connsiteY12" fmla="*/ 611312 h 3730965"/>
                  <a:gd name="connsiteX13" fmla="*/ 3215203 w 3252018"/>
                  <a:gd name="connsiteY13" fmla="*/ 559942 h 3730965"/>
                  <a:gd name="connsiteX14" fmla="*/ 863277 w 3252018"/>
                  <a:gd name="connsiteY14" fmla="*/ 1310811 h 3730965"/>
                  <a:gd name="connsiteX15" fmla="*/ 863277 w 3252018"/>
                  <a:gd name="connsiteY15" fmla="*/ 1311668 h 3730965"/>
                  <a:gd name="connsiteX16" fmla="*/ 862421 w 3252018"/>
                  <a:gd name="connsiteY16" fmla="*/ 1311668 h 3730965"/>
                  <a:gd name="connsiteX17" fmla="*/ 863277 w 3252018"/>
                  <a:gd name="connsiteY17" fmla="*/ 1310811 h 3730965"/>
                  <a:gd name="connsiteX18" fmla="*/ 863277 w 3252018"/>
                  <a:gd name="connsiteY18" fmla="*/ 1310811 h 3730965"/>
                  <a:gd name="connsiteX19" fmla="*/ 863277 w 3252018"/>
                  <a:gd name="connsiteY19" fmla="*/ 1310811 h 3730965"/>
                  <a:gd name="connsiteX20" fmla="*/ 1394965 w 3252018"/>
                  <a:gd name="connsiteY20" fmla="*/ 1387867 h 3730965"/>
                  <a:gd name="connsiteX21" fmla="*/ 1398390 w 3252018"/>
                  <a:gd name="connsiteY21" fmla="*/ 1393861 h 3730965"/>
                  <a:gd name="connsiteX22" fmla="*/ 1391540 w 3252018"/>
                  <a:gd name="connsiteY22" fmla="*/ 1393861 h 3730965"/>
                  <a:gd name="connsiteX23" fmla="*/ 1394965 w 3252018"/>
                  <a:gd name="connsiteY23" fmla="*/ 1387867 h 3730965"/>
                  <a:gd name="connsiteX24" fmla="*/ 2179225 w 3252018"/>
                  <a:gd name="connsiteY24" fmla="*/ 2681555 h 3730965"/>
                  <a:gd name="connsiteX25" fmla="*/ 2179225 w 3252018"/>
                  <a:gd name="connsiteY25" fmla="*/ 2681555 h 3730965"/>
                  <a:gd name="connsiteX26" fmla="*/ 2179225 w 3252018"/>
                  <a:gd name="connsiteY26" fmla="*/ 2681555 h 3730965"/>
                  <a:gd name="connsiteX27" fmla="*/ 2179225 w 3252018"/>
                  <a:gd name="connsiteY27" fmla="*/ 2681555 h 3730965"/>
                  <a:gd name="connsiteX28" fmla="*/ 2179225 w 3252018"/>
                  <a:gd name="connsiteY28" fmla="*/ 2682411 h 3730965"/>
                  <a:gd name="connsiteX29" fmla="*/ 2179225 w 3252018"/>
                  <a:gd name="connsiteY29" fmla="*/ 2682411 h 3730965"/>
                  <a:gd name="connsiteX30" fmla="*/ 2179225 w 3252018"/>
                  <a:gd name="connsiteY30" fmla="*/ 2682411 h 3730965"/>
                  <a:gd name="connsiteX31" fmla="*/ 2179225 w 3252018"/>
                  <a:gd name="connsiteY31" fmla="*/ 2682411 h 3730965"/>
                  <a:gd name="connsiteX32" fmla="*/ 1492569 w 3252018"/>
                  <a:gd name="connsiteY32" fmla="*/ 2382748 h 3730965"/>
                  <a:gd name="connsiteX33" fmla="*/ 1492569 w 3252018"/>
                  <a:gd name="connsiteY33" fmla="*/ 2382748 h 3730965"/>
                  <a:gd name="connsiteX34" fmla="*/ 1492569 w 3252018"/>
                  <a:gd name="connsiteY34" fmla="*/ 2382748 h 3730965"/>
                  <a:gd name="connsiteX35" fmla="*/ 1492569 w 3252018"/>
                  <a:gd name="connsiteY35" fmla="*/ 2382748 h 3730965"/>
                  <a:gd name="connsiteX36" fmla="*/ 1046500 w 3252018"/>
                  <a:gd name="connsiteY36" fmla="*/ 2661007 h 3730965"/>
                  <a:gd name="connsiteX37" fmla="*/ 1046500 w 3252018"/>
                  <a:gd name="connsiteY37" fmla="*/ 2661863 h 3730965"/>
                  <a:gd name="connsiteX38" fmla="*/ 1046500 w 3252018"/>
                  <a:gd name="connsiteY38" fmla="*/ 2661863 h 3730965"/>
                  <a:gd name="connsiteX39" fmla="*/ 1046500 w 3252018"/>
                  <a:gd name="connsiteY39" fmla="*/ 2661007 h 3730965"/>
                  <a:gd name="connsiteX40" fmla="*/ 1165509 w 3252018"/>
                  <a:gd name="connsiteY40" fmla="*/ 2731214 h 3730965"/>
                  <a:gd name="connsiteX41" fmla="*/ 1165509 w 3252018"/>
                  <a:gd name="connsiteY41" fmla="*/ 2731214 h 3730965"/>
                  <a:gd name="connsiteX42" fmla="*/ 1165509 w 3252018"/>
                  <a:gd name="connsiteY42" fmla="*/ 2731214 h 3730965"/>
                  <a:gd name="connsiteX43" fmla="*/ 1165509 w 3252018"/>
                  <a:gd name="connsiteY43" fmla="*/ 2732070 h 3730965"/>
                  <a:gd name="connsiteX44" fmla="*/ 1163796 w 3252018"/>
                  <a:gd name="connsiteY44" fmla="*/ 2732070 h 3730965"/>
                  <a:gd name="connsiteX45" fmla="*/ 1165509 w 3252018"/>
                  <a:gd name="connsiteY45" fmla="*/ 2731214 h 3730965"/>
                  <a:gd name="connsiteX0" fmla="*/ 3215203 w 3252020"/>
                  <a:gd name="connsiteY0" fmla="*/ 390370 h 3561393"/>
                  <a:gd name="connsiteX1" fmla="*/ 1665509 w 3252020"/>
                  <a:gd name="connsiteY1" fmla="*/ 0 h 3561393"/>
                  <a:gd name="connsiteX2" fmla="*/ 126963 w 3252020"/>
                  <a:gd name="connsiteY2" fmla="*/ 391226 h 3561393"/>
                  <a:gd name="connsiteX3" fmla="*/ 91003 w 3252020"/>
                  <a:gd name="connsiteY3" fmla="*/ 444309 h 3561393"/>
                  <a:gd name="connsiteX4" fmla="*/ 139805 w 3252020"/>
                  <a:gd name="connsiteY4" fmla="*/ 1558199 h 3561393"/>
                  <a:gd name="connsiteX5" fmla="*/ 401796 w 3252020"/>
                  <a:gd name="connsiteY5" fmla="*/ 2470030 h 3561393"/>
                  <a:gd name="connsiteX6" fmla="*/ 938621 w 3252020"/>
                  <a:gd name="connsiteY6" fmla="*/ 3159255 h 3561393"/>
                  <a:gd name="connsiteX7" fmla="*/ 1456610 w 3252020"/>
                  <a:gd name="connsiteY7" fmla="*/ 3480322 h 3561393"/>
                  <a:gd name="connsiteX8" fmla="*/ 1723738 w 3252020"/>
                  <a:gd name="connsiteY8" fmla="*/ 3550529 h 3561393"/>
                  <a:gd name="connsiteX9" fmla="*/ 1936927 w 3252020"/>
                  <a:gd name="connsiteY9" fmla="*/ 3452925 h 3561393"/>
                  <a:gd name="connsiteX10" fmla="*/ 2751154 w 3252020"/>
                  <a:gd name="connsiteY10" fmla="*/ 2775687 h 3561393"/>
                  <a:gd name="connsiteX11" fmla="*/ 2984034 w 3252020"/>
                  <a:gd name="connsiteY11" fmla="*/ 2361295 h 3561393"/>
                  <a:gd name="connsiteX12" fmla="*/ 3252019 w 3252020"/>
                  <a:gd name="connsiteY12" fmla="*/ 441740 h 3561393"/>
                  <a:gd name="connsiteX13" fmla="*/ 3215203 w 3252020"/>
                  <a:gd name="connsiteY13" fmla="*/ 390370 h 3561393"/>
                  <a:gd name="connsiteX14" fmla="*/ 863277 w 3252020"/>
                  <a:gd name="connsiteY14" fmla="*/ 1141239 h 3561393"/>
                  <a:gd name="connsiteX15" fmla="*/ 863277 w 3252020"/>
                  <a:gd name="connsiteY15" fmla="*/ 1142096 h 3561393"/>
                  <a:gd name="connsiteX16" fmla="*/ 862421 w 3252020"/>
                  <a:gd name="connsiteY16" fmla="*/ 1142096 h 3561393"/>
                  <a:gd name="connsiteX17" fmla="*/ 863277 w 3252020"/>
                  <a:gd name="connsiteY17" fmla="*/ 1141239 h 3561393"/>
                  <a:gd name="connsiteX18" fmla="*/ 863277 w 3252020"/>
                  <a:gd name="connsiteY18" fmla="*/ 1141239 h 3561393"/>
                  <a:gd name="connsiteX19" fmla="*/ 863277 w 3252020"/>
                  <a:gd name="connsiteY19" fmla="*/ 1141239 h 3561393"/>
                  <a:gd name="connsiteX20" fmla="*/ 1394965 w 3252020"/>
                  <a:gd name="connsiteY20" fmla="*/ 1218295 h 3561393"/>
                  <a:gd name="connsiteX21" fmla="*/ 1398390 w 3252020"/>
                  <a:gd name="connsiteY21" fmla="*/ 1224289 h 3561393"/>
                  <a:gd name="connsiteX22" fmla="*/ 1391540 w 3252020"/>
                  <a:gd name="connsiteY22" fmla="*/ 1224289 h 3561393"/>
                  <a:gd name="connsiteX23" fmla="*/ 1394965 w 3252020"/>
                  <a:gd name="connsiteY23" fmla="*/ 1218295 h 3561393"/>
                  <a:gd name="connsiteX24" fmla="*/ 2179225 w 3252020"/>
                  <a:gd name="connsiteY24" fmla="*/ 2511983 h 3561393"/>
                  <a:gd name="connsiteX25" fmla="*/ 2179225 w 3252020"/>
                  <a:gd name="connsiteY25" fmla="*/ 2511983 h 3561393"/>
                  <a:gd name="connsiteX26" fmla="*/ 2179225 w 3252020"/>
                  <a:gd name="connsiteY26" fmla="*/ 2511983 h 3561393"/>
                  <a:gd name="connsiteX27" fmla="*/ 2179225 w 3252020"/>
                  <a:gd name="connsiteY27" fmla="*/ 2511983 h 3561393"/>
                  <a:gd name="connsiteX28" fmla="*/ 2179225 w 3252020"/>
                  <a:gd name="connsiteY28" fmla="*/ 2512839 h 3561393"/>
                  <a:gd name="connsiteX29" fmla="*/ 2179225 w 3252020"/>
                  <a:gd name="connsiteY29" fmla="*/ 2512839 h 3561393"/>
                  <a:gd name="connsiteX30" fmla="*/ 2179225 w 3252020"/>
                  <a:gd name="connsiteY30" fmla="*/ 2512839 h 3561393"/>
                  <a:gd name="connsiteX31" fmla="*/ 2179225 w 3252020"/>
                  <a:gd name="connsiteY31" fmla="*/ 2512839 h 3561393"/>
                  <a:gd name="connsiteX32" fmla="*/ 1492569 w 3252020"/>
                  <a:gd name="connsiteY32" fmla="*/ 2213176 h 3561393"/>
                  <a:gd name="connsiteX33" fmla="*/ 1492569 w 3252020"/>
                  <a:gd name="connsiteY33" fmla="*/ 2213176 h 3561393"/>
                  <a:gd name="connsiteX34" fmla="*/ 1492569 w 3252020"/>
                  <a:gd name="connsiteY34" fmla="*/ 2213176 h 3561393"/>
                  <a:gd name="connsiteX35" fmla="*/ 1492569 w 3252020"/>
                  <a:gd name="connsiteY35" fmla="*/ 2213176 h 3561393"/>
                  <a:gd name="connsiteX36" fmla="*/ 1046500 w 3252020"/>
                  <a:gd name="connsiteY36" fmla="*/ 2491435 h 3561393"/>
                  <a:gd name="connsiteX37" fmla="*/ 1046500 w 3252020"/>
                  <a:gd name="connsiteY37" fmla="*/ 2492291 h 3561393"/>
                  <a:gd name="connsiteX38" fmla="*/ 1046500 w 3252020"/>
                  <a:gd name="connsiteY38" fmla="*/ 2492291 h 3561393"/>
                  <a:gd name="connsiteX39" fmla="*/ 1046500 w 3252020"/>
                  <a:gd name="connsiteY39" fmla="*/ 2491435 h 3561393"/>
                  <a:gd name="connsiteX40" fmla="*/ 1165509 w 3252020"/>
                  <a:gd name="connsiteY40" fmla="*/ 2561642 h 3561393"/>
                  <a:gd name="connsiteX41" fmla="*/ 1165509 w 3252020"/>
                  <a:gd name="connsiteY41" fmla="*/ 2561642 h 3561393"/>
                  <a:gd name="connsiteX42" fmla="*/ 1165509 w 3252020"/>
                  <a:gd name="connsiteY42" fmla="*/ 2561642 h 3561393"/>
                  <a:gd name="connsiteX43" fmla="*/ 1165509 w 3252020"/>
                  <a:gd name="connsiteY43" fmla="*/ 2562498 h 3561393"/>
                  <a:gd name="connsiteX44" fmla="*/ 1163796 w 3252020"/>
                  <a:gd name="connsiteY44" fmla="*/ 2562498 h 3561393"/>
                  <a:gd name="connsiteX45" fmla="*/ 1165509 w 3252020"/>
                  <a:gd name="connsiteY45" fmla="*/ 2561642 h 3561393"/>
                  <a:gd name="connsiteX0" fmla="*/ 3216335 w 3253151"/>
                  <a:gd name="connsiteY0" fmla="*/ 282461 h 3453484"/>
                  <a:gd name="connsiteX1" fmla="*/ 1682058 w 3253151"/>
                  <a:gd name="connsiteY1" fmla="*/ 0 h 3453484"/>
                  <a:gd name="connsiteX2" fmla="*/ 128095 w 3253151"/>
                  <a:gd name="connsiteY2" fmla="*/ 283317 h 3453484"/>
                  <a:gd name="connsiteX3" fmla="*/ 92135 w 3253151"/>
                  <a:gd name="connsiteY3" fmla="*/ 336400 h 3453484"/>
                  <a:gd name="connsiteX4" fmla="*/ 140937 w 3253151"/>
                  <a:gd name="connsiteY4" fmla="*/ 1450290 h 3453484"/>
                  <a:gd name="connsiteX5" fmla="*/ 402928 w 3253151"/>
                  <a:gd name="connsiteY5" fmla="*/ 2362121 h 3453484"/>
                  <a:gd name="connsiteX6" fmla="*/ 939753 w 3253151"/>
                  <a:gd name="connsiteY6" fmla="*/ 3051346 h 3453484"/>
                  <a:gd name="connsiteX7" fmla="*/ 1457742 w 3253151"/>
                  <a:gd name="connsiteY7" fmla="*/ 3372413 h 3453484"/>
                  <a:gd name="connsiteX8" fmla="*/ 1724870 w 3253151"/>
                  <a:gd name="connsiteY8" fmla="*/ 3442620 h 3453484"/>
                  <a:gd name="connsiteX9" fmla="*/ 1938059 w 3253151"/>
                  <a:gd name="connsiteY9" fmla="*/ 3345016 h 3453484"/>
                  <a:gd name="connsiteX10" fmla="*/ 2752286 w 3253151"/>
                  <a:gd name="connsiteY10" fmla="*/ 2667778 h 3453484"/>
                  <a:gd name="connsiteX11" fmla="*/ 2985166 w 3253151"/>
                  <a:gd name="connsiteY11" fmla="*/ 2253386 h 3453484"/>
                  <a:gd name="connsiteX12" fmla="*/ 3253151 w 3253151"/>
                  <a:gd name="connsiteY12" fmla="*/ 333831 h 3453484"/>
                  <a:gd name="connsiteX13" fmla="*/ 3216335 w 3253151"/>
                  <a:gd name="connsiteY13" fmla="*/ 282461 h 3453484"/>
                  <a:gd name="connsiteX14" fmla="*/ 864409 w 3253151"/>
                  <a:gd name="connsiteY14" fmla="*/ 1033330 h 3453484"/>
                  <a:gd name="connsiteX15" fmla="*/ 864409 w 3253151"/>
                  <a:gd name="connsiteY15" fmla="*/ 1034187 h 3453484"/>
                  <a:gd name="connsiteX16" fmla="*/ 863553 w 3253151"/>
                  <a:gd name="connsiteY16" fmla="*/ 1034187 h 3453484"/>
                  <a:gd name="connsiteX17" fmla="*/ 864409 w 3253151"/>
                  <a:gd name="connsiteY17" fmla="*/ 1033330 h 3453484"/>
                  <a:gd name="connsiteX18" fmla="*/ 864409 w 3253151"/>
                  <a:gd name="connsiteY18" fmla="*/ 1033330 h 3453484"/>
                  <a:gd name="connsiteX19" fmla="*/ 864409 w 3253151"/>
                  <a:gd name="connsiteY19" fmla="*/ 1033330 h 3453484"/>
                  <a:gd name="connsiteX20" fmla="*/ 1396097 w 3253151"/>
                  <a:gd name="connsiteY20" fmla="*/ 1110386 h 3453484"/>
                  <a:gd name="connsiteX21" fmla="*/ 1399522 w 3253151"/>
                  <a:gd name="connsiteY21" fmla="*/ 1116380 h 3453484"/>
                  <a:gd name="connsiteX22" fmla="*/ 1392672 w 3253151"/>
                  <a:gd name="connsiteY22" fmla="*/ 1116380 h 3453484"/>
                  <a:gd name="connsiteX23" fmla="*/ 1396097 w 3253151"/>
                  <a:gd name="connsiteY23" fmla="*/ 1110386 h 3453484"/>
                  <a:gd name="connsiteX24" fmla="*/ 2180357 w 3253151"/>
                  <a:gd name="connsiteY24" fmla="*/ 2404074 h 3453484"/>
                  <a:gd name="connsiteX25" fmla="*/ 2180357 w 3253151"/>
                  <a:gd name="connsiteY25" fmla="*/ 2404074 h 3453484"/>
                  <a:gd name="connsiteX26" fmla="*/ 2180357 w 3253151"/>
                  <a:gd name="connsiteY26" fmla="*/ 2404074 h 3453484"/>
                  <a:gd name="connsiteX27" fmla="*/ 2180357 w 3253151"/>
                  <a:gd name="connsiteY27" fmla="*/ 2404074 h 3453484"/>
                  <a:gd name="connsiteX28" fmla="*/ 2180357 w 3253151"/>
                  <a:gd name="connsiteY28" fmla="*/ 2404930 h 3453484"/>
                  <a:gd name="connsiteX29" fmla="*/ 2180357 w 3253151"/>
                  <a:gd name="connsiteY29" fmla="*/ 2404930 h 3453484"/>
                  <a:gd name="connsiteX30" fmla="*/ 2180357 w 3253151"/>
                  <a:gd name="connsiteY30" fmla="*/ 2404930 h 3453484"/>
                  <a:gd name="connsiteX31" fmla="*/ 2180357 w 3253151"/>
                  <a:gd name="connsiteY31" fmla="*/ 2404930 h 3453484"/>
                  <a:gd name="connsiteX32" fmla="*/ 1493701 w 3253151"/>
                  <a:gd name="connsiteY32" fmla="*/ 2105267 h 3453484"/>
                  <a:gd name="connsiteX33" fmla="*/ 1493701 w 3253151"/>
                  <a:gd name="connsiteY33" fmla="*/ 2105267 h 3453484"/>
                  <a:gd name="connsiteX34" fmla="*/ 1493701 w 3253151"/>
                  <a:gd name="connsiteY34" fmla="*/ 2105267 h 3453484"/>
                  <a:gd name="connsiteX35" fmla="*/ 1493701 w 3253151"/>
                  <a:gd name="connsiteY35" fmla="*/ 2105267 h 3453484"/>
                  <a:gd name="connsiteX36" fmla="*/ 1047632 w 3253151"/>
                  <a:gd name="connsiteY36" fmla="*/ 2383526 h 3453484"/>
                  <a:gd name="connsiteX37" fmla="*/ 1047632 w 3253151"/>
                  <a:gd name="connsiteY37" fmla="*/ 2384382 h 3453484"/>
                  <a:gd name="connsiteX38" fmla="*/ 1047632 w 3253151"/>
                  <a:gd name="connsiteY38" fmla="*/ 2384382 h 3453484"/>
                  <a:gd name="connsiteX39" fmla="*/ 1047632 w 3253151"/>
                  <a:gd name="connsiteY39" fmla="*/ 2383526 h 3453484"/>
                  <a:gd name="connsiteX40" fmla="*/ 1166641 w 3253151"/>
                  <a:gd name="connsiteY40" fmla="*/ 2453733 h 3453484"/>
                  <a:gd name="connsiteX41" fmla="*/ 1166641 w 3253151"/>
                  <a:gd name="connsiteY41" fmla="*/ 2453733 h 3453484"/>
                  <a:gd name="connsiteX42" fmla="*/ 1166641 w 3253151"/>
                  <a:gd name="connsiteY42" fmla="*/ 2453733 h 3453484"/>
                  <a:gd name="connsiteX43" fmla="*/ 1166641 w 3253151"/>
                  <a:gd name="connsiteY43" fmla="*/ 2454589 h 3453484"/>
                  <a:gd name="connsiteX44" fmla="*/ 1164928 w 3253151"/>
                  <a:gd name="connsiteY44" fmla="*/ 2454589 h 3453484"/>
                  <a:gd name="connsiteX45" fmla="*/ 1166641 w 3253151"/>
                  <a:gd name="connsiteY45" fmla="*/ 2453733 h 3453484"/>
                  <a:gd name="connsiteX0" fmla="*/ 3212936 w 3249752"/>
                  <a:gd name="connsiteY0" fmla="*/ 344124 h 3515147"/>
                  <a:gd name="connsiteX1" fmla="*/ 1632411 w 3249752"/>
                  <a:gd name="connsiteY1" fmla="*/ 0 h 3515147"/>
                  <a:gd name="connsiteX2" fmla="*/ 124696 w 3249752"/>
                  <a:gd name="connsiteY2" fmla="*/ 344980 h 3515147"/>
                  <a:gd name="connsiteX3" fmla="*/ 88736 w 3249752"/>
                  <a:gd name="connsiteY3" fmla="*/ 398063 h 3515147"/>
                  <a:gd name="connsiteX4" fmla="*/ 137538 w 3249752"/>
                  <a:gd name="connsiteY4" fmla="*/ 1511953 h 3515147"/>
                  <a:gd name="connsiteX5" fmla="*/ 399529 w 3249752"/>
                  <a:gd name="connsiteY5" fmla="*/ 2423784 h 3515147"/>
                  <a:gd name="connsiteX6" fmla="*/ 936354 w 3249752"/>
                  <a:gd name="connsiteY6" fmla="*/ 3113009 h 3515147"/>
                  <a:gd name="connsiteX7" fmla="*/ 1454343 w 3249752"/>
                  <a:gd name="connsiteY7" fmla="*/ 3434076 h 3515147"/>
                  <a:gd name="connsiteX8" fmla="*/ 1721471 w 3249752"/>
                  <a:gd name="connsiteY8" fmla="*/ 3504283 h 3515147"/>
                  <a:gd name="connsiteX9" fmla="*/ 1934660 w 3249752"/>
                  <a:gd name="connsiteY9" fmla="*/ 3406679 h 3515147"/>
                  <a:gd name="connsiteX10" fmla="*/ 2748887 w 3249752"/>
                  <a:gd name="connsiteY10" fmla="*/ 2729441 h 3515147"/>
                  <a:gd name="connsiteX11" fmla="*/ 2981767 w 3249752"/>
                  <a:gd name="connsiteY11" fmla="*/ 2315049 h 3515147"/>
                  <a:gd name="connsiteX12" fmla="*/ 3249752 w 3249752"/>
                  <a:gd name="connsiteY12" fmla="*/ 395494 h 3515147"/>
                  <a:gd name="connsiteX13" fmla="*/ 3212936 w 3249752"/>
                  <a:gd name="connsiteY13" fmla="*/ 344124 h 3515147"/>
                  <a:gd name="connsiteX14" fmla="*/ 861010 w 3249752"/>
                  <a:gd name="connsiteY14" fmla="*/ 1094993 h 3515147"/>
                  <a:gd name="connsiteX15" fmla="*/ 861010 w 3249752"/>
                  <a:gd name="connsiteY15" fmla="*/ 1095850 h 3515147"/>
                  <a:gd name="connsiteX16" fmla="*/ 860154 w 3249752"/>
                  <a:gd name="connsiteY16" fmla="*/ 1095850 h 3515147"/>
                  <a:gd name="connsiteX17" fmla="*/ 861010 w 3249752"/>
                  <a:gd name="connsiteY17" fmla="*/ 1094993 h 3515147"/>
                  <a:gd name="connsiteX18" fmla="*/ 861010 w 3249752"/>
                  <a:gd name="connsiteY18" fmla="*/ 1094993 h 3515147"/>
                  <a:gd name="connsiteX19" fmla="*/ 861010 w 3249752"/>
                  <a:gd name="connsiteY19" fmla="*/ 1094993 h 3515147"/>
                  <a:gd name="connsiteX20" fmla="*/ 1392698 w 3249752"/>
                  <a:gd name="connsiteY20" fmla="*/ 1172049 h 3515147"/>
                  <a:gd name="connsiteX21" fmla="*/ 1396123 w 3249752"/>
                  <a:gd name="connsiteY21" fmla="*/ 1178043 h 3515147"/>
                  <a:gd name="connsiteX22" fmla="*/ 1389273 w 3249752"/>
                  <a:gd name="connsiteY22" fmla="*/ 1178043 h 3515147"/>
                  <a:gd name="connsiteX23" fmla="*/ 1392698 w 3249752"/>
                  <a:gd name="connsiteY23" fmla="*/ 1172049 h 3515147"/>
                  <a:gd name="connsiteX24" fmla="*/ 2176958 w 3249752"/>
                  <a:gd name="connsiteY24" fmla="*/ 2465737 h 3515147"/>
                  <a:gd name="connsiteX25" fmla="*/ 2176958 w 3249752"/>
                  <a:gd name="connsiteY25" fmla="*/ 2465737 h 3515147"/>
                  <a:gd name="connsiteX26" fmla="*/ 2176958 w 3249752"/>
                  <a:gd name="connsiteY26" fmla="*/ 2465737 h 3515147"/>
                  <a:gd name="connsiteX27" fmla="*/ 2176958 w 3249752"/>
                  <a:gd name="connsiteY27" fmla="*/ 2465737 h 3515147"/>
                  <a:gd name="connsiteX28" fmla="*/ 2176958 w 3249752"/>
                  <a:gd name="connsiteY28" fmla="*/ 2466593 h 3515147"/>
                  <a:gd name="connsiteX29" fmla="*/ 2176958 w 3249752"/>
                  <a:gd name="connsiteY29" fmla="*/ 2466593 h 3515147"/>
                  <a:gd name="connsiteX30" fmla="*/ 2176958 w 3249752"/>
                  <a:gd name="connsiteY30" fmla="*/ 2466593 h 3515147"/>
                  <a:gd name="connsiteX31" fmla="*/ 2176958 w 3249752"/>
                  <a:gd name="connsiteY31" fmla="*/ 2466593 h 3515147"/>
                  <a:gd name="connsiteX32" fmla="*/ 1490302 w 3249752"/>
                  <a:gd name="connsiteY32" fmla="*/ 2166930 h 3515147"/>
                  <a:gd name="connsiteX33" fmla="*/ 1490302 w 3249752"/>
                  <a:gd name="connsiteY33" fmla="*/ 2166930 h 3515147"/>
                  <a:gd name="connsiteX34" fmla="*/ 1490302 w 3249752"/>
                  <a:gd name="connsiteY34" fmla="*/ 2166930 h 3515147"/>
                  <a:gd name="connsiteX35" fmla="*/ 1490302 w 3249752"/>
                  <a:gd name="connsiteY35" fmla="*/ 2166930 h 3515147"/>
                  <a:gd name="connsiteX36" fmla="*/ 1044233 w 3249752"/>
                  <a:gd name="connsiteY36" fmla="*/ 2445189 h 3515147"/>
                  <a:gd name="connsiteX37" fmla="*/ 1044233 w 3249752"/>
                  <a:gd name="connsiteY37" fmla="*/ 2446045 h 3515147"/>
                  <a:gd name="connsiteX38" fmla="*/ 1044233 w 3249752"/>
                  <a:gd name="connsiteY38" fmla="*/ 2446045 h 3515147"/>
                  <a:gd name="connsiteX39" fmla="*/ 1044233 w 3249752"/>
                  <a:gd name="connsiteY39" fmla="*/ 2445189 h 3515147"/>
                  <a:gd name="connsiteX40" fmla="*/ 1163242 w 3249752"/>
                  <a:gd name="connsiteY40" fmla="*/ 2515396 h 3515147"/>
                  <a:gd name="connsiteX41" fmla="*/ 1163242 w 3249752"/>
                  <a:gd name="connsiteY41" fmla="*/ 2515396 h 3515147"/>
                  <a:gd name="connsiteX42" fmla="*/ 1163242 w 3249752"/>
                  <a:gd name="connsiteY42" fmla="*/ 2515396 h 3515147"/>
                  <a:gd name="connsiteX43" fmla="*/ 1163242 w 3249752"/>
                  <a:gd name="connsiteY43" fmla="*/ 2516252 h 3515147"/>
                  <a:gd name="connsiteX44" fmla="*/ 1161529 w 3249752"/>
                  <a:gd name="connsiteY44" fmla="*/ 2516252 h 3515147"/>
                  <a:gd name="connsiteX45" fmla="*/ 1163242 w 3249752"/>
                  <a:gd name="connsiteY45" fmla="*/ 2515396 h 3515147"/>
                  <a:gd name="connsiteX0" fmla="*/ 3124200 w 3161016"/>
                  <a:gd name="connsiteY0" fmla="*/ 344124 h 3515147"/>
                  <a:gd name="connsiteX1" fmla="*/ 1543675 w 3161016"/>
                  <a:gd name="connsiteY1" fmla="*/ 0 h 3515147"/>
                  <a:gd name="connsiteX2" fmla="*/ 0 w 3161016"/>
                  <a:gd name="connsiteY2" fmla="*/ 398063 h 3515147"/>
                  <a:gd name="connsiteX3" fmla="*/ 48802 w 3161016"/>
                  <a:gd name="connsiteY3" fmla="*/ 1511953 h 3515147"/>
                  <a:gd name="connsiteX4" fmla="*/ 310793 w 3161016"/>
                  <a:gd name="connsiteY4" fmla="*/ 2423784 h 3515147"/>
                  <a:gd name="connsiteX5" fmla="*/ 847618 w 3161016"/>
                  <a:gd name="connsiteY5" fmla="*/ 3113009 h 3515147"/>
                  <a:gd name="connsiteX6" fmla="*/ 1365607 w 3161016"/>
                  <a:gd name="connsiteY6" fmla="*/ 3434076 h 3515147"/>
                  <a:gd name="connsiteX7" fmla="*/ 1632735 w 3161016"/>
                  <a:gd name="connsiteY7" fmla="*/ 3504283 h 3515147"/>
                  <a:gd name="connsiteX8" fmla="*/ 1845924 w 3161016"/>
                  <a:gd name="connsiteY8" fmla="*/ 3406679 h 3515147"/>
                  <a:gd name="connsiteX9" fmla="*/ 2660151 w 3161016"/>
                  <a:gd name="connsiteY9" fmla="*/ 2729441 h 3515147"/>
                  <a:gd name="connsiteX10" fmla="*/ 2893031 w 3161016"/>
                  <a:gd name="connsiteY10" fmla="*/ 2315049 h 3515147"/>
                  <a:gd name="connsiteX11" fmla="*/ 3161016 w 3161016"/>
                  <a:gd name="connsiteY11" fmla="*/ 395494 h 3515147"/>
                  <a:gd name="connsiteX12" fmla="*/ 3124200 w 3161016"/>
                  <a:gd name="connsiteY12" fmla="*/ 344124 h 3515147"/>
                  <a:gd name="connsiteX13" fmla="*/ 772274 w 3161016"/>
                  <a:gd name="connsiteY13" fmla="*/ 1094993 h 3515147"/>
                  <a:gd name="connsiteX14" fmla="*/ 772274 w 3161016"/>
                  <a:gd name="connsiteY14" fmla="*/ 1095850 h 3515147"/>
                  <a:gd name="connsiteX15" fmla="*/ 771418 w 3161016"/>
                  <a:gd name="connsiteY15" fmla="*/ 1095850 h 3515147"/>
                  <a:gd name="connsiteX16" fmla="*/ 772274 w 3161016"/>
                  <a:gd name="connsiteY16" fmla="*/ 1094993 h 3515147"/>
                  <a:gd name="connsiteX17" fmla="*/ 772274 w 3161016"/>
                  <a:gd name="connsiteY17" fmla="*/ 1094993 h 3515147"/>
                  <a:gd name="connsiteX18" fmla="*/ 772274 w 3161016"/>
                  <a:gd name="connsiteY18" fmla="*/ 1094993 h 3515147"/>
                  <a:gd name="connsiteX19" fmla="*/ 1303962 w 3161016"/>
                  <a:gd name="connsiteY19" fmla="*/ 1172049 h 3515147"/>
                  <a:gd name="connsiteX20" fmla="*/ 1307387 w 3161016"/>
                  <a:gd name="connsiteY20" fmla="*/ 1178043 h 3515147"/>
                  <a:gd name="connsiteX21" fmla="*/ 1300537 w 3161016"/>
                  <a:gd name="connsiteY21" fmla="*/ 1178043 h 3515147"/>
                  <a:gd name="connsiteX22" fmla="*/ 1303962 w 3161016"/>
                  <a:gd name="connsiteY22" fmla="*/ 1172049 h 3515147"/>
                  <a:gd name="connsiteX23" fmla="*/ 2088222 w 3161016"/>
                  <a:gd name="connsiteY23" fmla="*/ 2465737 h 3515147"/>
                  <a:gd name="connsiteX24" fmla="*/ 2088222 w 3161016"/>
                  <a:gd name="connsiteY24" fmla="*/ 2465737 h 3515147"/>
                  <a:gd name="connsiteX25" fmla="*/ 2088222 w 3161016"/>
                  <a:gd name="connsiteY25" fmla="*/ 2465737 h 3515147"/>
                  <a:gd name="connsiteX26" fmla="*/ 2088222 w 3161016"/>
                  <a:gd name="connsiteY26" fmla="*/ 2465737 h 3515147"/>
                  <a:gd name="connsiteX27" fmla="*/ 2088222 w 3161016"/>
                  <a:gd name="connsiteY27" fmla="*/ 2466593 h 3515147"/>
                  <a:gd name="connsiteX28" fmla="*/ 2088222 w 3161016"/>
                  <a:gd name="connsiteY28" fmla="*/ 2466593 h 3515147"/>
                  <a:gd name="connsiteX29" fmla="*/ 2088222 w 3161016"/>
                  <a:gd name="connsiteY29" fmla="*/ 2466593 h 3515147"/>
                  <a:gd name="connsiteX30" fmla="*/ 2088222 w 3161016"/>
                  <a:gd name="connsiteY30" fmla="*/ 2466593 h 3515147"/>
                  <a:gd name="connsiteX31" fmla="*/ 1401566 w 3161016"/>
                  <a:gd name="connsiteY31" fmla="*/ 2166930 h 3515147"/>
                  <a:gd name="connsiteX32" fmla="*/ 1401566 w 3161016"/>
                  <a:gd name="connsiteY32" fmla="*/ 2166930 h 3515147"/>
                  <a:gd name="connsiteX33" fmla="*/ 1401566 w 3161016"/>
                  <a:gd name="connsiteY33" fmla="*/ 2166930 h 3515147"/>
                  <a:gd name="connsiteX34" fmla="*/ 1401566 w 3161016"/>
                  <a:gd name="connsiteY34" fmla="*/ 2166930 h 3515147"/>
                  <a:gd name="connsiteX35" fmla="*/ 955497 w 3161016"/>
                  <a:gd name="connsiteY35" fmla="*/ 2445189 h 3515147"/>
                  <a:gd name="connsiteX36" fmla="*/ 955497 w 3161016"/>
                  <a:gd name="connsiteY36" fmla="*/ 2446045 h 3515147"/>
                  <a:gd name="connsiteX37" fmla="*/ 955497 w 3161016"/>
                  <a:gd name="connsiteY37" fmla="*/ 2446045 h 3515147"/>
                  <a:gd name="connsiteX38" fmla="*/ 955497 w 3161016"/>
                  <a:gd name="connsiteY38" fmla="*/ 2445189 h 3515147"/>
                  <a:gd name="connsiteX39" fmla="*/ 1074506 w 3161016"/>
                  <a:gd name="connsiteY39" fmla="*/ 2515396 h 3515147"/>
                  <a:gd name="connsiteX40" fmla="*/ 1074506 w 3161016"/>
                  <a:gd name="connsiteY40" fmla="*/ 2515396 h 3515147"/>
                  <a:gd name="connsiteX41" fmla="*/ 1074506 w 3161016"/>
                  <a:gd name="connsiteY41" fmla="*/ 2515396 h 3515147"/>
                  <a:gd name="connsiteX42" fmla="*/ 1074506 w 3161016"/>
                  <a:gd name="connsiteY42" fmla="*/ 2516252 h 3515147"/>
                  <a:gd name="connsiteX43" fmla="*/ 1072793 w 3161016"/>
                  <a:gd name="connsiteY43" fmla="*/ 2516252 h 3515147"/>
                  <a:gd name="connsiteX44" fmla="*/ 1074506 w 3161016"/>
                  <a:gd name="connsiteY44" fmla="*/ 2515396 h 3515147"/>
                  <a:gd name="connsiteX0" fmla="*/ 3124200 w 3161016"/>
                  <a:gd name="connsiteY0" fmla="*/ 436617 h 3607640"/>
                  <a:gd name="connsiteX1" fmla="*/ 1559092 w 3161016"/>
                  <a:gd name="connsiteY1" fmla="*/ 0 h 3607640"/>
                  <a:gd name="connsiteX2" fmla="*/ 0 w 3161016"/>
                  <a:gd name="connsiteY2" fmla="*/ 490556 h 3607640"/>
                  <a:gd name="connsiteX3" fmla="*/ 48802 w 3161016"/>
                  <a:gd name="connsiteY3" fmla="*/ 1604446 h 3607640"/>
                  <a:gd name="connsiteX4" fmla="*/ 310793 w 3161016"/>
                  <a:gd name="connsiteY4" fmla="*/ 2516277 h 3607640"/>
                  <a:gd name="connsiteX5" fmla="*/ 847618 w 3161016"/>
                  <a:gd name="connsiteY5" fmla="*/ 3205502 h 3607640"/>
                  <a:gd name="connsiteX6" fmla="*/ 1365607 w 3161016"/>
                  <a:gd name="connsiteY6" fmla="*/ 3526569 h 3607640"/>
                  <a:gd name="connsiteX7" fmla="*/ 1632735 w 3161016"/>
                  <a:gd name="connsiteY7" fmla="*/ 3596776 h 3607640"/>
                  <a:gd name="connsiteX8" fmla="*/ 1845924 w 3161016"/>
                  <a:gd name="connsiteY8" fmla="*/ 3499172 h 3607640"/>
                  <a:gd name="connsiteX9" fmla="*/ 2660151 w 3161016"/>
                  <a:gd name="connsiteY9" fmla="*/ 2821934 h 3607640"/>
                  <a:gd name="connsiteX10" fmla="*/ 2893031 w 3161016"/>
                  <a:gd name="connsiteY10" fmla="*/ 2407542 h 3607640"/>
                  <a:gd name="connsiteX11" fmla="*/ 3161016 w 3161016"/>
                  <a:gd name="connsiteY11" fmla="*/ 487987 h 3607640"/>
                  <a:gd name="connsiteX12" fmla="*/ 3124200 w 3161016"/>
                  <a:gd name="connsiteY12" fmla="*/ 436617 h 3607640"/>
                  <a:gd name="connsiteX13" fmla="*/ 772274 w 3161016"/>
                  <a:gd name="connsiteY13" fmla="*/ 1187486 h 3607640"/>
                  <a:gd name="connsiteX14" fmla="*/ 772274 w 3161016"/>
                  <a:gd name="connsiteY14" fmla="*/ 1188343 h 3607640"/>
                  <a:gd name="connsiteX15" fmla="*/ 771418 w 3161016"/>
                  <a:gd name="connsiteY15" fmla="*/ 1188343 h 3607640"/>
                  <a:gd name="connsiteX16" fmla="*/ 772274 w 3161016"/>
                  <a:gd name="connsiteY16" fmla="*/ 1187486 h 3607640"/>
                  <a:gd name="connsiteX17" fmla="*/ 772274 w 3161016"/>
                  <a:gd name="connsiteY17" fmla="*/ 1187486 h 3607640"/>
                  <a:gd name="connsiteX18" fmla="*/ 772274 w 3161016"/>
                  <a:gd name="connsiteY18" fmla="*/ 1187486 h 3607640"/>
                  <a:gd name="connsiteX19" fmla="*/ 1303962 w 3161016"/>
                  <a:gd name="connsiteY19" fmla="*/ 1264542 h 3607640"/>
                  <a:gd name="connsiteX20" fmla="*/ 1307387 w 3161016"/>
                  <a:gd name="connsiteY20" fmla="*/ 1270536 h 3607640"/>
                  <a:gd name="connsiteX21" fmla="*/ 1300537 w 3161016"/>
                  <a:gd name="connsiteY21" fmla="*/ 1270536 h 3607640"/>
                  <a:gd name="connsiteX22" fmla="*/ 1303962 w 3161016"/>
                  <a:gd name="connsiteY22" fmla="*/ 1264542 h 3607640"/>
                  <a:gd name="connsiteX23" fmla="*/ 2088222 w 3161016"/>
                  <a:gd name="connsiteY23" fmla="*/ 2558230 h 3607640"/>
                  <a:gd name="connsiteX24" fmla="*/ 2088222 w 3161016"/>
                  <a:gd name="connsiteY24" fmla="*/ 2558230 h 3607640"/>
                  <a:gd name="connsiteX25" fmla="*/ 2088222 w 3161016"/>
                  <a:gd name="connsiteY25" fmla="*/ 2558230 h 3607640"/>
                  <a:gd name="connsiteX26" fmla="*/ 2088222 w 3161016"/>
                  <a:gd name="connsiteY26" fmla="*/ 2558230 h 3607640"/>
                  <a:gd name="connsiteX27" fmla="*/ 2088222 w 3161016"/>
                  <a:gd name="connsiteY27" fmla="*/ 2559086 h 3607640"/>
                  <a:gd name="connsiteX28" fmla="*/ 2088222 w 3161016"/>
                  <a:gd name="connsiteY28" fmla="*/ 2559086 h 3607640"/>
                  <a:gd name="connsiteX29" fmla="*/ 2088222 w 3161016"/>
                  <a:gd name="connsiteY29" fmla="*/ 2559086 h 3607640"/>
                  <a:gd name="connsiteX30" fmla="*/ 2088222 w 3161016"/>
                  <a:gd name="connsiteY30" fmla="*/ 2559086 h 3607640"/>
                  <a:gd name="connsiteX31" fmla="*/ 1401566 w 3161016"/>
                  <a:gd name="connsiteY31" fmla="*/ 2259423 h 3607640"/>
                  <a:gd name="connsiteX32" fmla="*/ 1401566 w 3161016"/>
                  <a:gd name="connsiteY32" fmla="*/ 2259423 h 3607640"/>
                  <a:gd name="connsiteX33" fmla="*/ 1401566 w 3161016"/>
                  <a:gd name="connsiteY33" fmla="*/ 2259423 h 3607640"/>
                  <a:gd name="connsiteX34" fmla="*/ 1401566 w 3161016"/>
                  <a:gd name="connsiteY34" fmla="*/ 2259423 h 3607640"/>
                  <a:gd name="connsiteX35" fmla="*/ 955497 w 3161016"/>
                  <a:gd name="connsiteY35" fmla="*/ 2537682 h 3607640"/>
                  <a:gd name="connsiteX36" fmla="*/ 955497 w 3161016"/>
                  <a:gd name="connsiteY36" fmla="*/ 2538538 h 3607640"/>
                  <a:gd name="connsiteX37" fmla="*/ 955497 w 3161016"/>
                  <a:gd name="connsiteY37" fmla="*/ 2538538 h 3607640"/>
                  <a:gd name="connsiteX38" fmla="*/ 955497 w 3161016"/>
                  <a:gd name="connsiteY38" fmla="*/ 2537682 h 3607640"/>
                  <a:gd name="connsiteX39" fmla="*/ 1074506 w 3161016"/>
                  <a:gd name="connsiteY39" fmla="*/ 2607889 h 3607640"/>
                  <a:gd name="connsiteX40" fmla="*/ 1074506 w 3161016"/>
                  <a:gd name="connsiteY40" fmla="*/ 2607889 h 3607640"/>
                  <a:gd name="connsiteX41" fmla="*/ 1074506 w 3161016"/>
                  <a:gd name="connsiteY41" fmla="*/ 2607889 h 3607640"/>
                  <a:gd name="connsiteX42" fmla="*/ 1074506 w 3161016"/>
                  <a:gd name="connsiteY42" fmla="*/ 2608745 h 3607640"/>
                  <a:gd name="connsiteX43" fmla="*/ 1072793 w 3161016"/>
                  <a:gd name="connsiteY43" fmla="*/ 2608745 h 3607640"/>
                  <a:gd name="connsiteX44" fmla="*/ 1074506 w 3161016"/>
                  <a:gd name="connsiteY44" fmla="*/ 2607889 h 360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161016" h="3607640">
                    <a:moveTo>
                      <a:pt x="3124200" y="436617"/>
                    </a:moveTo>
                    <a:cubicBezTo>
                      <a:pt x="2864920" y="334732"/>
                      <a:pt x="2590438" y="31804"/>
                      <a:pt x="1559092" y="0"/>
                    </a:cubicBezTo>
                    <a:cubicBezTo>
                      <a:pt x="1038392" y="8990"/>
                      <a:pt x="249145" y="238564"/>
                      <a:pt x="0" y="490556"/>
                    </a:cubicBezTo>
                    <a:cubicBezTo>
                      <a:pt x="8562" y="862994"/>
                      <a:pt x="-10274" y="1233720"/>
                      <a:pt x="48802" y="1604446"/>
                    </a:cubicBezTo>
                    <a:cubicBezTo>
                      <a:pt x="98461" y="1917807"/>
                      <a:pt x="186647" y="2224320"/>
                      <a:pt x="310793" y="2516277"/>
                    </a:cubicBezTo>
                    <a:cubicBezTo>
                      <a:pt x="424665" y="2783405"/>
                      <a:pt x="620730" y="3023136"/>
                      <a:pt x="847618" y="3205502"/>
                    </a:cubicBezTo>
                    <a:cubicBezTo>
                      <a:pt x="1007724" y="3333929"/>
                      <a:pt x="1178960" y="3440951"/>
                      <a:pt x="1365607" y="3526569"/>
                    </a:cubicBezTo>
                    <a:cubicBezTo>
                      <a:pt x="1440951" y="3561673"/>
                      <a:pt x="1551398" y="3635304"/>
                      <a:pt x="1632735" y="3596776"/>
                    </a:cubicBezTo>
                    <a:cubicBezTo>
                      <a:pt x="1702942" y="3564242"/>
                      <a:pt x="1772292" y="3529994"/>
                      <a:pt x="1845924" y="3499172"/>
                    </a:cubicBezTo>
                    <a:cubicBezTo>
                      <a:pt x="2177265" y="3360470"/>
                      <a:pt x="2454668" y="3113035"/>
                      <a:pt x="2660151" y="2821934"/>
                    </a:cubicBezTo>
                    <a:cubicBezTo>
                      <a:pt x="2751762" y="2692650"/>
                      <a:pt x="2829674" y="2553093"/>
                      <a:pt x="2893031" y="2407542"/>
                    </a:cubicBezTo>
                    <a:cubicBezTo>
                      <a:pt x="3157591" y="1798799"/>
                      <a:pt x="3157591" y="1137828"/>
                      <a:pt x="3161016" y="487987"/>
                    </a:cubicBezTo>
                    <a:cubicBezTo>
                      <a:pt x="3161016" y="458877"/>
                      <a:pt x="3151598" y="446035"/>
                      <a:pt x="3124200" y="436617"/>
                    </a:cubicBezTo>
                    <a:close/>
                    <a:moveTo>
                      <a:pt x="772274" y="1187486"/>
                    </a:moveTo>
                    <a:lnTo>
                      <a:pt x="772274" y="1188343"/>
                    </a:lnTo>
                    <a:lnTo>
                      <a:pt x="771418" y="1188343"/>
                    </a:lnTo>
                    <a:lnTo>
                      <a:pt x="772274" y="1187486"/>
                    </a:lnTo>
                    <a:lnTo>
                      <a:pt x="772274" y="1187486"/>
                    </a:lnTo>
                    <a:lnTo>
                      <a:pt x="772274" y="1187486"/>
                    </a:lnTo>
                    <a:close/>
                    <a:moveTo>
                      <a:pt x="1303962" y="1264542"/>
                    </a:moveTo>
                    <a:cubicBezTo>
                      <a:pt x="1304818" y="1266255"/>
                      <a:pt x="1306530" y="1268823"/>
                      <a:pt x="1307387" y="1270536"/>
                    </a:cubicBezTo>
                    <a:cubicBezTo>
                      <a:pt x="1304818" y="1269680"/>
                      <a:pt x="1303106" y="1269680"/>
                      <a:pt x="1300537" y="1270536"/>
                    </a:cubicBezTo>
                    <a:cubicBezTo>
                      <a:pt x="1302250" y="1268823"/>
                      <a:pt x="1303106" y="1267111"/>
                      <a:pt x="1303962" y="1264542"/>
                    </a:cubicBezTo>
                    <a:close/>
                    <a:moveTo>
                      <a:pt x="2088222" y="2558230"/>
                    </a:moveTo>
                    <a:lnTo>
                      <a:pt x="2088222" y="2558230"/>
                    </a:lnTo>
                    <a:lnTo>
                      <a:pt x="2088222" y="2558230"/>
                    </a:lnTo>
                    <a:lnTo>
                      <a:pt x="2088222" y="2558230"/>
                    </a:lnTo>
                    <a:close/>
                    <a:moveTo>
                      <a:pt x="2088222" y="2559086"/>
                    </a:moveTo>
                    <a:lnTo>
                      <a:pt x="2088222" y="2559086"/>
                    </a:lnTo>
                    <a:lnTo>
                      <a:pt x="2088222" y="2559086"/>
                    </a:lnTo>
                    <a:lnTo>
                      <a:pt x="2088222" y="2559086"/>
                    </a:lnTo>
                    <a:close/>
                    <a:moveTo>
                      <a:pt x="1401566" y="2259423"/>
                    </a:moveTo>
                    <a:lnTo>
                      <a:pt x="1401566" y="2259423"/>
                    </a:lnTo>
                    <a:lnTo>
                      <a:pt x="1401566" y="2259423"/>
                    </a:lnTo>
                    <a:lnTo>
                      <a:pt x="1401566" y="2259423"/>
                    </a:lnTo>
                    <a:close/>
                    <a:moveTo>
                      <a:pt x="955497" y="2537682"/>
                    </a:moveTo>
                    <a:lnTo>
                      <a:pt x="955497" y="2538538"/>
                    </a:lnTo>
                    <a:lnTo>
                      <a:pt x="955497" y="2538538"/>
                    </a:lnTo>
                    <a:lnTo>
                      <a:pt x="955497" y="2537682"/>
                    </a:lnTo>
                    <a:close/>
                    <a:moveTo>
                      <a:pt x="1074506" y="2607889"/>
                    </a:moveTo>
                    <a:lnTo>
                      <a:pt x="1074506" y="2607889"/>
                    </a:lnTo>
                    <a:lnTo>
                      <a:pt x="1074506" y="2607889"/>
                    </a:lnTo>
                    <a:lnTo>
                      <a:pt x="1074506" y="2608745"/>
                    </a:lnTo>
                    <a:lnTo>
                      <a:pt x="1072793" y="2608745"/>
                    </a:lnTo>
                    <a:cubicBezTo>
                      <a:pt x="1073649" y="2608745"/>
                      <a:pt x="1073649" y="2608745"/>
                      <a:pt x="1074506" y="2607889"/>
                    </a:cubicBezTo>
                    <a:close/>
                  </a:path>
                </a:pathLst>
              </a:custGeom>
              <a:solidFill>
                <a:schemeClr val="accent3">
                  <a:lumMod val="75000"/>
                </a:schemeClr>
              </a:solidFill>
              <a:ln w="6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Freeform: Shape 328">
                <a:extLst>
                  <a:ext uri="{FF2B5EF4-FFF2-40B4-BE49-F238E27FC236}">
                    <a16:creationId xmlns:a16="http://schemas.microsoft.com/office/drawing/2014/main" id="{D5B1082A-AE1C-4E1B-BCD0-1859117DEE93}"/>
                  </a:ext>
                </a:extLst>
              </p:cNvPr>
              <p:cNvSpPr/>
              <p:nvPr/>
            </p:nvSpPr>
            <p:spPr>
              <a:xfrm>
                <a:off x="6084503" y="1988368"/>
                <a:ext cx="1660834" cy="1880023"/>
              </a:xfrm>
              <a:custGeom>
                <a:avLst/>
                <a:gdLst>
                  <a:gd name="connsiteX0" fmla="*/ 2794624 w 2828015"/>
                  <a:gd name="connsiteY0" fmla="*/ 505173 h 3341479"/>
                  <a:gd name="connsiteX1" fmla="*/ 2389651 w 2828015"/>
                  <a:gd name="connsiteY1" fmla="*/ 356197 h 3341479"/>
                  <a:gd name="connsiteX2" fmla="*/ 1435867 w 2828015"/>
                  <a:gd name="connsiteY2" fmla="*/ 4308 h 3341479"/>
                  <a:gd name="connsiteX3" fmla="*/ 1395626 w 2828015"/>
                  <a:gd name="connsiteY3" fmla="*/ 3451 h 3341479"/>
                  <a:gd name="connsiteX4" fmla="*/ 32588 w 2828015"/>
                  <a:gd name="connsiteY4" fmla="*/ 505173 h 3341479"/>
                  <a:gd name="connsiteX5" fmla="*/ 53 w 2828015"/>
                  <a:gd name="connsiteY5" fmla="*/ 552263 h 3341479"/>
                  <a:gd name="connsiteX6" fmla="*/ 43718 w 2828015"/>
                  <a:gd name="connsiteY6" fmla="*/ 1548000 h 3341479"/>
                  <a:gd name="connsiteX7" fmla="*/ 278312 w 2828015"/>
                  <a:gd name="connsiteY7" fmla="*/ 2363939 h 3341479"/>
                  <a:gd name="connsiteX8" fmla="*/ 758629 w 2828015"/>
                  <a:gd name="connsiteY8" fmla="*/ 2981245 h 3341479"/>
                  <a:gd name="connsiteX9" fmla="*/ 1221822 w 2828015"/>
                  <a:gd name="connsiteY9" fmla="*/ 3268921 h 3341479"/>
                  <a:gd name="connsiteX10" fmla="*/ 1460696 w 2828015"/>
                  <a:gd name="connsiteY10" fmla="*/ 3332279 h 3341479"/>
                  <a:gd name="connsiteX11" fmla="*/ 1651624 w 2828015"/>
                  <a:gd name="connsiteY11" fmla="*/ 3244948 h 3341479"/>
                  <a:gd name="connsiteX12" fmla="*/ 2380233 w 2828015"/>
                  <a:gd name="connsiteY12" fmla="*/ 2638773 h 3341479"/>
                  <a:gd name="connsiteX13" fmla="*/ 2588285 w 2828015"/>
                  <a:gd name="connsiteY13" fmla="*/ 2268047 h 3341479"/>
                  <a:gd name="connsiteX14" fmla="*/ 2828015 w 2828015"/>
                  <a:gd name="connsiteY14" fmla="*/ 551406 h 3341479"/>
                  <a:gd name="connsiteX15" fmla="*/ 2794624 w 2828015"/>
                  <a:gd name="connsiteY15" fmla="*/ 505173 h 3341479"/>
                  <a:gd name="connsiteX16" fmla="*/ 690990 w 2828015"/>
                  <a:gd name="connsiteY16" fmla="*/ 1176417 h 3341479"/>
                  <a:gd name="connsiteX17" fmla="*/ 690990 w 2828015"/>
                  <a:gd name="connsiteY17" fmla="*/ 1177274 h 3341479"/>
                  <a:gd name="connsiteX18" fmla="*/ 690134 w 2828015"/>
                  <a:gd name="connsiteY18" fmla="*/ 1177274 h 3341479"/>
                  <a:gd name="connsiteX19" fmla="*/ 690990 w 2828015"/>
                  <a:gd name="connsiteY19" fmla="*/ 1176417 h 3341479"/>
                  <a:gd name="connsiteX20" fmla="*/ 690990 w 2828015"/>
                  <a:gd name="connsiteY20" fmla="*/ 1176417 h 3341479"/>
                  <a:gd name="connsiteX21" fmla="*/ 690990 w 2828015"/>
                  <a:gd name="connsiteY21" fmla="*/ 1176417 h 3341479"/>
                  <a:gd name="connsiteX22" fmla="*/ 1167026 w 2828015"/>
                  <a:gd name="connsiteY22" fmla="*/ 1245768 h 3341479"/>
                  <a:gd name="connsiteX23" fmla="*/ 1169595 w 2828015"/>
                  <a:gd name="connsiteY23" fmla="*/ 1250905 h 3341479"/>
                  <a:gd name="connsiteX24" fmla="*/ 1163602 w 2828015"/>
                  <a:gd name="connsiteY24" fmla="*/ 1250905 h 3341479"/>
                  <a:gd name="connsiteX25" fmla="*/ 1167026 w 2828015"/>
                  <a:gd name="connsiteY25" fmla="*/ 1245768 h 3341479"/>
                  <a:gd name="connsiteX26" fmla="*/ 1869094 w 2828015"/>
                  <a:gd name="connsiteY26" fmla="*/ 2402467 h 3341479"/>
                  <a:gd name="connsiteX27" fmla="*/ 1869094 w 2828015"/>
                  <a:gd name="connsiteY27" fmla="*/ 2402467 h 3341479"/>
                  <a:gd name="connsiteX28" fmla="*/ 1869094 w 2828015"/>
                  <a:gd name="connsiteY28" fmla="*/ 2402467 h 3341479"/>
                  <a:gd name="connsiteX29" fmla="*/ 1869094 w 2828015"/>
                  <a:gd name="connsiteY29" fmla="*/ 2402467 h 3341479"/>
                  <a:gd name="connsiteX30" fmla="*/ 1869094 w 2828015"/>
                  <a:gd name="connsiteY30" fmla="*/ 2403324 h 3341479"/>
                  <a:gd name="connsiteX31" fmla="*/ 1869094 w 2828015"/>
                  <a:gd name="connsiteY31" fmla="*/ 2403324 h 3341479"/>
                  <a:gd name="connsiteX32" fmla="*/ 1869094 w 2828015"/>
                  <a:gd name="connsiteY32" fmla="*/ 2403324 h 3341479"/>
                  <a:gd name="connsiteX33" fmla="*/ 1869094 w 2828015"/>
                  <a:gd name="connsiteY33" fmla="*/ 2403324 h 3341479"/>
                  <a:gd name="connsiteX34" fmla="*/ 1254357 w 2828015"/>
                  <a:gd name="connsiteY34" fmla="*/ 2135339 h 3341479"/>
                  <a:gd name="connsiteX35" fmla="*/ 1254357 w 2828015"/>
                  <a:gd name="connsiteY35" fmla="*/ 2135339 h 3341479"/>
                  <a:gd name="connsiteX36" fmla="*/ 1254357 w 2828015"/>
                  <a:gd name="connsiteY36" fmla="*/ 2135339 h 3341479"/>
                  <a:gd name="connsiteX37" fmla="*/ 1254357 w 2828015"/>
                  <a:gd name="connsiteY37" fmla="*/ 2135339 h 3341479"/>
                  <a:gd name="connsiteX38" fmla="*/ 855377 w 2828015"/>
                  <a:gd name="connsiteY38" fmla="*/ 2384488 h 3341479"/>
                  <a:gd name="connsiteX39" fmla="*/ 855377 w 2828015"/>
                  <a:gd name="connsiteY39" fmla="*/ 2385343 h 3341479"/>
                  <a:gd name="connsiteX40" fmla="*/ 855377 w 2828015"/>
                  <a:gd name="connsiteY40" fmla="*/ 2385343 h 3341479"/>
                  <a:gd name="connsiteX41" fmla="*/ 855377 w 2828015"/>
                  <a:gd name="connsiteY41" fmla="*/ 2384488 h 3341479"/>
                  <a:gd name="connsiteX42" fmla="*/ 961543 w 2828015"/>
                  <a:gd name="connsiteY42" fmla="*/ 2446989 h 3341479"/>
                  <a:gd name="connsiteX43" fmla="*/ 961543 w 2828015"/>
                  <a:gd name="connsiteY43" fmla="*/ 2446989 h 3341479"/>
                  <a:gd name="connsiteX44" fmla="*/ 961543 w 2828015"/>
                  <a:gd name="connsiteY44" fmla="*/ 2446989 h 3341479"/>
                  <a:gd name="connsiteX45" fmla="*/ 961543 w 2828015"/>
                  <a:gd name="connsiteY45" fmla="*/ 2447844 h 3341479"/>
                  <a:gd name="connsiteX46" fmla="*/ 960687 w 2828015"/>
                  <a:gd name="connsiteY46" fmla="*/ 2447844 h 3341479"/>
                  <a:gd name="connsiteX47" fmla="*/ 961543 w 2828015"/>
                  <a:gd name="connsiteY47" fmla="*/ 2446989 h 3341479"/>
                  <a:gd name="connsiteX0" fmla="*/ 2877753 w 2911144"/>
                  <a:gd name="connsiteY0" fmla="*/ 502529 h 3338835"/>
                  <a:gd name="connsiteX1" fmla="*/ 2472780 w 2911144"/>
                  <a:gd name="connsiteY1" fmla="*/ 353553 h 3338835"/>
                  <a:gd name="connsiteX2" fmla="*/ 1518996 w 2911144"/>
                  <a:gd name="connsiteY2" fmla="*/ 1664 h 3338835"/>
                  <a:gd name="connsiteX3" fmla="*/ 115717 w 2911144"/>
                  <a:gd name="connsiteY3" fmla="*/ 502529 h 3338835"/>
                  <a:gd name="connsiteX4" fmla="*/ 83182 w 2911144"/>
                  <a:gd name="connsiteY4" fmla="*/ 549619 h 3338835"/>
                  <a:gd name="connsiteX5" fmla="*/ 126847 w 2911144"/>
                  <a:gd name="connsiteY5" fmla="*/ 1545356 h 3338835"/>
                  <a:gd name="connsiteX6" fmla="*/ 361441 w 2911144"/>
                  <a:gd name="connsiteY6" fmla="*/ 2361295 h 3338835"/>
                  <a:gd name="connsiteX7" fmla="*/ 841758 w 2911144"/>
                  <a:gd name="connsiteY7" fmla="*/ 2978601 h 3338835"/>
                  <a:gd name="connsiteX8" fmla="*/ 1304951 w 2911144"/>
                  <a:gd name="connsiteY8" fmla="*/ 3266277 h 3338835"/>
                  <a:gd name="connsiteX9" fmla="*/ 1543825 w 2911144"/>
                  <a:gd name="connsiteY9" fmla="*/ 3329635 h 3338835"/>
                  <a:gd name="connsiteX10" fmla="*/ 1734753 w 2911144"/>
                  <a:gd name="connsiteY10" fmla="*/ 3242304 h 3338835"/>
                  <a:gd name="connsiteX11" fmla="*/ 2463362 w 2911144"/>
                  <a:gd name="connsiteY11" fmla="*/ 2636129 h 3338835"/>
                  <a:gd name="connsiteX12" fmla="*/ 2671414 w 2911144"/>
                  <a:gd name="connsiteY12" fmla="*/ 2265403 h 3338835"/>
                  <a:gd name="connsiteX13" fmla="*/ 2911144 w 2911144"/>
                  <a:gd name="connsiteY13" fmla="*/ 548762 h 3338835"/>
                  <a:gd name="connsiteX14" fmla="*/ 2877753 w 2911144"/>
                  <a:gd name="connsiteY14" fmla="*/ 502529 h 3338835"/>
                  <a:gd name="connsiteX15" fmla="*/ 774119 w 2911144"/>
                  <a:gd name="connsiteY15" fmla="*/ 1173773 h 3338835"/>
                  <a:gd name="connsiteX16" fmla="*/ 774119 w 2911144"/>
                  <a:gd name="connsiteY16" fmla="*/ 1174630 h 3338835"/>
                  <a:gd name="connsiteX17" fmla="*/ 773263 w 2911144"/>
                  <a:gd name="connsiteY17" fmla="*/ 1174630 h 3338835"/>
                  <a:gd name="connsiteX18" fmla="*/ 774119 w 2911144"/>
                  <a:gd name="connsiteY18" fmla="*/ 1173773 h 3338835"/>
                  <a:gd name="connsiteX19" fmla="*/ 774119 w 2911144"/>
                  <a:gd name="connsiteY19" fmla="*/ 1173773 h 3338835"/>
                  <a:gd name="connsiteX20" fmla="*/ 774119 w 2911144"/>
                  <a:gd name="connsiteY20" fmla="*/ 1173773 h 3338835"/>
                  <a:gd name="connsiteX21" fmla="*/ 1250155 w 2911144"/>
                  <a:gd name="connsiteY21" fmla="*/ 1243124 h 3338835"/>
                  <a:gd name="connsiteX22" fmla="*/ 1252724 w 2911144"/>
                  <a:gd name="connsiteY22" fmla="*/ 1248261 h 3338835"/>
                  <a:gd name="connsiteX23" fmla="*/ 1246731 w 2911144"/>
                  <a:gd name="connsiteY23" fmla="*/ 1248261 h 3338835"/>
                  <a:gd name="connsiteX24" fmla="*/ 1250155 w 2911144"/>
                  <a:gd name="connsiteY24" fmla="*/ 1243124 h 3338835"/>
                  <a:gd name="connsiteX25" fmla="*/ 1952223 w 2911144"/>
                  <a:gd name="connsiteY25" fmla="*/ 2399823 h 3338835"/>
                  <a:gd name="connsiteX26" fmla="*/ 1952223 w 2911144"/>
                  <a:gd name="connsiteY26" fmla="*/ 2399823 h 3338835"/>
                  <a:gd name="connsiteX27" fmla="*/ 1952223 w 2911144"/>
                  <a:gd name="connsiteY27" fmla="*/ 2399823 h 3338835"/>
                  <a:gd name="connsiteX28" fmla="*/ 1952223 w 2911144"/>
                  <a:gd name="connsiteY28" fmla="*/ 2399823 h 3338835"/>
                  <a:gd name="connsiteX29" fmla="*/ 1952223 w 2911144"/>
                  <a:gd name="connsiteY29" fmla="*/ 2400680 h 3338835"/>
                  <a:gd name="connsiteX30" fmla="*/ 1952223 w 2911144"/>
                  <a:gd name="connsiteY30" fmla="*/ 2400680 h 3338835"/>
                  <a:gd name="connsiteX31" fmla="*/ 1952223 w 2911144"/>
                  <a:gd name="connsiteY31" fmla="*/ 2400680 h 3338835"/>
                  <a:gd name="connsiteX32" fmla="*/ 1952223 w 2911144"/>
                  <a:gd name="connsiteY32" fmla="*/ 2400680 h 3338835"/>
                  <a:gd name="connsiteX33" fmla="*/ 1337486 w 2911144"/>
                  <a:gd name="connsiteY33" fmla="*/ 2132695 h 3338835"/>
                  <a:gd name="connsiteX34" fmla="*/ 1337486 w 2911144"/>
                  <a:gd name="connsiteY34" fmla="*/ 2132695 h 3338835"/>
                  <a:gd name="connsiteX35" fmla="*/ 1337486 w 2911144"/>
                  <a:gd name="connsiteY35" fmla="*/ 2132695 h 3338835"/>
                  <a:gd name="connsiteX36" fmla="*/ 1337486 w 2911144"/>
                  <a:gd name="connsiteY36" fmla="*/ 2132695 h 3338835"/>
                  <a:gd name="connsiteX37" fmla="*/ 938506 w 2911144"/>
                  <a:gd name="connsiteY37" fmla="*/ 2381844 h 3338835"/>
                  <a:gd name="connsiteX38" fmla="*/ 938506 w 2911144"/>
                  <a:gd name="connsiteY38" fmla="*/ 2382699 h 3338835"/>
                  <a:gd name="connsiteX39" fmla="*/ 938506 w 2911144"/>
                  <a:gd name="connsiteY39" fmla="*/ 2382699 h 3338835"/>
                  <a:gd name="connsiteX40" fmla="*/ 938506 w 2911144"/>
                  <a:gd name="connsiteY40" fmla="*/ 2381844 h 3338835"/>
                  <a:gd name="connsiteX41" fmla="*/ 1044672 w 2911144"/>
                  <a:gd name="connsiteY41" fmla="*/ 2444345 h 3338835"/>
                  <a:gd name="connsiteX42" fmla="*/ 1044672 w 2911144"/>
                  <a:gd name="connsiteY42" fmla="*/ 2444345 h 3338835"/>
                  <a:gd name="connsiteX43" fmla="*/ 1044672 w 2911144"/>
                  <a:gd name="connsiteY43" fmla="*/ 2444345 h 3338835"/>
                  <a:gd name="connsiteX44" fmla="*/ 1044672 w 2911144"/>
                  <a:gd name="connsiteY44" fmla="*/ 2445200 h 3338835"/>
                  <a:gd name="connsiteX45" fmla="*/ 1043816 w 2911144"/>
                  <a:gd name="connsiteY45" fmla="*/ 2445200 h 3338835"/>
                  <a:gd name="connsiteX46" fmla="*/ 1044672 w 2911144"/>
                  <a:gd name="connsiteY46" fmla="*/ 2444345 h 3338835"/>
                  <a:gd name="connsiteX0" fmla="*/ 2948096 w 2981487"/>
                  <a:gd name="connsiteY0" fmla="*/ 148976 h 2985282"/>
                  <a:gd name="connsiteX1" fmla="*/ 2543123 w 2981487"/>
                  <a:gd name="connsiteY1" fmla="*/ 0 h 2985282"/>
                  <a:gd name="connsiteX2" fmla="*/ 186060 w 2981487"/>
                  <a:gd name="connsiteY2" fmla="*/ 148976 h 2985282"/>
                  <a:gd name="connsiteX3" fmla="*/ 153525 w 2981487"/>
                  <a:gd name="connsiteY3" fmla="*/ 196066 h 2985282"/>
                  <a:gd name="connsiteX4" fmla="*/ 197190 w 2981487"/>
                  <a:gd name="connsiteY4" fmla="*/ 1191803 h 2985282"/>
                  <a:gd name="connsiteX5" fmla="*/ 431784 w 2981487"/>
                  <a:gd name="connsiteY5" fmla="*/ 2007742 h 2985282"/>
                  <a:gd name="connsiteX6" fmla="*/ 912101 w 2981487"/>
                  <a:gd name="connsiteY6" fmla="*/ 2625048 h 2985282"/>
                  <a:gd name="connsiteX7" fmla="*/ 1375294 w 2981487"/>
                  <a:gd name="connsiteY7" fmla="*/ 2912724 h 2985282"/>
                  <a:gd name="connsiteX8" fmla="*/ 1614168 w 2981487"/>
                  <a:gd name="connsiteY8" fmla="*/ 2976082 h 2985282"/>
                  <a:gd name="connsiteX9" fmla="*/ 1805096 w 2981487"/>
                  <a:gd name="connsiteY9" fmla="*/ 2888751 h 2985282"/>
                  <a:gd name="connsiteX10" fmla="*/ 2533705 w 2981487"/>
                  <a:gd name="connsiteY10" fmla="*/ 2282576 h 2985282"/>
                  <a:gd name="connsiteX11" fmla="*/ 2741757 w 2981487"/>
                  <a:gd name="connsiteY11" fmla="*/ 1911850 h 2985282"/>
                  <a:gd name="connsiteX12" fmla="*/ 2981487 w 2981487"/>
                  <a:gd name="connsiteY12" fmla="*/ 195209 h 2985282"/>
                  <a:gd name="connsiteX13" fmla="*/ 2948096 w 2981487"/>
                  <a:gd name="connsiteY13" fmla="*/ 148976 h 2985282"/>
                  <a:gd name="connsiteX14" fmla="*/ 844462 w 2981487"/>
                  <a:gd name="connsiteY14" fmla="*/ 820220 h 2985282"/>
                  <a:gd name="connsiteX15" fmla="*/ 844462 w 2981487"/>
                  <a:gd name="connsiteY15" fmla="*/ 821077 h 2985282"/>
                  <a:gd name="connsiteX16" fmla="*/ 843606 w 2981487"/>
                  <a:gd name="connsiteY16" fmla="*/ 821077 h 2985282"/>
                  <a:gd name="connsiteX17" fmla="*/ 844462 w 2981487"/>
                  <a:gd name="connsiteY17" fmla="*/ 820220 h 2985282"/>
                  <a:gd name="connsiteX18" fmla="*/ 844462 w 2981487"/>
                  <a:gd name="connsiteY18" fmla="*/ 820220 h 2985282"/>
                  <a:gd name="connsiteX19" fmla="*/ 844462 w 2981487"/>
                  <a:gd name="connsiteY19" fmla="*/ 820220 h 2985282"/>
                  <a:gd name="connsiteX20" fmla="*/ 1320498 w 2981487"/>
                  <a:gd name="connsiteY20" fmla="*/ 889571 h 2985282"/>
                  <a:gd name="connsiteX21" fmla="*/ 1323067 w 2981487"/>
                  <a:gd name="connsiteY21" fmla="*/ 894708 h 2985282"/>
                  <a:gd name="connsiteX22" fmla="*/ 1317074 w 2981487"/>
                  <a:gd name="connsiteY22" fmla="*/ 894708 h 2985282"/>
                  <a:gd name="connsiteX23" fmla="*/ 1320498 w 2981487"/>
                  <a:gd name="connsiteY23" fmla="*/ 889571 h 2985282"/>
                  <a:gd name="connsiteX24" fmla="*/ 2022566 w 2981487"/>
                  <a:gd name="connsiteY24" fmla="*/ 2046270 h 2985282"/>
                  <a:gd name="connsiteX25" fmla="*/ 2022566 w 2981487"/>
                  <a:gd name="connsiteY25" fmla="*/ 2046270 h 2985282"/>
                  <a:gd name="connsiteX26" fmla="*/ 2022566 w 2981487"/>
                  <a:gd name="connsiteY26" fmla="*/ 2046270 h 2985282"/>
                  <a:gd name="connsiteX27" fmla="*/ 2022566 w 2981487"/>
                  <a:gd name="connsiteY27" fmla="*/ 2046270 h 2985282"/>
                  <a:gd name="connsiteX28" fmla="*/ 2022566 w 2981487"/>
                  <a:gd name="connsiteY28" fmla="*/ 2047127 h 2985282"/>
                  <a:gd name="connsiteX29" fmla="*/ 2022566 w 2981487"/>
                  <a:gd name="connsiteY29" fmla="*/ 2047127 h 2985282"/>
                  <a:gd name="connsiteX30" fmla="*/ 2022566 w 2981487"/>
                  <a:gd name="connsiteY30" fmla="*/ 2047127 h 2985282"/>
                  <a:gd name="connsiteX31" fmla="*/ 2022566 w 2981487"/>
                  <a:gd name="connsiteY31" fmla="*/ 2047127 h 2985282"/>
                  <a:gd name="connsiteX32" fmla="*/ 1407829 w 2981487"/>
                  <a:gd name="connsiteY32" fmla="*/ 1779142 h 2985282"/>
                  <a:gd name="connsiteX33" fmla="*/ 1407829 w 2981487"/>
                  <a:gd name="connsiteY33" fmla="*/ 1779142 h 2985282"/>
                  <a:gd name="connsiteX34" fmla="*/ 1407829 w 2981487"/>
                  <a:gd name="connsiteY34" fmla="*/ 1779142 h 2985282"/>
                  <a:gd name="connsiteX35" fmla="*/ 1407829 w 2981487"/>
                  <a:gd name="connsiteY35" fmla="*/ 1779142 h 2985282"/>
                  <a:gd name="connsiteX36" fmla="*/ 1008849 w 2981487"/>
                  <a:gd name="connsiteY36" fmla="*/ 2028291 h 2985282"/>
                  <a:gd name="connsiteX37" fmla="*/ 1008849 w 2981487"/>
                  <a:gd name="connsiteY37" fmla="*/ 2029146 h 2985282"/>
                  <a:gd name="connsiteX38" fmla="*/ 1008849 w 2981487"/>
                  <a:gd name="connsiteY38" fmla="*/ 2029146 h 2985282"/>
                  <a:gd name="connsiteX39" fmla="*/ 1008849 w 2981487"/>
                  <a:gd name="connsiteY39" fmla="*/ 2028291 h 2985282"/>
                  <a:gd name="connsiteX40" fmla="*/ 1115015 w 2981487"/>
                  <a:gd name="connsiteY40" fmla="*/ 2090792 h 2985282"/>
                  <a:gd name="connsiteX41" fmla="*/ 1115015 w 2981487"/>
                  <a:gd name="connsiteY41" fmla="*/ 2090792 h 2985282"/>
                  <a:gd name="connsiteX42" fmla="*/ 1115015 w 2981487"/>
                  <a:gd name="connsiteY42" fmla="*/ 2090792 h 2985282"/>
                  <a:gd name="connsiteX43" fmla="*/ 1115015 w 2981487"/>
                  <a:gd name="connsiteY43" fmla="*/ 2091647 h 2985282"/>
                  <a:gd name="connsiteX44" fmla="*/ 1114159 w 2981487"/>
                  <a:gd name="connsiteY44" fmla="*/ 2091647 h 2985282"/>
                  <a:gd name="connsiteX45" fmla="*/ 1115015 w 2981487"/>
                  <a:gd name="connsiteY45" fmla="*/ 2090792 h 2985282"/>
                  <a:gd name="connsiteX0" fmla="*/ 2945847 w 2979238"/>
                  <a:gd name="connsiteY0" fmla="*/ 164915 h 3001221"/>
                  <a:gd name="connsiteX1" fmla="*/ 2540874 w 2979238"/>
                  <a:gd name="connsiteY1" fmla="*/ 15939 h 3001221"/>
                  <a:gd name="connsiteX2" fmla="*/ 2510391 w 2979238"/>
                  <a:gd name="connsiteY2" fmla="*/ 20998 h 3001221"/>
                  <a:gd name="connsiteX3" fmla="*/ 183811 w 2979238"/>
                  <a:gd name="connsiteY3" fmla="*/ 164915 h 3001221"/>
                  <a:gd name="connsiteX4" fmla="*/ 151276 w 2979238"/>
                  <a:gd name="connsiteY4" fmla="*/ 212005 h 3001221"/>
                  <a:gd name="connsiteX5" fmla="*/ 194941 w 2979238"/>
                  <a:gd name="connsiteY5" fmla="*/ 1207742 h 3001221"/>
                  <a:gd name="connsiteX6" fmla="*/ 429535 w 2979238"/>
                  <a:gd name="connsiteY6" fmla="*/ 2023681 h 3001221"/>
                  <a:gd name="connsiteX7" fmla="*/ 909852 w 2979238"/>
                  <a:gd name="connsiteY7" fmla="*/ 2640987 h 3001221"/>
                  <a:gd name="connsiteX8" fmla="*/ 1373045 w 2979238"/>
                  <a:gd name="connsiteY8" fmla="*/ 2928663 h 3001221"/>
                  <a:gd name="connsiteX9" fmla="*/ 1611919 w 2979238"/>
                  <a:gd name="connsiteY9" fmla="*/ 2992021 h 3001221"/>
                  <a:gd name="connsiteX10" fmla="*/ 1802847 w 2979238"/>
                  <a:gd name="connsiteY10" fmla="*/ 2904690 h 3001221"/>
                  <a:gd name="connsiteX11" fmla="*/ 2531456 w 2979238"/>
                  <a:gd name="connsiteY11" fmla="*/ 2298515 h 3001221"/>
                  <a:gd name="connsiteX12" fmla="*/ 2739508 w 2979238"/>
                  <a:gd name="connsiteY12" fmla="*/ 1927789 h 3001221"/>
                  <a:gd name="connsiteX13" fmla="*/ 2979238 w 2979238"/>
                  <a:gd name="connsiteY13" fmla="*/ 211148 h 3001221"/>
                  <a:gd name="connsiteX14" fmla="*/ 2945847 w 2979238"/>
                  <a:gd name="connsiteY14" fmla="*/ 164915 h 3001221"/>
                  <a:gd name="connsiteX15" fmla="*/ 842213 w 2979238"/>
                  <a:gd name="connsiteY15" fmla="*/ 836159 h 3001221"/>
                  <a:gd name="connsiteX16" fmla="*/ 842213 w 2979238"/>
                  <a:gd name="connsiteY16" fmla="*/ 837016 h 3001221"/>
                  <a:gd name="connsiteX17" fmla="*/ 841357 w 2979238"/>
                  <a:gd name="connsiteY17" fmla="*/ 837016 h 3001221"/>
                  <a:gd name="connsiteX18" fmla="*/ 842213 w 2979238"/>
                  <a:gd name="connsiteY18" fmla="*/ 836159 h 3001221"/>
                  <a:gd name="connsiteX19" fmla="*/ 842213 w 2979238"/>
                  <a:gd name="connsiteY19" fmla="*/ 836159 h 3001221"/>
                  <a:gd name="connsiteX20" fmla="*/ 842213 w 2979238"/>
                  <a:gd name="connsiteY20" fmla="*/ 836159 h 3001221"/>
                  <a:gd name="connsiteX21" fmla="*/ 1318249 w 2979238"/>
                  <a:gd name="connsiteY21" fmla="*/ 905510 h 3001221"/>
                  <a:gd name="connsiteX22" fmla="*/ 1320818 w 2979238"/>
                  <a:gd name="connsiteY22" fmla="*/ 910647 h 3001221"/>
                  <a:gd name="connsiteX23" fmla="*/ 1314825 w 2979238"/>
                  <a:gd name="connsiteY23" fmla="*/ 910647 h 3001221"/>
                  <a:gd name="connsiteX24" fmla="*/ 1318249 w 2979238"/>
                  <a:gd name="connsiteY24" fmla="*/ 905510 h 3001221"/>
                  <a:gd name="connsiteX25" fmla="*/ 2020317 w 2979238"/>
                  <a:gd name="connsiteY25" fmla="*/ 2062209 h 3001221"/>
                  <a:gd name="connsiteX26" fmla="*/ 2020317 w 2979238"/>
                  <a:gd name="connsiteY26" fmla="*/ 2062209 h 3001221"/>
                  <a:gd name="connsiteX27" fmla="*/ 2020317 w 2979238"/>
                  <a:gd name="connsiteY27" fmla="*/ 2062209 h 3001221"/>
                  <a:gd name="connsiteX28" fmla="*/ 2020317 w 2979238"/>
                  <a:gd name="connsiteY28" fmla="*/ 2062209 h 3001221"/>
                  <a:gd name="connsiteX29" fmla="*/ 2020317 w 2979238"/>
                  <a:gd name="connsiteY29" fmla="*/ 2063066 h 3001221"/>
                  <a:gd name="connsiteX30" fmla="*/ 2020317 w 2979238"/>
                  <a:gd name="connsiteY30" fmla="*/ 2063066 h 3001221"/>
                  <a:gd name="connsiteX31" fmla="*/ 2020317 w 2979238"/>
                  <a:gd name="connsiteY31" fmla="*/ 2063066 h 3001221"/>
                  <a:gd name="connsiteX32" fmla="*/ 2020317 w 2979238"/>
                  <a:gd name="connsiteY32" fmla="*/ 2063066 h 3001221"/>
                  <a:gd name="connsiteX33" fmla="*/ 1405580 w 2979238"/>
                  <a:gd name="connsiteY33" fmla="*/ 1795081 h 3001221"/>
                  <a:gd name="connsiteX34" fmla="*/ 1405580 w 2979238"/>
                  <a:gd name="connsiteY34" fmla="*/ 1795081 h 3001221"/>
                  <a:gd name="connsiteX35" fmla="*/ 1405580 w 2979238"/>
                  <a:gd name="connsiteY35" fmla="*/ 1795081 h 3001221"/>
                  <a:gd name="connsiteX36" fmla="*/ 1405580 w 2979238"/>
                  <a:gd name="connsiteY36" fmla="*/ 1795081 h 3001221"/>
                  <a:gd name="connsiteX37" fmla="*/ 1006600 w 2979238"/>
                  <a:gd name="connsiteY37" fmla="*/ 2044230 h 3001221"/>
                  <a:gd name="connsiteX38" fmla="*/ 1006600 w 2979238"/>
                  <a:gd name="connsiteY38" fmla="*/ 2045085 h 3001221"/>
                  <a:gd name="connsiteX39" fmla="*/ 1006600 w 2979238"/>
                  <a:gd name="connsiteY39" fmla="*/ 2045085 h 3001221"/>
                  <a:gd name="connsiteX40" fmla="*/ 1006600 w 2979238"/>
                  <a:gd name="connsiteY40" fmla="*/ 2044230 h 3001221"/>
                  <a:gd name="connsiteX41" fmla="*/ 1112766 w 2979238"/>
                  <a:gd name="connsiteY41" fmla="*/ 2106731 h 3001221"/>
                  <a:gd name="connsiteX42" fmla="*/ 1112766 w 2979238"/>
                  <a:gd name="connsiteY42" fmla="*/ 2106731 h 3001221"/>
                  <a:gd name="connsiteX43" fmla="*/ 1112766 w 2979238"/>
                  <a:gd name="connsiteY43" fmla="*/ 2106731 h 3001221"/>
                  <a:gd name="connsiteX44" fmla="*/ 1112766 w 2979238"/>
                  <a:gd name="connsiteY44" fmla="*/ 2107586 h 3001221"/>
                  <a:gd name="connsiteX45" fmla="*/ 1111910 w 2979238"/>
                  <a:gd name="connsiteY45" fmla="*/ 2107586 h 3001221"/>
                  <a:gd name="connsiteX46" fmla="*/ 1112766 w 2979238"/>
                  <a:gd name="connsiteY46" fmla="*/ 2106731 h 3001221"/>
                  <a:gd name="connsiteX0" fmla="*/ 2794571 w 2827962"/>
                  <a:gd name="connsiteY0" fmla="*/ 164917 h 3001223"/>
                  <a:gd name="connsiteX1" fmla="*/ 2389598 w 2827962"/>
                  <a:gd name="connsiteY1" fmla="*/ 15941 h 3001223"/>
                  <a:gd name="connsiteX2" fmla="*/ 2359115 w 2827962"/>
                  <a:gd name="connsiteY2" fmla="*/ 21000 h 3001223"/>
                  <a:gd name="connsiteX3" fmla="*/ 0 w 2827962"/>
                  <a:gd name="connsiteY3" fmla="*/ 212007 h 3001223"/>
                  <a:gd name="connsiteX4" fmla="*/ 43665 w 2827962"/>
                  <a:gd name="connsiteY4" fmla="*/ 1207744 h 3001223"/>
                  <a:gd name="connsiteX5" fmla="*/ 278259 w 2827962"/>
                  <a:gd name="connsiteY5" fmla="*/ 2023683 h 3001223"/>
                  <a:gd name="connsiteX6" fmla="*/ 758576 w 2827962"/>
                  <a:gd name="connsiteY6" fmla="*/ 2640989 h 3001223"/>
                  <a:gd name="connsiteX7" fmla="*/ 1221769 w 2827962"/>
                  <a:gd name="connsiteY7" fmla="*/ 2928665 h 3001223"/>
                  <a:gd name="connsiteX8" fmla="*/ 1460643 w 2827962"/>
                  <a:gd name="connsiteY8" fmla="*/ 2992023 h 3001223"/>
                  <a:gd name="connsiteX9" fmla="*/ 1651571 w 2827962"/>
                  <a:gd name="connsiteY9" fmla="*/ 2904692 h 3001223"/>
                  <a:gd name="connsiteX10" fmla="*/ 2380180 w 2827962"/>
                  <a:gd name="connsiteY10" fmla="*/ 2298517 h 3001223"/>
                  <a:gd name="connsiteX11" fmla="*/ 2588232 w 2827962"/>
                  <a:gd name="connsiteY11" fmla="*/ 1927791 h 3001223"/>
                  <a:gd name="connsiteX12" fmla="*/ 2827962 w 2827962"/>
                  <a:gd name="connsiteY12" fmla="*/ 211150 h 3001223"/>
                  <a:gd name="connsiteX13" fmla="*/ 2794571 w 2827962"/>
                  <a:gd name="connsiteY13" fmla="*/ 164917 h 3001223"/>
                  <a:gd name="connsiteX14" fmla="*/ 690937 w 2827962"/>
                  <a:gd name="connsiteY14" fmla="*/ 836161 h 3001223"/>
                  <a:gd name="connsiteX15" fmla="*/ 690937 w 2827962"/>
                  <a:gd name="connsiteY15" fmla="*/ 837018 h 3001223"/>
                  <a:gd name="connsiteX16" fmla="*/ 690081 w 2827962"/>
                  <a:gd name="connsiteY16" fmla="*/ 837018 h 3001223"/>
                  <a:gd name="connsiteX17" fmla="*/ 690937 w 2827962"/>
                  <a:gd name="connsiteY17" fmla="*/ 836161 h 3001223"/>
                  <a:gd name="connsiteX18" fmla="*/ 690937 w 2827962"/>
                  <a:gd name="connsiteY18" fmla="*/ 836161 h 3001223"/>
                  <a:gd name="connsiteX19" fmla="*/ 690937 w 2827962"/>
                  <a:gd name="connsiteY19" fmla="*/ 836161 h 3001223"/>
                  <a:gd name="connsiteX20" fmla="*/ 1166973 w 2827962"/>
                  <a:gd name="connsiteY20" fmla="*/ 905512 h 3001223"/>
                  <a:gd name="connsiteX21" fmla="*/ 1169542 w 2827962"/>
                  <a:gd name="connsiteY21" fmla="*/ 910649 h 3001223"/>
                  <a:gd name="connsiteX22" fmla="*/ 1163549 w 2827962"/>
                  <a:gd name="connsiteY22" fmla="*/ 910649 h 3001223"/>
                  <a:gd name="connsiteX23" fmla="*/ 1166973 w 2827962"/>
                  <a:gd name="connsiteY23" fmla="*/ 905512 h 3001223"/>
                  <a:gd name="connsiteX24" fmla="*/ 1869041 w 2827962"/>
                  <a:gd name="connsiteY24" fmla="*/ 2062211 h 3001223"/>
                  <a:gd name="connsiteX25" fmla="*/ 1869041 w 2827962"/>
                  <a:gd name="connsiteY25" fmla="*/ 2062211 h 3001223"/>
                  <a:gd name="connsiteX26" fmla="*/ 1869041 w 2827962"/>
                  <a:gd name="connsiteY26" fmla="*/ 2062211 h 3001223"/>
                  <a:gd name="connsiteX27" fmla="*/ 1869041 w 2827962"/>
                  <a:gd name="connsiteY27" fmla="*/ 2062211 h 3001223"/>
                  <a:gd name="connsiteX28" fmla="*/ 1869041 w 2827962"/>
                  <a:gd name="connsiteY28" fmla="*/ 2063068 h 3001223"/>
                  <a:gd name="connsiteX29" fmla="*/ 1869041 w 2827962"/>
                  <a:gd name="connsiteY29" fmla="*/ 2063068 h 3001223"/>
                  <a:gd name="connsiteX30" fmla="*/ 1869041 w 2827962"/>
                  <a:gd name="connsiteY30" fmla="*/ 2063068 h 3001223"/>
                  <a:gd name="connsiteX31" fmla="*/ 1869041 w 2827962"/>
                  <a:gd name="connsiteY31" fmla="*/ 2063068 h 3001223"/>
                  <a:gd name="connsiteX32" fmla="*/ 1254304 w 2827962"/>
                  <a:gd name="connsiteY32" fmla="*/ 1795083 h 3001223"/>
                  <a:gd name="connsiteX33" fmla="*/ 1254304 w 2827962"/>
                  <a:gd name="connsiteY33" fmla="*/ 1795083 h 3001223"/>
                  <a:gd name="connsiteX34" fmla="*/ 1254304 w 2827962"/>
                  <a:gd name="connsiteY34" fmla="*/ 1795083 h 3001223"/>
                  <a:gd name="connsiteX35" fmla="*/ 1254304 w 2827962"/>
                  <a:gd name="connsiteY35" fmla="*/ 1795083 h 3001223"/>
                  <a:gd name="connsiteX36" fmla="*/ 855324 w 2827962"/>
                  <a:gd name="connsiteY36" fmla="*/ 2044232 h 3001223"/>
                  <a:gd name="connsiteX37" fmla="*/ 855324 w 2827962"/>
                  <a:gd name="connsiteY37" fmla="*/ 2045087 h 3001223"/>
                  <a:gd name="connsiteX38" fmla="*/ 855324 w 2827962"/>
                  <a:gd name="connsiteY38" fmla="*/ 2045087 h 3001223"/>
                  <a:gd name="connsiteX39" fmla="*/ 855324 w 2827962"/>
                  <a:gd name="connsiteY39" fmla="*/ 2044232 h 3001223"/>
                  <a:gd name="connsiteX40" fmla="*/ 961490 w 2827962"/>
                  <a:gd name="connsiteY40" fmla="*/ 2106733 h 3001223"/>
                  <a:gd name="connsiteX41" fmla="*/ 961490 w 2827962"/>
                  <a:gd name="connsiteY41" fmla="*/ 2106733 h 3001223"/>
                  <a:gd name="connsiteX42" fmla="*/ 961490 w 2827962"/>
                  <a:gd name="connsiteY42" fmla="*/ 2106733 h 3001223"/>
                  <a:gd name="connsiteX43" fmla="*/ 961490 w 2827962"/>
                  <a:gd name="connsiteY43" fmla="*/ 2107588 h 3001223"/>
                  <a:gd name="connsiteX44" fmla="*/ 960634 w 2827962"/>
                  <a:gd name="connsiteY44" fmla="*/ 2107588 h 3001223"/>
                  <a:gd name="connsiteX45" fmla="*/ 961490 w 2827962"/>
                  <a:gd name="connsiteY45" fmla="*/ 2106733 h 3001223"/>
                  <a:gd name="connsiteX0" fmla="*/ 2794571 w 2827962"/>
                  <a:gd name="connsiteY0" fmla="*/ 149385 h 2985691"/>
                  <a:gd name="connsiteX1" fmla="*/ 2389598 w 2827962"/>
                  <a:gd name="connsiteY1" fmla="*/ 409 h 2985691"/>
                  <a:gd name="connsiteX2" fmla="*/ 0 w 2827962"/>
                  <a:gd name="connsiteY2" fmla="*/ 196475 h 2985691"/>
                  <a:gd name="connsiteX3" fmla="*/ 43665 w 2827962"/>
                  <a:gd name="connsiteY3" fmla="*/ 1192212 h 2985691"/>
                  <a:gd name="connsiteX4" fmla="*/ 278259 w 2827962"/>
                  <a:gd name="connsiteY4" fmla="*/ 2008151 h 2985691"/>
                  <a:gd name="connsiteX5" fmla="*/ 758576 w 2827962"/>
                  <a:gd name="connsiteY5" fmla="*/ 2625457 h 2985691"/>
                  <a:gd name="connsiteX6" fmla="*/ 1221769 w 2827962"/>
                  <a:gd name="connsiteY6" fmla="*/ 2913133 h 2985691"/>
                  <a:gd name="connsiteX7" fmla="*/ 1460643 w 2827962"/>
                  <a:gd name="connsiteY7" fmla="*/ 2976491 h 2985691"/>
                  <a:gd name="connsiteX8" fmla="*/ 1651571 w 2827962"/>
                  <a:gd name="connsiteY8" fmla="*/ 2889160 h 2985691"/>
                  <a:gd name="connsiteX9" fmla="*/ 2380180 w 2827962"/>
                  <a:gd name="connsiteY9" fmla="*/ 2282985 h 2985691"/>
                  <a:gd name="connsiteX10" fmla="*/ 2588232 w 2827962"/>
                  <a:gd name="connsiteY10" fmla="*/ 1912259 h 2985691"/>
                  <a:gd name="connsiteX11" fmla="*/ 2827962 w 2827962"/>
                  <a:gd name="connsiteY11" fmla="*/ 195618 h 2985691"/>
                  <a:gd name="connsiteX12" fmla="*/ 2794571 w 2827962"/>
                  <a:gd name="connsiteY12" fmla="*/ 149385 h 2985691"/>
                  <a:gd name="connsiteX13" fmla="*/ 690937 w 2827962"/>
                  <a:gd name="connsiteY13" fmla="*/ 820629 h 2985691"/>
                  <a:gd name="connsiteX14" fmla="*/ 690937 w 2827962"/>
                  <a:gd name="connsiteY14" fmla="*/ 821486 h 2985691"/>
                  <a:gd name="connsiteX15" fmla="*/ 690081 w 2827962"/>
                  <a:gd name="connsiteY15" fmla="*/ 821486 h 2985691"/>
                  <a:gd name="connsiteX16" fmla="*/ 690937 w 2827962"/>
                  <a:gd name="connsiteY16" fmla="*/ 820629 h 2985691"/>
                  <a:gd name="connsiteX17" fmla="*/ 690937 w 2827962"/>
                  <a:gd name="connsiteY17" fmla="*/ 820629 h 2985691"/>
                  <a:gd name="connsiteX18" fmla="*/ 690937 w 2827962"/>
                  <a:gd name="connsiteY18" fmla="*/ 820629 h 2985691"/>
                  <a:gd name="connsiteX19" fmla="*/ 1166973 w 2827962"/>
                  <a:gd name="connsiteY19" fmla="*/ 889980 h 2985691"/>
                  <a:gd name="connsiteX20" fmla="*/ 1169542 w 2827962"/>
                  <a:gd name="connsiteY20" fmla="*/ 895117 h 2985691"/>
                  <a:gd name="connsiteX21" fmla="*/ 1163549 w 2827962"/>
                  <a:gd name="connsiteY21" fmla="*/ 895117 h 2985691"/>
                  <a:gd name="connsiteX22" fmla="*/ 1166973 w 2827962"/>
                  <a:gd name="connsiteY22" fmla="*/ 889980 h 2985691"/>
                  <a:gd name="connsiteX23" fmla="*/ 1869041 w 2827962"/>
                  <a:gd name="connsiteY23" fmla="*/ 2046679 h 2985691"/>
                  <a:gd name="connsiteX24" fmla="*/ 1869041 w 2827962"/>
                  <a:gd name="connsiteY24" fmla="*/ 2046679 h 2985691"/>
                  <a:gd name="connsiteX25" fmla="*/ 1869041 w 2827962"/>
                  <a:gd name="connsiteY25" fmla="*/ 2046679 h 2985691"/>
                  <a:gd name="connsiteX26" fmla="*/ 1869041 w 2827962"/>
                  <a:gd name="connsiteY26" fmla="*/ 2046679 h 2985691"/>
                  <a:gd name="connsiteX27" fmla="*/ 1869041 w 2827962"/>
                  <a:gd name="connsiteY27" fmla="*/ 2047536 h 2985691"/>
                  <a:gd name="connsiteX28" fmla="*/ 1869041 w 2827962"/>
                  <a:gd name="connsiteY28" fmla="*/ 2047536 h 2985691"/>
                  <a:gd name="connsiteX29" fmla="*/ 1869041 w 2827962"/>
                  <a:gd name="connsiteY29" fmla="*/ 2047536 h 2985691"/>
                  <a:gd name="connsiteX30" fmla="*/ 1869041 w 2827962"/>
                  <a:gd name="connsiteY30" fmla="*/ 2047536 h 2985691"/>
                  <a:gd name="connsiteX31" fmla="*/ 1254304 w 2827962"/>
                  <a:gd name="connsiteY31" fmla="*/ 1779551 h 2985691"/>
                  <a:gd name="connsiteX32" fmla="*/ 1254304 w 2827962"/>
                  <a:gd name="connsiteY32" fmla="*/ 1779551 h 2985691"/>
                  <a:gd name="connsiteX33" fmla="*/ 1254304 w 2827962"/>
                  <a:gd name="connsiteY33" fmla="*/ 1779551 h 2985691"/>
                  <a:gd name="connsiteX34" fmla="*/ 1254304 w 2827962"/>
                  <a:gd name="connsiteY34" fmla="*/ 1779551 h 2985691"/>
                  <a:gd name="connsiteX35" fmla="*/ 855324 w 2827962"/>
                  <a:gd name="connsiteY35" fmla="*/ 2028700 h 2985691"/>
                  <a:gd name="connsiteX36" fmla="*/ 855324 w 2827962"/>
                  <a:gd name="connsiteY36" fmla="*/ 2029555 h 2985691"/>
                  <a:gd name="connsiteX37" fmla="*/ 855324 w 2827962"/>
                  <a:gd name="connsiteY37" fmla="*/ 2029555 h 2985691"/>
                  <a:gd name="connsiteX38" fmla="*/ 855324 w 2827962"/>
                  <a:gd name="connsiteY38" fmla="*/ 2028700 h 2985691"/>
                  <a:gd name="connsiteX39" fmla="*/ 961490 w 2827962"/>
                  <a:gd name="connsiteY39" fmla="*/ 2091201 h 2985691"/>
                  <a:gd name="connsiteX40" fmla="*/ 961490 w 2827962"/>
                  <a:gd name="connsiteY40" fmla="*/ 2091201 h 2985691"/>
                  <a:gd name="connsiteX41" fmla="*/ 961490 w 2827962"/>
                  <a:gd name="connsiteY41" fmla="*/ 2091201 h 2985691"/>
                  <a:gd name="connsiteX42" fmla="*/ 961490 w 2827962"/>
                  <a:gd name="connsiteY42" fmla="*/ 2092056 h 2985691"/>
                  <a:gd name="connsiteX43" fmla="*/ 960634 w 2827962"/>
                  <a:gd name="connsiteY43" fmla="*/ 2092056 h 2985691"/>
                  <a:gd name="connsiteX44" fmla="*/ 961490 w 2827962"/>
                  <a:gd name="connsiteY44" fmla="*/ 2091201 h 2985691"/>
                  <a:gd name="connsiteX0" fmla="*/ 2794571 w 2827962"/>
                  <a:gd name="connsiteY0" fmla="*/ 364938 h 3201244"/>
                  <a:gd name="connsiteX1" fmla="*/ 1356749 w 2827962"/>
                  <a:gd name="connsiteY1" fmla="*/ 141 h 3201244"/>
                  <a:gd name="connsiteX2" fmla="*/ 0 w 2827962"/>
                  <a:gd name="connsiteY2" fmla="*/ 412028 h 3201244"/>
                  <a:gd name="connsiteX3" fmla="*/ 43665 w 2827962"/>
                  <a:gd name="connsiteY3" fmla="*/ 1407765 h 3201244"/>
                  <a:gd name="connsiteX4" fmla="*/ 278259 w 2827962"/>
                  <a:gd name="connsiteY4" fmla="*/ 2223704 h 3201244"/>
                  <a:gd name="connsiteX5" fmla="*/ 758576 w 2827962"/>
                  <a:gd name="connsiteY5" fmla="*/ 2841010 h 3201244"/>
                  <a:gd name="connsiteX6" fmla="*/ 1221769 w 2827962"/>
                  <a:gd name="connsiteY6" fmla="*/ 3128686 h 3201244"/>
                  <a:gd name="connsiteX7" fmla="*/ 1460643 w 2827962"/>
                  <a:gd name="connsiteY7" fmla="*/ 3192044 h 3201244"/>
                  <a:gd name="connsiteX8" fmla="*/ 1651571 w 2827962"/>
                  <a:gd name="connsiteY8" fmla="*/ 3104713 h 3201244"/>
                  <a:gd name="connsiteX9" fmla="*/ 2380180 w 2827962"/>
                  <a:gd name="connsiteY9" fmla="*/ 2498538 h 3201244"/>
                  <a:gd name="connsiteX10" fmla="*/ 2588232 w 2827962"/>
                  <a:gd name="connsiteY10" fmla="*/ 2127812 h 3201244"/>
                  <a:gd name="connsiteX11" fmla="*/ 2827962 w 2827962"/>
                  <a:gd name="connsiteY11" fmla="*/ 411171 h 3201244"/>
                  <a:gd name="connsiteX12" fmla="*/ 2794571 w 2827962"/>
                  <a:gd name="connsiteY12" fmla="*/ 364938 h 3201244"/>
                  <a:gd name="connsiteX13" fmla="*/ 690937 w 2827962"/>
                  <a:gd name="connsiteY13" fmla="*/ 1036182 h 3201244"/>
                  <a:gd name="connsiteX14" fmla="*/ 690937 w 2827962"/>
                  <a:gd name="connsiteY14" fmla="*/ 1037039 h 3201244"/>
                  <a:gd name="connsiteX15" fmla="*/ 690081 w 2827962"/>
                  <a:gd name="connsiteY15" fmla="*/ 1037039 h 3201244"/>
                  <a:gd name="connsiteX16" fmla="*/ 690937 w 2827962"/>
                  <a:gd name="connsiteY16" fmla="*/ 1036182 h 3201244"/>
                  <a:gd name="connsiteX17" fmla="*/ 690937 w 2827962"/>
                  <a:gd name="connsiteY17" fmla="*/ 1036182 h 3201244"/>
                  <a:gd name="connsiteX18" fmla="*/ 690937 w 2827962"/>
                  <a:gd name="connsiteY18" fmla="*/ 1036182 h 3201244"/>
                  <a:gd name="connsiteX19" fmla="*/ 1166973 w 2827962"/>
                  <a:gd name="connsiteY19" fmla="*/ 1105533 h 3201244"/>
                  <a:gd name="connsiteX20" fmla="*/ 1169542 w 2827962"/>
                  <a:gd name="connsiteY20" fmla="*/ 1110670 h 3201244"/>
                  <a:gd name="connsiteX21" fmla="*/ 1163549 w 2827962"/>
                  <a:gd name="connsiteY21" fmla="*/ 1110670 h 3201244"/>
                  <a:gd name="connsiteX22" fmla="*/ 1166973 w 2827962"/>
                  <a:gd name="connsiteY22" fmla="*/ 1105533 h 3201244"/>
                  <a:gd name="connsiteX23" fmla="*/ 1869041 w 2827962"/>
                  <a:gd name="connsiteY23" fmla="*/ 2262232 h 3201244"/>
                  <a:gd name="connsiteX24" fmla="*/ 1869041 w 2827962"/>
                  <a:gd name="connsiteY24" fmla="*/ 2262232 h 3201244"/>
                  <a:gd name="connsiteX25" fmla="*/ 1869041 w 2827962"/>
                  <a:gd name="connsiteY25" fmla="*/ 2262232 h 3201244"/>
                  <a:gd name="connsiteX26" fmla="*/ 1869041 w 2827962"/>
                  <a:gd name="connsiteY26" fmla="*/ 2262232 h 3201244"/>
                  <a:gd name="connsiteX27" fmla="*/ 1869041 w 2827962"/>
                  <a:gd name="connsiteY27" fmla="*/ 2263089 h 3201244"/>
                  <a:gd name="connsiteX28" fmla="*/ 1869041 w 2827962"/>
                  <a:gd name="connsiteY28" fmla="*/ 2263089 h 3201244"/>
                  <a:gd name="connsiteX29" fmla="*/ 1869041 w 2827962"/>
                  <a:gd name="connsiteY29" fmla="*/ 2263089 h 3201244"/>
                  <a:gd name="connsiteX30" fmla="*/ 1869041 w 2827962"/>
                  <a:gd name="connsiteY30" fmla="*/ 2263089 h 3201244"/>
                  <a:gd name="connsiteX31" fmla="*/ 1254304 w 2827962"/>
                  <a:gd name="connsiteY31" fmla="*/ 1995104 h 3201244"/>
                  <a:gd name="connsiteX32" fmla="*/ 1254304 w 2827962"/>
                  <a:gd name="connsiteY32" fmla="*/ 1995104 h 3201244"/>
                  <a:gd name="connsiteX33" fmla="*/ 1254304 w 2827962"/>
                  <a:gd name="connsiteY33" fmla="*/ 1995104 h 3201244"/>
                  <a:gd name="connsiteX34" fmla="*/ 1254304 w 2827962"/>
                  <a:gd name="connsiteY34" fmla="*/ 1995104 h 3201244"/>
                  <a:gd name="connsiteX35" fmla="*/ 855324 w 2827962"/>
                  <a:gd name="connsiteY35" fmla="*/ 2244253 h 3201244"/>
                  <a:gd name="connsiteX36" fmla="*/ 855324 w 2827962"/>
                  <a:gd name="connsiteY36" fmla="*/ 2245108 h 3201244"/>
                  <a:gd name="connsiteX37" fmla="*/ 855324 w 2827962"/>
                  <a:gd name="connsiteY37" fmla="*/ 2245108 h 3201244"/>
                  <a:gd name="connsiteX38" fmla="*/ 855324 w 2827962"/>
                  <a:gd name="connsiteY38" fmla="*/ 2244253 h 3201244"/>
                  <a:gd name="connsiteX39" fmla="*/ 961490 w 2827962"/>
                  <a:gd name="connsiteY39" fmla="*/ 2306754 h 3201244"/>
                  <a:gd name="connsiteX40" fmla="*/ 961490 w 2827962"/>
                  <a:gd name="connsiteY40" fmla="*/ 2306754 h 3201244"/>
                  <a:gd name="connsiteX41" fmla="*/ 961490 w 2827962"/>
                  <a:gd name="connsiteY41" fmla="*/ 2306754 h 3201244"/>
                  <a:gd name="connsiteX42" fmla="*/ 961490 w 2827962"/>
                  <a:gd name="connsiteY42" fmla="*/ 2307609 h 3201244"/>
                  <a:gd name="connsiteX43" fmla="*/ 960634 w 2827962"/>
                  <a:gd name="connsiteY43" fmla="*/ 2307609 h 3201244"/>
                  <a:gd name="connsiteX44" fmla="*/ 961490 w 2827962"/>
                  <a:gd name="connsiteY44" fmla="*/ 2306754 h 3201244"/>
                  <a:gd name="connsiteX0" fmla="*/ 2794571 w 2827962"/>
                  <a:gd name="connsiteY0" fmla="*/ 364938 h 3201244"/>
                  <a:gd name="connsiteX1" fmla="*/ 1356749 w 2827962"/>
                  <a:gd name="connsiteY1" fmla="*/ 141 h 3201244"/>
                  <a:gd name="connsiteX2" fmla="*/ 0 w 2827962"/>
                  <a:gd name="connsiteY2" fmla="*/ 412028 h 3201244"/>
                  <a:gd name="connsiteX3" fmla="*/ 43665 w 2827962"/>
                  <a:gd name="connsiteY3" fmla="*/ 1407765 h 3201244"/>
                  <a:gd name="connsiteX4" fmla="*/ 278259 w 2827962"/>
                  <a:gd name="connsiteY4" fmla="*/ 2223704 h 3201244"/>
                  <a:gd name="connsiteX5" fmla="*/ 758576 w 2827962"/>
                  <a:gd name="connsiteY5" fmla="*/ 2841010 h 3201244"/>
                  <a:gd name="connsiteX6" fmla="*/ 1221769 w 2827962"/>
                  <a:gd name="connsiteY6" fmla="*/ 3128686 h 3201244"/>
                  <a:gd name="connsiteX7" fmla="*/ 1460643 w 2827962"/>
                  <a:gd name="connsiteY7" fmla="*/ 3192044 h 3201244"/>
                  <a:gd name="connsiteX8" fmla="*/ 1651571 w 2827962"/>
                  <a:gd name="connsiteY8" fmla="*/ 3104713 h 3201244"/>
                  <a:gd name="connsiteX9" fmla="*/ 2380180 w 2827962"/>
                  <a:gd name="connsiteY9" fmla="*/ 2498538 h 3201244"/>
                  <a:gd name="connsiteX10" fmla="*/ 2588232 w 2827962"/>
                  <a:gd name="connsiteY10" fmla="*/ 2127812 h 3201244"/>
                  <a:gd name="connsiteX11" fmla="*/ 2827962 w 2827962"/>
                  <a:gd name="connsiteY11" fmla="*/ 411171 h 3201244"/>
                  <a:gd name="connsiteX12" fmla="*/ 2794571 w 2827962"/>
                  <a:gd name="connsiteY12" fmla="*/ 364938 h 3201244"/>
                  <a:gd name="connsiteX13" fmla="*/ 690937 w 2827962"/>
                  <a:gd name="connsiteY13" fmla="*/ 1036182 h 3201244"/>
                  <a:gd name="connsiteX14" fmla="*/ 690937 w 2827962"/>
                  <a:gd name="connsiteY14" fmla="*/ 1037039 h 3201244"/>
                  <a:gd name="connsiteX15" fmla="*/ 690081 w 2827962"/>
                  <a:gd name="connsiteY15" fmla="*/ 1037039 h 3201244"/>
                  <a:gd name="connsiteX16" fmla="*/ 690937 w 2827962"/>
                  <a:gd name="connsiteY16" fmla="*/ 1036182 h 3201244"/>
                  <a:gd name="connsiteX17" fmla="*/ 690937 w 2827962"/>
                  <a:gd name="connsiteY17" fmla="*/ 1036182 h 3201244"/>
                  <a:gd name="connsiteX18" fmla="*/ 690937 w 2827962"/>
                  <a:gd name="connsiteY18" fmla="*/ 1036182 h 3201244"/>
                  <a:gd name="connsiteX19" fmla="*/ 1166973 w 2827962"/>
                  <a:gd name="connsiteY19" fmla="*/ 1105533 h 3201244"/>
                  <a:gd name="connsiteX20" fmla="*/ 1169542 w 2827962"/>
                  <a:gd name="connsiteY20" fmla="*/ 1110670 h 3201244"/>
                  <a:gd name="connsiteX21" fmla="*/ 1163549 w 2827962"/>
                  <a:gd name="connsiteY21" fmla="*/ 1110670 h 3201244"/>
                  <a:gd name="connsiteX22" fmla="*/ 1166973 w 2827962"/>
                  <a:gd name="connsiteY22" fmla="*/ 1105533 h 3201244"/>
                  <a:gd name="connsiteX23" fmla="*/ 1869041 w 2827962"/>
                  <a:gd name="connsiteY23" fmla="*/ 2262232 h 3201244"/>
                  <a:gd name="connsiteX24" fmla="*/ 1869041 w 2827962"/>
                  <a:gd name="connsiteY24" fmla="*/ 2262232 h 3201244"/>
                  <a:gd name="connsiteX25" fmla="*/ 1869041 w 2827962"/>
                  <a:gd name="connsiteY25" fmla="*/ 2262232 h 3201244"/>
                  <a:gd name="connsiteX26" fmla="*/ 1869041 w 2827962"/>
                  <a:gd name="connsiteY26" fmla="*/ 2262232 h 3201244"/>
                  <a:gd name="connsiteX27" fmla="*/ 1869041 w 2827962"/>
                  <a:gd name="connsiteY27" fmla="*/ 2263089 h 3201244"/>
                  <a:gd name="connsiteX28" fmla="*/ 1869041 w 2827962"/>
                  <a:gd name="connsiteY28" fmla="*/ 2263089 h 3201244"/>
                  <a:gd name="connsiteX29" fmla="*/ 1869041 w 2827962"/>
                  <a:gd name="connsiteY29" fmla="*/ 2263089 h 3201244"/>
                  <a:gd name="connsiteX30" fmla="*/ 1869041 w 2827962"/>
                  <a:gd name="connsiteY30" fmla="*/ 2263089 h 3201244"/>
                  <a:gd name="connsiteX31" fmla="*/ 1254304 w 2827962"/>
                  <a:gd name="connsiteY31" fmla="*/ 1995104 h 3201244"/>
                  <a:gd name="connsiteX32" fmla="*/ 1254304 w 2827962"/>
                  <a:gd name="connsiteY32" fmla="*/ 1995104 h 3201244"/>
                  <a:gd name="connsiteX33" fmla="*/ 1254304 w 2827962"/>
                  <a:gd name="connsiteY33" fmla="*/ 1995104 h 3201244"/>
                  <a:gd name="connsiteX34" fmla="*/ 1254304 w 2827962"/>
                  <a:gd name="connsiteY34" fmla="*/ 1995104 h 3201244"/>
                  <a:gd name="connsiteX35" fmla="*/ 855324 w 2827962"/>
                  <a:gd name="connsiteY35" fmla="*/ 2244253 h 3201244"/>
                  <a:gd name="connsiteX36" fmla="*/ 855324 w 2827962"/>
                  <a:gd name="connsiteY36" fmla="*/ 2245108 h 3201244"/>
                  <a:gd name="connsiteX37" fmla="*/ 855324 w 2827962"/>
                  <a:gd name="connsiteY37" fmla="*/ 2245108 h 3201244"/>
                  <a:gd name="connsiteX38" fmla="*/ 855324 w 2827962"/>
                  <a:gd name="connsiteY38" fmla="*/ 2244253 h 3201244"/>
                  <a:gd name="connsiteX39" fmla="*/ 961490 w 2827962"/>
                  <a:gd name="connsiteY39" fmla="*/ 2306754 h 3201244"/>
                  <a:gd name="connsiteX40" fmla="*/ 961490 w 2827962"/>
                  <a:gd name="connsiteY40" fmla="*/ 2306754 h 3201244"/>
                  <a:gd name="connsiteX41" fmla="*/ 961490 w 2827962"/>
                  <a:gd name="connsiteY41" fmla="*/ 2306754 h 3201244"/>
                  <a:gd name="connsiteX42" fmla="*/ 961490 w 2827962"/>
                  <a:gd name="connsiteY42" fmla="*/ 2307609 h 3201244"/>
                  <a:gd name="connsiteX43" fmla="*/ 960634 w 2827962"/>
                  <a:gd name="connsiteY43" fmla="*/ 2307609 h 3201244"/>
                  <a:gd name="connsiteX44" fmla="*/ 961490 w 2827962"/>
                  <a:gd name="connsiteY44" fmla="*/ 2306754 h 320124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690937 w 2827962"/>
                  <a:gd name="connsiteY18" fmla="*/ 1036122 h 3201184"/>
                  <a:gd name="connsiteX19" fmla="*/ 1166973 w 2827962"/>
                  <a:gd name="connsiteY19" fmla="*/ 1105473 h 3201184"/>
                  <a:gd name="connsiteX20" fmla="*/ 1169542 w 2827962"/>
                  <a:gd name="connsiteY20" fmla="*/ 1110610 h 3201184"/>
                  <a:gd name="connsiteX21" fmla="*/ 1163549 w 2827962"/>
                  <a:gd name="connsiteY21" fmla="*/ 1110610 h 3201184"/>
                  <a:gd name="connsiteX22" fmla="*/ 1166973 w 2827962"/>
                  <a:gd name="connsiteY22" fmla="*/ 1105473 h 3201184"/>
                  <a:gd name="connsiteX23" fmla="*/ 1869041 w 2827962"/>
                  <a:gd name="connsiteY23" fmla="*/ 2262172 h 3201184"/>
                  <a:gd name="connsiteX24" fmla="*/ 1869041 w 2827962"/>
                  <a:gd name="connsiteY24" fmla="*/ 2262172 h 3201184"/>
                  <a:gd name="connsiteX25" fmla="*/ 1869041 w 2827962"/>
                  <a:gd name="connsiteY25" fmla="*/ 2262172 h 3201184"/>
                  <a:gd name="connsiteX26" fmla="*/ 1869041 w 2827962"/>
                  <a:gd name="connsiteY26" fmla="*/ 2262172 h 3201184"/>
                  <a:gd name="connsiteX27" fmla="*/ 1869041 w 2827962"/>
                  <a:gd name="connsiteY27" fmla="*/ 2263029 h 3201184"/>
                  <a:gd name="connsiteX28" fmla="*/ 1869041 w 2827962"/>
                  <a:gd name="connsiteY28" fmla="*/ 2263029 h 3201184"/>
                  <a:gd name="connsiteX29" fmla="*/ 1869041 w 2827962"/>
                  <a:gd name="connsiteY29" fmla="*/ 2263029 h 3201184"/>
                  <a:gd name="connsiteX30" fmla="*/ 1869041 w 2827962"/>
                  <a:gd name="connsiteY30" fmla="*/ 2263029 h 3201184"/>
                  <a:gd name="connsiteX31" fmla="*/ 1254304 w 2827962"/>
                  <a:gd name="connsiteY31" fmla="*/ 1995044 h 3201184"/>
                  <a:gd name="connsiteX32" fmla="*/ 1254304 w 2827962"/>
                  <a:gd name="connsiteY32" fmla="*/ 1995044 h 3201184"/>
                  <a:gd name="connsiteX33" fmla="*/ 1254304 w 2827962"/>
                  <a:gd name="connsiteY33" fmla="*/ 1995044 h 3201184"/>
                  <a:gd name="connsiteX34" fmla="*/ 1254304 w 2827962"/>
                  <a:gd name="connsiteY34" fmla="*/ 1995044 h 3201184"/>
                  <a:gd name="connsiteX35" fmla="*/ 855324 w 2827962"/>
                  <a:gd name="connsiteY35" fmla="*/ 2244193 h 3201184"/>
                  <a:gd name="connsiteX36" fmla="*/ 855324 w 2827962"/>
                  <a:gd name="connsiteY36" fmla="*/ 2245048 h 3201184"/>
                  <a:gd name="connsiteX37" fmla="*/ 855324 w 2827962"/>
                  <a:gd name="connsiteY37" fmla="*/ 2245048 h 3201184"/>
                  <a:gd name="connsiteX38" fmla="*/ 855324 w 2827962"/>
                  <a:gd name="connsiteY38" fmla="*/ 2244193 h 3201184"/>
                  <a:gd name="connsiteX39" fmla="*/ 961490 w 2827962"/>
                  <a:gd name="connsiteY39" fmla="*/ 2306694 h 3201184"/>
                  <a:gd name="connsiteX40" fmla="*/ 961490 w 2827962"/>
                  <a:gd name="connsiteY40" fmla="*/ 2306694 h 3201184"/>
                  <a:gd name="connsiteX41" fmla="*/ 961490 w 2827962"/>
                  <a:gd name="connsiteY41" fmla="*/ 2306694 h 3201184"/>
                  <a:gd name="connsiteX42" fmla="*/ 961490 w 2827962"/>
                  <a:gd name="connsiteY42" fmla="*/ 2307549 h 3201184"/>
                  <a:gd name="connsiteX43" fmla="*/ 960634 w 2827962"/>
                  <a:gd name="connsiteY43" fmla="*/ 2307549 h 3201184"/>
                  <a:gd name="connsiteX44" fmla="*/ 961490 w 2827962"/>
                  <a:gd name="connsiteY44"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690937 w 2827962"/>
                  <a:gd name="connsiteY18" fmla="*/ 1036122 h 3201184"/>
                  <a:gd name="connsiteX19" fmla="*/ 1163549 w 2827962"/>
                  <a:gd name="connsiteY19" fmla="*/ 1110610 h 3201184"/>
                  <a:gd name="connsiteX20" fmla="*/ 1169542 w 2827962"/>
                  <a:gd name="connsiteY20" fmla="*/ 1110610 h 3201184"/>
                  <a:gd name="connsiteX21" fmla="*/ 1163549 w 2827962"/>
                  <a:gd name="connsiteY21" fmla="*/ 1110610 h 3201184"/>
                  <a:gd name="connsiteX22" fmla="*/ 1869041 w 2827962"/>
                  <a:gd name="connsiteY22" fmla="*/ 2262172 h 3201184"/>
                  <a:gd name="connsiteX23" fmla="*/ 1869041 w 2827962"/>
                  <a:gd name="connsiteY23" fmla="*/ 2262172 h 3201184"/>
                  <a:gd name="connsiteX24" fmla="*/ 1869041 w 2827962"/>
                  <a:gd name="connsiteY24" fmla="*/ 2262172 h 3201184"/>
                  <a:gd name="connsiteX25" fmla="*/ 1869041 w 2827962"/>
                  <a:gd name="connsiteY25" fmla="*/ 2262172 h 3201184"/>
                  <a:gd name="connsiteX26" fmla="*/ 1869041 w 2827962"/>
                  <a:gd name="connsiteY26" fmla="*/ 2263029 h 3201184"/>
                  <a:gd name="connsiteX27" fmla="*/ 1869041 w 2827962"/>
                  <a:gd name="connsiteY27" fmla="*/ 2263029 h 3201184"/>
                  <a:gd name="connsiteX28" fmla="*/ 1869041 w 2827962"/>
                  <a:gd name="connsiteY28" fmla="*/ 2263029 h 3201184"/>
                  <a:gd name="connsiteX29" fmla="*/ 1869041 w 2827962"/>
                  <a:gd name="connsiteY29" fmla="*/ 2263029 h 3201184"/>
                  <a:gd name="connsiteX30" fmla="*/ 1254304 w 2827962"/>
                  <a:gd name="connsiteY30" fmla="*/ 1995044 h 3201184"/>
                  <a:gd name="connsiteX31" fmla="*/ 1254304 w 2827962"/>
                  <a:gd name="connsiteY31" fmla="*/ 1995044 h 3201184"/>
                  <a:gd name="connsiteX32" fmla="*/ 1254304 w 2827962"/>
                  <a:gd name="connsiteY32" fmla="*/ 1995044 h 3201184"/>
                  <a:gd name="connsiteX33" fmla="*/ 1254304 w 2827962"/>
                  <a:gd name="connsiteY33" fmla="*/ 1995044 h 3201184"/>
                  <a:gd name="connsiteX34" fmla="*/ 855324 w 2827962"/>
                  <a:gd name="connsiteY34" fmla="*/ 2244193 h 3201184"/>
                  <a:gd name="connsiteX35" fmla="*/ 855324 w 2827962"/>
                  <a:gd name="connsiteY35" fmla="*/ 2245048 h 3201184"/>
                  <a:gd name="connsiteX36" fmla="*/ 855324 w 2827962"/>
                  <a:gd name="connsiteY36" fmla="*/ 2245048 h 3201184"/>
                  <a:gd name="connsiteX37" fmla="*/ 855324 w 2827962"/>
                  <a:gd name="connsiteY37" fmla="*/ 2244193 h 3201184"/>
                  <a:gd name="connsiteX38" fmla="*/ 961490 w 2827962"/>
                  <a:gd name="connsiteY38" fmla="*/ 2306694 h 3201184"/>
                  <a:gd name="connsiteX39" fmla="*/ 961490 w 2827962"/>
                  <a:gd name="connsiteY39" fmla="*/ 2306694 h 3201184"/>
                  <a:gd name="connsiteX40" fmla="*/ 961490 w 2827962"/>
                  <a:gd name="connsiteY40" fmla="*/ 2306694 h 3201184"/>
                  <a:gd name="connsiteX41" fmla="*/ 961490 w 2827962"/>
                  <a:gd name="connsiteY41" fmla="*/ 2307549 h 3201184"/>
                  <a:gd name="connsiteX42" fmla="*/ 960634 w 2827962"/>
                  <a:gd name="connsiteY42" fmla="*/ 2307549 h 3201184"/>
                  <a:gd name="connsiteX43" fmla="*/ 961490 w 2827962"/>
                  <a:gd name="connsiteY43"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1163549 w 2827962"/>
                  <a:gd name="connsiteY18" fmla="*/ 1110610 h 3201184"/>
                  <a:gd name="connsiteX19" fmla="*/ 1169542 w 2827962"/>
                  <a:gd name="connsiteY19" fmla="*/ 1110610 h 3201184"/>
                  <a:gd name="connsiteX20" fmla="*/ 1163549 w 2827962"/>
                  <a:gd name="connsiteY20" fmla="*/ 1110610 h 3201184"/>
                  <a:gd name="connsiteX21" fmla="*/ 1869041 w 2827962"/>
                  <a:gd name="connsiteY21" fmla="*/ 2262172 h 3201184"/>
                  <a:gd name="connsiteX22" fmla="*/ 1869041 w 2827962"/>
                  <a:gd name="connsiteY22" fmla="*/ 2262172 h 3201184"/>
                  <a:gd name="connsiteX23" fmla="*/ 1869041 w 2827962"/>
                  <a:gd name="connsiteY23" fmla="*/ 2262172 h 3201184"/>
                  <a:gd name="connsiteX24" fmla="*/ 1869041 w 2827962"/>
                  <a:gd name="connsiteY24" fmla="*/ 2262172 h 3201184"/>
                  <a:gd name="connsiteX25" fmla="*/ 1869041 w 2827962"/>
                  <a:gd name="connsiteY25" fmla="*/ 2263029 h 3201184"/>
                  <a:gd name="connsiteX26" fmla="*/ 1869041 w 2827962"/>
                  <a:gd name="connsiteY26" fmla="*/ 2263029 h 3201184"/>
                  <a:gd name="connsiteX27" fmla="*/ 1869041 w 2827962"/>
                  <a:gd name="connsiteY27" fmla="*/ 2263029 h 3201184"/>
                  <a:gd name="connsiteX28" fmla="*/ 1869041 w 2827962"/>
                  <a:gd name="connsiteY28" fmla="*/ 2263029 h 3201184"/>
                  <a:gd name="connsiteX29" fmla="*/ 1254304 w 2827962"/>
                  <a:gd name="connsiteY29" fmla="*/ 1995044 h 3201184"/>
                  <a:gd name="connsiteX30" fmla="*/ 1254304 w 2827962"/>
                  <a:gd name="connsiteY30" fmla="*/ 1995044 h 3201184"/>
                  <a:gd name="connsiteX31" fmla="*/ 1254304 w 2827962"/>
                  <a:gd name="connsiteY31" fmla="*/ 1995044 h 3201184"/>
                  <a:gd name="connsiteX32" fmla="*/ 1254304 w 2827962"/>
                  <a:gd name="connsiteY32" fmla="*/ 1995044 h 3201184"/>
                  <a:gd name="connsiteX33" fmla="*/ 855324 w 2827962"/>
                  <a:gd name="connsiteY33" fmla="*/ 2244193 h 3201184"/>
                  <a:gd name="connsiteX34" fmla="*/ 855324 w 2827962"/>
                  <a:gd name="connsiteY34" fmla="*/ 2245048 h 3201184"/>
                  <a:gd name="connsiteX35" fmla="*/ 855324 w 2827962"/>
                  <a:gd name="connsiteY35" fmla="*/ 2245048 h 3201184"/>
                  <a:gd name="connsiteX36" fmla="*/ 855324 w 2827962"/>
                  <a:gd name="connsiteY36" fmla="*/ 2244193 h 3201184"/>
                  <a:gd name="connsiteX37" fmla="*/ 961490 w 2827962"/>
                  <a:gd name="connsiteY37" fmla="*/ 2306694 h 3201184"/>
                  <a:gd name="connsiteX38" fmla="*/ 961490 w 2827962"/>
                  <a:gd name="connsiteY38" fmla="*/ 2306694 h 3201184"/>
                  <a:gd name="connsiteX39" fmla="*/ 961490 w 2827962"/>
                  <a:gd name="connsiteY39" fmla="*/ 2306694 h 3201184"/>
                  <a:gd name="connsiteX40" fmla="*/ 961490 w 2827962"/>
                  <a:gd name="connsiteY40" fmla="*/ 2307549 h 3201184"/>
                  <a:gd name="connsiteX41" fmla="*/ 960634 w 2827962"/>
                  <a:gd name="connsiteY41" fmla="*/ 2307549 h 3201184"/>
                  <a:gd name="connsiteX42" fmla="*/ 961490 w 2827962"/>
                  <a:gd name="connsiteY42"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1869041 w 2827962"/>
                  <a:gd name="connsiteY18" fmla="*/ 2262172 h 3201184"/>
                  <a:gd name="connsiteX19" fmla="*/ 1869041 w 2827962"/>
                  <a:gd name="connsiteY19" fmla="*/ 2262172 h 3201184"/>
                  <a:gd name="connsiteX20" fmla="*/ 1869041 w 2827962"/>
                  <a:gd name="connsiteY20" fmla="*/ 2262172 h 3201184"/>
                  <a:gd name="connsiteX21" fmla="*/ 1869041 w 2827962"/>
                  <a:gd name="connsiteY21" fmla="*/ 2262172 h 3201184"/>
                  <a:gd name="connsiteX22" fmla="*/ 1869041 w 2827962"/>
                  <a:gd name="connsiteY22" fmla="*/ 2263029 h 3201184"/>
                  <a:gd name="connsiteX23" fmla="*/ 1869041 w 2827962"/>
                  <a:gd name="connsiteY23" fmla="*/ 2263029 h 3201184"/>
                  <a:gd name="connsiteX24" fmla="*/ 1869041 w 2827962"/>
                  <a:gd name="connsiteY24" fmla="*/ 2263029 h 3201184"/>
                  <a:gd name="connsiteX25" fmla="*/ 1869041 w 2827962"/>
                  <a:gd name="connsiteY25" fmla="*/ 2263029 h 3201184"/>
                  <a:gd name="connsiteX26" fmla="*/ 1254304 w 2827962"/>
                  <a:gd name="connsiteY26" fmla="*/ 1995044 h 3201184"/>
                  <a:gd name="connsiteX27" fmla="*/ 1254304 w 2827962"/>
                  <a:gd name="connsiteY27" fmla="*/ 1995044 h 3201184"/>
                  <a:gd name="connsiteX28" fmla="*/ 1254304 w 2827962"/>
                  <a:gd name="connsiteY28" fmla="*/ 1995044 h 3201184"/>
                  <a:gd name="connsiteX29" fmla="*/ 1254304 w 2827962"/>
                  <a:gd name="connsiteY29" fmla="*/ 1995044 h 3201184"/>
                  <a:gd name="connsiteX30" fmla="*/ 855324 w 2827962"/>
                  <a:gd name="connsiteY30" fmla="*/ 2244193 h 3201184"/>
                  <a:gd name="connsiteX31" fmla="*/ 855324 w 2827962"/>
                  <a:gd name="connsiteY31" fmla="*/ 2245048 h 3201184"/>
                  <a:gd name="connsiteX32" fmla="*/ 855324 w 2827962"/>
                  <a:gd name="connsiteY32" fmla="*/ 2245048 h 3201184"/>
                  <a:gd name="connsiteX33" fmla="*/ 855324 w 2827962"/>
                  <a:gd name="connsiteY33" fmla="*/ 2244193 h 3201184"/>
                  <a:gd name="connsiteX34" fmla="*/ 961490 w 2827962"/>
                  <a:gd name="connsiteY34" fmla="*/ 2306694 h 3201184"/>
                  <a:gd name="connsiteX35" fmla="*/ 961490 w 2827962"/>
                  <a:gd name="connsiteY35" fmla="*/ 2306694 h 3201184"/>
                  <a:gd name="connsiteX36" fmla="*/ 961490 w 2827962"/>
                  <a:gd name="connsiteY36" fmla="*/ 2306694 h 3201184"/>
                  <a:gd name="connsiteX37" fmla="*/ 961490 w 2827962"/>
                  <a:gd name="connsiteY37" fmla="*/ 2307549 h 3201184"/>
                  <a:gd name="connsiteX38" fmla="*/ 960634 w 2827962"/>
                  <a:gd name="connsiteY38" fmla="*/ 2307549 h 3201184"/>
                  <a:gd name="connsiteX39" fmla="*/ 961490 w 2827962"/>
                  <a:gd name="connsiteY39"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2172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1869041 w 2827962"/>
                  <a:gd name="connsiteY24" fmla="*/ 2263029 h 3201184"/>
                  <a:gd name="connsiteX25" fmla="*/ 1254304 w 2827962"/>
                  <a:gd name="connsiteY25" fmla="*/ 1995044 h 3201184"/>
                  <a:gd name="connsiteX26" fmla="*/ 1254304 w 2827962"/>
                  <a:gd name="connsiteY26" fmla="*/ 1995044 h 3201184"/>
                  <a:gd name="connsiteX27" fmla="*/ 1254304 w 2827962"/>
                  <a:gd name="connsiteY27" fmla="*/ 1995044 h 3201184"/>
                  <a:gd name="connsiteX28" fmla="*/ 1254304 w 2827962"/>
                  <a:gd name="connsiteY28" fmla="*/ 1995044 h 3201184"/>
                  <a:gd name="connsiteX29" fmla="*/ 855324 w 2827962"/>
                  <a:gd name="connsiteY29" fmla="*/ 2244193 h 3201184"/>
                  <a:gd name="connsiteX30" fmla="*/ 855324 w 2827962"/>
                  <a:gd name="connsiteY30" fmla="*/ 2245048 h 3201184"/>
                  <a:gd name="connsiteX31" fmla="*/ 855324 w 2827962"/>
                  <a:gd name="connsiteY31" fmla="*/ 2245048 h 3201184"/>
                  <a:gd name="connsiteX32" fmla="*/ 855324 w 2827962"/>
                  <a:gd name="connsiteY32" fmla="*/ 2244193 h 3201184"/>
                  <a:gd name="connsiteX33" fmla="*/ 961490 w 2827962"/>
                  <a:gd name="connsiteY33" fmla="*/ 2306694 h 3201184"/>
                  <a:gd name="connsiteX34" fmla="*/ 961490 w 2827962"/>
                  <a:gd name="connsiteY34" fmla="*/ 2306694 h 3201184"/>
                  <a:gd name="connsiteX35" fmla="*/ 961490 w 2827962"/>
                  <a:gd name="connsiteY35" fmla="*/ 2306694 h 3201184"/>
                  <a:gd name="connsiteX36" fmla="*/ 961490 w 2827962"/>
                  <a:gd name="connsiteY36" fmla="*/ 2307549 h 3201184"/>
                  <a:gd name="connsiteX37" fmla="*/ 960634 w 2827962"/>
                  <a:gd name="connsiteY37" fmla="*/ 2307549 h 3201184"/>
                  <a:gd name="connsiteX38" fmla="*/ 961490 w 2827962"/>
                  <a:gd name="connsiteY38"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1254304 w 2827962"/>
                  <a:gd name="connsiteY24" fmla="*/ 1995044 h 3201184"/>
                  <a:gd name="connsiteX25" fmla="*/ 1254304 w 2827962"/>
                  <a:gd name="connsiteY25" fmla="*/ 1995044 h 3201184"/>
                  <a:gd name="connsiteX26" fmla="*/ 1254304 w 2827962"/>
                  <a:gd name="connsiteY26" fmla="*/ 1995044 h 3201184"/>
                  <a:gd name="connsiteX27" fmla="*/ 1254304 w 2827962"/>
                  <a:gd name="connsiteY27" fmla="*/ 1995044 h 3201184"/>
                  <a:gd name="connsiteX28" fmla="*/ 855324 w 2827962"/>
                  <a:gd name="connsiteY28" fmla="*/ 2244193 h 3201184"/>
                  <a:gd name="connsiteX29" fmla="*/ 855324 w 2827962"/>
                  <a:gd name="connsiteY29" fmla="*/ 2245048 h 3201184"/>
                  <a:gd name="connsiteX30" fmla="*/ 855324 w 2827962"/>
                  <a:gd name="connsiteY30" fmla="*/ 2245048 h 3201184"/>
                  <a:gd name="connsiteX31" fmla="*/ 855324 w 2827962"/>
                  <a:gd name="connsiteY31" fmla="*/ 2244193 h 3201184"/>
                  <a:gd name="connsiteX32" fmla="*/ 961490 w 2827962"/>
                  <a:gd name="connsiteY32" fmla="*/ 2306694 h 3201184"/>
                  <a:gd name="connsiteX33" fmla="*/ 961490 w 2827962"/>
                  <a:gd name="connsiteY33" fmla="*/ 2306694 h 3201184"/>
                  <a:gd name="connsiteX34" fmla="*/ 961490 w 2827962"/>
                  <a:gd name="connsiteY34" fmla="*/ 2306694 h 3201184"/>
                  <a:gd name="connsiteX35" fmla="*/ 961490 w 2827962"/>
                  <a:gd name="connsiteY35" fmla="*/ 2307549 h 3201184"/>
                  <a:gd name="connsiteX36" fmla="*/ 960634 w 2827962"/>
                  <a:gd name="connsiteY36" fmla="*/ 2307549 h 3201184"/>
                  <a:gd name="connsiteX37" fmla="*/ 961490 w 2827962"/>
                  <a:gd name="connsiteY37"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1254304 w 2827962"/>
                  <a:gd name="connsiteY24" fmla="*/ 1995044 h 3201184"/>
                  <a:gd name="connsiteX25" fmla="*/ 1254304 w 2827962"/>
                  <a:gd name="connsiteY25" fmla="*/ 1995044 h 3201184"/>
                  <a:gd name="connsiteX26" fmla="*/ 1254304 w 2827962"/>
                  <a:gd name="connsiteY26" fmla="*/ 1995044 h 3201184"/>
                  <a:gd name="connsiteX27" fmla="*/ 855324 w 2827962"/>
                  <a:gd name="connsiteY27" fmla="*/ 2244193 h 3201184"/>
                  <a:gd name="connsiteX28" fmla="*/ 855324 w 2827962"/>
                  <a:gd name="connsiteY28" fmla="*/ 2245048 h 3201184"/>
                  <a:gd name="connsiteX29" fmla="*/ 855324 w 2827962"/>
                  <a:gd name="connsiteY29" fmla="*/ 2245048 h 3201184"/>
                  <a:gd name="connsiteX30" fmla="*/ 855324 w 2827962"/>
                  <a:gd name="connsiteY30" fmla="*/ 2244193 h 3201184"/>
                  <a:gd name="connsiteX31" fmla="*/ 961490 w 2827962"/>
                  <a:gd name="connsiteY31" fmla="*/ 2306694 h 3201184"/>
                  <a:gd name="connsiteX32" fmla="*/ 961490 w 2827962"/>
                  <a:gd name="connsiteY32" fmla="*/ 2306694 h 3201184"/>
                  <a:gd name="connsiteX33" fmla="*/ 961490 w 2827962"/>
                  <a:gd name="connsiteY33" fmla="*/ 2306694 h 3201184"/>
                  <a:gd name="connsiteX34" fmla="*/ 961490 w 2827962"/>
                  <a:gd name="connsiteY34" fmla="*/ 2307549 h 3201184"/>
                  <a:gd name="connsiteX35" fmla="*/ 960634 w 2827962"/>
                  <a:gd name="connsiteY35" fmla="*/ 2307549 h 3201184"/>
                  <a:gd name="connsiteX36" fmla="*/ 961490 w 2827962"/>
                  <a:gd name="connsiteY36"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1490 w 2827962"/>
                  <a:gd name="connsiteY28" fmla="*/ 2306694 h 3201184"/>
                  <a:gd name="connsiteX29" fmla="*/ 961490 w 2827962"/>
                  <a:gd name="connsiteY29" fmla="*/ 2306694 h 3201184"/>
                  <a:gd name="connsiteX30" fmla="*/ 961490 w 2827962"/>
                  <a:gd name="connsiteY30" fmla="*/ 2306694 h 3201184"/>
                  <a:gd name="connsiteX31" fmla="*/ 961490 w 2827962"/>
                  <a:gd name="connsiteY31" fmla="*/ 2307549 h 3201184"/>
                  <a:gd name="connsiteX32" fmla="*/ 960634 w 2827962"/>
                  <a:gd name="connsiteY32" fmla="*/ 2307549 h 3201184"/>
                  <a:gd name="connsiteX33" fmla="*/ 961490 w 2827962"/>
                  <a:gd name="connsiteY33"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0634 w 2827962"/>
                  <a:gd name="connsiteY28" fmla="*/ 2307549 h 3201184"/>
                  <a:gd name="connsiteX29" fmla="*/ 961490 w 2827962"/>
                  <a:gd name="connsiteY29" fmla="*/ 2306694 h 3201184"/>
                  <a:gd name="connsiteX30" fmla="*/ 961490 w 2827962"/>
                  <a:gd name="connsiteY30" fmla="*/ 2306694 h 3201184"/>
                  <a:gd name="connsiteX31" fmla="*/ 961490 w 2827962"/>
                  <a:gd name="connsiteY31" fmla="*/ 2307549 h 3201184"/>
                  <a:gd name="connsiteX32" fmla="*/ 960634 w 2827962"/>
                  <a:gd name="connsiteY32" fmla="*/ 230754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1490 w 2827962"/>
                  <a:gd name="connsiteY28" fmla="*/ 2307549 h 3201184"/>
                  <a:gd name="connsiteX29" fmla="*/ 961490 w 2827962"/>
                  <a:gd name="connsiteY29" fmla="*/ 2306694 h 3201184"/>
                  <a:gd name="connsiteX30" fmla="*/ 961490 w 2827962"/>
                  <a:gd name="connsiteY30" fmla="*/ 2306694 h 3201184"/>
                  <a:gd name="connsiteX31" fmla="*/ 961490 w 2827962"/>
                  <a:gd name="connsiteY31" fmla="*/ 230754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1490 w 2827962"/>
                  <a:gd name="connsiteY28" fmla="*/ 2306694 h 3201184"/>
                  <a:gd name="connsiteX29" fmla="*/ 961490 w 2827962"/>
                  <a:gd name="connsiteY29" fmla="*/ 2306694 h 3201184"/>
                  <a:gd name="connsiteX30" fmla="*/ 961490 w 2827962"/>
                  <a:gd name="connsiteY30"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5048 h 3201184"/>
                  <a:gd name="connsiteX25" fmla="*/ 855324 w 2827962"/>
                  <a:gd name="connsiteY25" fmla="*/ 2245048 h 3201184"/>
                  <a:gd name="connsiteX26" fmla="*/ 855324 w 2827962"/>
                  <a:gd name="connsiteY26" fmla="*/ 2245048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7962" h="3201184">
                    <a:moveTo>
                      <a:pt x="2794571" y="364878"/>
                    </a:moveTo>
                    <a:cubicBezTo>
                      <a:pt x="2659580" y="315219"/>
                      <a:pt x="1992105" y="-5816"/>
                      <a:pt x="1356749" y="81"/>
                    </a:cubicBezTo>
                    <a:cubicBezTo>
                      <a:pt x="736799" y="5835"/>
                      <a:pt x="390989" y="213334"/>
                      <a:pt x="0" y="411968"/>
                    </a:cubicBezTo>
                    <a:cubicBezTo>
                      <a:pt x="7706" y="745022"/>
                      <a:pt x="-8562" y="1076363"/>
                      <a:pt x="43665" y="1407705"/>
                    </a:cubicBezTo>
                    <a:cubicBezTo>
                      <a:pt x="88187" y="1687676"/>
                      <a:pt x="166955" y="1962509"/>
                      <a:pt x="278259" y="2223644"/>
                    </a:cubicBezTo>
                    <a:cubicBezTo>
                      <a:pt x="380144" y="2462518"/>
                      <a:pt x="555661" y="2677419"/>
                      <a:pt x="758576" y="2840950"/>
                    </a:cubicBezTo>
                    <a:cubicBezTo>
                      <a:pt x="901558" y="2955678"/>
                      <a:pt x="1054814" y="3051570"/>
                      <a:pt x="1221769" y="3128626"/>
                    </a:cubicBezTo>
                    <a:cubicBezTo>
                      <a:pt x="1289407" y="3159448"/>
                      <a:pt x="1387868" y="3225374"/>
                      <a:pt x="1460643" y="3191984"/>
                    </a:cubicBezTo>
                    <a:cubicBezTo>
                      <a:pt x="1523144" y="3162873"/>
                      <a:pt x="1585645" y="3132051"/>
                      <a:pt x="1651571" y="3104653"/>
                    </a:cubicBezTo>
                    <a:cubicBezTo>
                      <a:pt x="1947809" y="2980507"/>
                      <a:pt x="2196101" y="2759613"/>
                      <a:pt x="2380180" y="2498478"/>
                    </a:cubicBezTo>
                    <a:cubicBezTo>
                      <a:pt x="2462373" y="2382894"/>
                      <a:pt x="2531724" y="2257891"/>
                      <a:pt x="2588232" y="2127752"/>
                    </a:cubicBezTo>
                    <a:cubicBezTo>
                      <a:pt x="2824537" y="1583222"/>
                      <a:pt x="2824537" y="992458"/>
                      <a:pt x="2827962" y="411111"/>
                    </a:cubicBezTo>
                    <a:cubicBezTo>
                      <a:pt x="2827962" y="384570"/>
                      <a:pt x="2819400" y="373440"/>
                      <a:pt x="2794571" y="364878"/>
                    </a:cubicBezTo>
                    <a:close/>
                  </a:path>
                </a:pathLst>
              </a:custGeom>
              <a:solidFill>
                <a:schemeClr val="accent3">
                  <a:lumMod val="60000"/>
                  <a:lumOff val="40000"/>
                </a:schemeClr>
              </a:solidFill>
              <a:ln w="6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48" name="자유형: 도형 47">
              <a:extLst>
                <a:ext uri="{FF2B5EF4-FFF2-40B4-BE49-F238E27FC236}">
                  <a16:creationId xmlns:a16="http://schemas.microsoft.com/office/drawing/2014/main" id="{633A9A1B-3B96-4EC4-BC64-DC23E022EEB8}"/>
                </a:ext>
              </a:extLst>
            </p:cNvPr>
            <p:cNvSpPr/>
            <p:nvPr/>
          </p:nvSpPr>
          <p:spPr>
            <a:xfrm>
              <a:off x="5011484" y="2262497"/>
              <a:ext cx="885730" cy="882524"/>
            </a:xfrm>
            <a:custGeom>
              <a:avLst/>
              <a:gdLst>
                <a:gd name="connsiteX0" fmla="*/ 441671 w 885730"/>
                <a:gd name="connsiteY0" fmla="*/ 2 h 882524"/>
                <a:gd name="connsiteX1" fmla="*/ 885730 w 885730"/>
                <a:gd name="connsiteY1" fmla="*/ 439761 h 882524"/>
                <a:gd name="connsiteX2" fmla="*/ 447473 w 885730"/>
                <a:gd name="connsiteY2" fmla="*/ 882523 h 882524"/>
                <a:gd name="connsiteX3" fmla="*/ 1 w 885730"/>
                <a:gd name="connsiteY3" fmla="*/ 442013 h 882524"/>
                <a:gd name="connsiteX4" fmla="*/ 441671 w 885730"/>
                <a:gd name="connsiteY4" fmla="*/ 2 h 8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730" h="882524">
                  <a:moveTo>
                    <a:pt x="441671" y="2"/>
                  </a:moveTo>
                  <a:cubicBezTo>
                    <a:pt x="686876" y="-749"/>
                    <a:pt x="885115" y="195648"/>
                    <a:pt x="885730" y="439761"/>
                  </a:cubicBezTo>
                  <a:cubicBezTo>
                    <a:pt x="886276" y="681416"/>
                    <a:pt x="687900" y="881908"/>
                    <a:pt x="447473" y="882523"/>
                  </a:cubicBezTo>
                  <a:cubicBezTo>
                    <a:pt x="200493" y="883205"/>
                    <a:pt x="342" y="686195"/>
                    <a:pt x="1" y="442013"/>
                  </a:cubicBezTo>
                  <a:cubicBezTo>
                    <a:pt x="-409" y="197491"/>
                    <a:pt x="196192" y="753"/>
                    <a:pt x="441671" y="2"/>
                  </a:cubicBezTo>
                  <a:close/>
                </a:path>
              </a:pathLst>
            </a:custGeom>
            <a:solidFill>
              <a:schemeClr val="accent1"/>
            </a:solidFill>
            <a:ln w="6826" cap="flat">
              <a:noFill/>
              <a:prstDash val="solid"/>
              <a:miter/>
            </a:ln>
          </p:spPr>
          <p:txBody>
            <a:bodyPr rtlCol="0" anchor="ctr"/>
            <a:lstStyle/>
            <a:p>
              <a:endParaRPr lang="ko-KR" altLang="en-US"/>
            </a:p>
          </p:txBody>
        </p:sp>
        <p:sp>
          <p:nvSpPr>
            <p:cNvPr id="49" name="더하기 기호 48">
              <a:extLst>
                <a:ext uri="{FF2B5EF4-FFF2-40B4-BE49-F238E27FC236}">
                  <a16:creationId xmlns:a16="http://schemas.microsoft.com/office/drawing/2014/main" id="{2A8CEAAE-7152-4E46-8824-4A56CE8928C7}"/>
                </a:ext>
              </a:extLst>
            </p:cNvPr>
            <p:cNvSpPr/>
            <p:nvPr/>
          </p:nvSpPr>
          <p:spPr>
            <a:xfrm>
              <a:off x="5120553" y="2369963"/>
              <a:ext cx="667592" cy="667592"/>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2" name="TextBox 51">
            <a:extLst>
              <a:ext uri="{FF2B5EF4-FFF2-40B4-BE49-F238E27FC236}">
                <a16:creationId xmlns:a16="http://schemas.microsoft.com/office/drawing/2014/main" id="{A8733637-2B36-48EE-A15B-471DC17A6F11}"/>
              </a:ext>
            </a:extLst>
          </p:cNvPr>
          <p:cNvSpPr txBox="1"/>
          <p:nvPr/>
        </p:nvSpPr>
        <p:spPr>
          <a:xfrm>
            <a:off x="309401" y="1196453"/>
            <a:ext cx="5260449" cy="369332"/>
          </a:xfrm>
          <a:prstGeom prst="rect">
            <a:avLst/>
          </a:prstGeom>
          <a:noFill/>
        </p:spPr>
        <p:txBody>
          <a:bodyPr wrap="square" rtlCol="0">
            <a:spAutoFit/>
          </a:bodyPr>
          <a:lstStyle/>
          <a:p>
            <a:pPr marL="0" algn="l" rtl="0" eaLnBrk="1" latinLnBrk="0" hangingPunct="1">
              <a:spcBef>
                <a:spcPts val="0"/>
              </a:spcBef>
              <a:spcAft>
                <a:spcPts val="0"/>
              </a:spcAft>
            </a:pPr>
            <a:r>
              <a:rPr lang="en-US" sz="1800" b="1" kern="1200" dirty="0">
                <a:solidFill>
                  <a:srgbClr val="EE6CC1"/>
                </a:solidFill>
                <a:effectLst/>
                <a:latin typeface="Arial" panose="020B0604020202020204" pitchFamily="34" charset="0"/>
                <a:ea typeface="Arial Unicode MS"/>
                <a:cs typeface="Arial" panose="020B0604020202020204" pitchFamily="34" charset="0"/>
              </a:rPr>
              <a:t>Economic Importance</a:t>
            </a:r>
            <a:endParaRPr lang="en-US" dirty="0">
              <a:effectLst/>
            </a:endParaRPr>
          </a:p>
        </p:txBody>
      </p:sp>
      <p:sp>
        <p:nvSpPr>
          <p:cNvPr id="54" name="TextBox 53">
            <a:extLst>
              <a:ext uri="{FF2B5EF4-FFF2-40B4-BE49-F238E27FC236}">
                <a16:creationId xmlns:a16="http://schemas.microsoft.com/office/drawing/2014/main" id="{6C32D974-1304-47FB-A9FF-22456CAFD8DE}"/>
              </a:ext>
            </a:extLst>
          </p:cNvPr>
          <p:cNvSpPr txBox="1"/>
          <p:nvPr/>
        </p:nvSpPr>
        <p:spPr>
          <a:xfrm>
            <a:off x="697630" y="1763720"/>
            <a:ext cx="5260448" cy="1815882"/>
          </a:xfrm>
          <a:prstGeom prst="rect">
            <a:avLst/>
          </a:prstGeom>
          <a:noFill/>
        </p:spPr>
        <p:txBody>
          <a:bodyPr wrap="square" rtlCol="0">
            <a:spAutoFit/>
          </a:bodyPr>
          <a:lstStyle/>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Improves risk management for insurance companies.</a:t>
            </a:r>
          </a:p>
          <a:p>
            <a:pPr marL="171450" indent="-171450">
              <a:buFont typeface="Arial" panose="020B0604020202020204" pitchFamily="34" charset="0"/>
              <a:buChar char="•"/>
            </a:pPr>
            <a:endParaRPr lang="en-US" altLang="ko-KR" sz="16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Reduces costs associated with ill-considered decisions.</a:t>
            </a:r>
          </a:p>
          <a:p>
            <a:pPr marL="171450" indent="-171450">
              <a:buFont typeface="Arial" panose="020B0604020202020204" pitchFamily="34" charset="0"/>
              <a:buChar char="•"/>
            </a:pPr>
            <a:endParaRPr lang="en-US" altLang="ko-KR" sz="16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Contributes to lowering healthcare expenses by addressing malpractice claims effectively.</a:t>
            </a:r>
            <a:endParaRPr lang="ko-KR" altLang="en-US" sz="16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01A564E1-FEB3-4CD5-8FBD-97445DA93CA5}"/>
              </a:ext>
            </a:extLst>
          </p:cNvPr>
          <p:cNvSpPr txBox="1"/>
          <p:nvPr/>
        </p:nvSpPr>
        <p:spPr>
          <a:xfrm>
            <a:off x="300196" y="3980796"/>
            <a:ext cx="5260449" cy="369332"/>
          </a:xfrm>
          <a:prstGeom prst="rect">
            <a:avLst/>
          </a:prstGeom>
          <a:noFill/>
        </p:spPr>
        <p:txBody>
          <a:bodyPr wrap="square" rtlCol="0">
            <a:spAutoFit/>
          </a:bodyPr>
          <a:lstStyle/>
          <a:p>
            <a:r>
              <a:rPr lang="en-US" altLang="ko-KR" sz="1800" b="1" dirty="0">
                <a:solidFill>
                  <a:schemeClr val="accent3"/>
                </a:solidFill>
                <a:cs typeface="Arial" pitchFamily="34" charset="0"/>
              </a:rPr>
              <a:t>Ethical Importance</a:t>
            </a:r>
            <a:endParaRPr lang="ko-KR" altLang="en-US" sz="1800" b="1" dirty="0">
              <a:solidFill>
                <a:schemeClr val="accent3"/>
              </a:solidFill>
              <a:cs typeface="Arial" pitchFamily="34" charset="0"/>
            </a:endParaRPr>
          </a:p>
        </p:txBody>
      </p:sp>
      <p:sp>
        <p:nvSpPr>
          <p:cNvPr id="71" name="TextBox 70">
            <a:extLst>
              <a:ext uri="{FF2B5EF4-FFF2-40B4-BE49-F238E27FC236}">
                <a16:creationId xmlns:a16="http://schemas.microsoft.com/office/drawing/2014/main" id="{2AB761EF-E1F0-49D4-B986-80F2C0BBA9E7}"/>
              </a:ext>
            </a:extLst>
          </p:cNvPr>
          <p:cNvSpPr txBox="1"/>
          <p:nvPr/>
        </p:nvSpPr>
        <p:spPr>
          <a:xfrm>
            <a:off x="449113" y="4590836"/>
            <a:ext cx="5260448" cy="2062103"/>
          </a:xfrm>
          <a:prstGeom prst="rect">
            <a:avLst/>
          </a:prstGeom>
          <a:noFill/>
        </p:spPr>
        <p:txBody>
          <a:bodyPr wrap="square" rtlCol="0">
            <a:spAutoFit/>
          </a:bodyPr>
          <a:lstStyle/>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Ensures fair and appropriate compensation for victims.</a:t>
            </a:r>
          </a:p>
          <a:p>
            <a:pPr marL="171450" indent="-171450">
              <a:buFont typeface="Arial" panose="020B0604020202020204" pitchFamily="34" charset="0"/>
              <a:buChar char="•"/>
            </a:pPr>
            <a:endParaRPr lang="en-US" altLang="ko-KR" sz="16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Supports transparency in the compensation system.</a:t>
            </a:r>
          </a:p>
          <a:p>
            <a:pPr marL="171450" indent="-171450">
              <a:buFont typeface="Arial" panose="020B0604020202020204" pitchFamily="34" charset="0"/>
              <a:buChar char="•"/>
            </a:pPr>
            <a:endParaRPr lang="en-US" altLang="ko-KR" sz="16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600" dirty="0">
                <a:solidFill>
                  <a:schemeClr val="tx1">
                    <a:lumMod val="75000"/>
                    <a:lumOff val="25000"/>
                  </a:schemeClr>
                </a:solidFill>
                <a:cs typeface="Arial" pitchFamily="34" charset="0"/>
              </a:rPr>
              <a:t>Protects the rights of individuals affected by medical malpractice.</a:t>
            </a:r>
          </a:p>
          <a:p>
            <a:pPr marL="171450" indent="-171450">
              <a:buFont typeface="Arial" panose="020B0604020202020204" pitchFamily="34" charset="0"/>
              <a:buChar char="•"/>
            </a:pPr>
            <a:endParaRPr lang="en-US" altLang="ko-KR" sz="1600" dirty="0">
              <a:solidFill>
                <a:schemeClr val="tx1">
                  <a:lumMod val="75000"/>
                  <a:lumOff val="25000"/>
                </a:schemeClr>
              </a:solidFill>
              <a:cs typeface="Arial" pitchFamily="34" charset="0"/>
            </a:endParaRPr>
          </a:p>
          <a:p>
            <a:pPr marL="171450" indent="-171450">
              <a:buFont typeface="Arial" panose="020B0604020202020204" pitchFamily="34" charset="0"/>
              <a:buChar char="•"/>
            </a:pPr>
            <a:endParaRPr lang="en-US" altLang="ko-KR" sz="1600" dirty="0">
              <a:solidFill>
                <a:schemeClr val="tx1">
                  <a:lumMod val="75000"/>
                  <a:lumOff val="25000"/>
                </a:schemeClr>
              </a:solidFill>
              <a:cs typeface="Arial" pitchFamily="34" charset="0"/>
            </a:endParaRPr>
          </a:p>
        </p:txBody>
      </p:sp>
      <p:sp>
        <p:nvSpPr>
          <p:cNvPr id="72" name="TextBox 71">
            <a:extLst>
              <a:ext uri="{FF2B5EF4-FFF2-40B4-BE49-F238E27FC236}">
                <a16:creationId xmlns:a16="http://schemas.microsoft.com/office/drawing/2014/main" id="{509C538B-7D2B-495D-910E-3E0BD5701298}"/>
              </a:ext>
            </a:extLst>
          </p:cNvPr>
          <p:cNvSpPr txBox="1"/>
          <p:nvPr/>
        </p:nvSpPr>
        <p:spPr>
          <a:xfrm>
            <a:off x="1191148" y="4944666"/>
            <a:ext cx="3674074" cy="338554"/>
          </a:xfrm>
          <a:prstGeom prst="rect">
            <a:avLst/>
          </a:prstGeom>
          <a:noFill/>
        </p:spPr>
        <p:txBody>
          <a:bodyPr wrap="square" rtlCol="0" anchor="ctr">
            <a:spAutoFit/>
          </a:bodyPr>
          <a:lstStyle/>
          <a:p>
            <a:endParaRPr lang="ko-KR" altLang="en-US" sz="1600" b="1" dirty="0">
              <a:solidFill>
                <a:schemeClr val="accent1"/>
              </a:solidFill>
              <a:cs typeface="Arial" pitchFamily="34" charset="0"/>
            </a:endParaRPr>
          </a:p>
        </p:txBody>
      </p:sp>
    </p:spTree>
    <p:extLst>
      <p:ext uri="{BB962C8B-B14F-4D97-AF65-F5344CB8AC3E}">
        <p14:creationId xmlns:p14="http://schemas.microsoft.com/office/powerpoint/2010/main" val="420127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6649" y="160990"/>
            <a:ext cx="11573197" cy="724247"/>
          </a:xfrm>
        </p:spPr>
        <p:txBody>
          <a:bodyPr/>
          <a:lstStyle/>
          <a:p>
            <a:r>
              <a:rPr lang="en-US" dirty="0"/>
              <a:t>Dataset</a:t>
            </a:r>
          </a:p>
        </p:txBody>
      </p:sp>
      <p:grpSp>
        <p:nvGrpSpPr>
          <p:cNvPr id="3" name="Group 29">
            <a:extLst>
              <a:ext uri="{FF2B5EF4-FFF2-40B4-BE49-F238E27FC236}">
                <a16:creationId xmlns:a16="http://schemas.microsoft.com/office/drawing/2014/main" id="{E2D617E5-9AB2-4DEA-AF8D-5C24E36F53BF}"/>
              </a:ext>
            </a:extLst>
          </p:cNvPr>
          <p:cNvGrpSpPr/>
          <p:nvPr/>
        </p:nvGrpSpPr>
        <p:grpSpPr>
          <a:xfrm>
            <a:off x="2686436" y="2241103"/>
            <a:ext cx="8697593" cy="2363900"/>
            <a:chOff x="1633635" y="1755670"/>
            <a:chExt cx="6682781" cy="1816297"/>
          </a:xfrm>
          <a:solidFill>
            <a:schemeClr val="bg1">
              <a:lumMod val="85000"/>
            </a:schemeClr>
          </a:solidFill>
        </p:grpSpPr>
        <p:sp>
          <p:nvSpPr>
            <p:cNvPr id="4" name="Block Arc 30">
              <a:extLst>
                <a:ext uri="{FF2B5EF4-FFF2-40B4-BE49-F238E27FC236}">
                  <a16:creationId xmlns:a16="http://schemas.microsoft.com/office/drawing/2014/main" id="{7AB03394-A567-4014-A7AE-EC648C443FDB}"/>
                </a:ext>
              </a:extLst>
            </p:cNvPr>
            <p:cNvSpPr/>
            <p:nvPr/>
          </p:nvSpPr>
          <p:spPr>
            <a:xfrm>
              <a:off x="6500119" y="1755670"/>
              <a:ext cx="1816297" cy="1816297"/>
            </a:xfrm>
            <a:prstGeom prst="blockArc">
              <a:avLst>
                <a:gd name="adj1" fmla="val 16127381"/>
                <a:gd name="adj2" fmla="val 5490194"/>
                <a:gd name="adj3" fmla="val 404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 name="Rectangle 31">
              <a:extLst>
                <a:ext uri="{FF2B5EF4-FFF2-40B4-BE49-F238E27FC236}">
                  <a16:creationId xmlns:a16="http://schemas.microsoft.com/office/drawing/2014/main" id="{F00D995C-49CC-4A71-8F95-7A00995F8703}"/>
                </a:ext>
              </a:extLst>
            </p:cNvPr>
            <p:cNvSpPr/>
            <p:nvPr/>
          </p:nvSpPr>
          <p:spPr>
            <a:xfrm>
              <a:off x="1633635" y="1755670"/>
              <a:ext cx="5808713"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 name="Rectangle 32">
              <a:extLst>
                <a:ext uri="{FF2B5EF4-FFF2-40B4-BE49-F238E27FC236}">
                  <a16:creationId xmlns:a16="http://schemas.microsoft.com/office/drawing/2014/main" id="{6E95A403-DEF8-4928-B998-4A6CD0974122}"/>
                </a:ext>
              </a:extLst>
            </p:cNvPr>
            <p:cNvSpPr/>
            <p:nvPr/>
          </p:nvSpPr>
          <p:spPr>
            <a:xfrm>
              <a:off x="3029770" y="3499967"/>
              <a:ext cx="4398026"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sp>
        <p:nvSpPr>
          <p:cNvPr id="7" name="직사각형 6">
            <a:extLst>
              <a:ext uri="{FF2B5EF4-FFF2-40B4-BE49-F238E27FC236}">
                <a16:creationId xmlns:a16="http://schemas.microsoft.com/office/drawing/2014/main" id="{19BAD8B2-A928-4AA7-A2B9-E136A253AC56}"/>
              </a:ext>
            </a:extLst>
          </p:cNvPr>
          <p:cNvSpPr/>
          <p:nvPr/>
        </p:nvSpPr>
        <p:spPr>
          <a:xfrm>
            <a:off x="828576" y="1989665"/>
            <a:ext cx="185786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72C3B537-E393-42BB-8008-650169A1D9C4}"/>
              </a:ext>
            </a:extLst>
          </p:cNvPr>
          <p:cNvGrpSpPr/>
          <p:nvPr/>
        </p:nvGrpSpPr>
        <p:grpSpPr>
          <a:xfrm>
            <a:off x="3007150" y="1564850"/>
            <a:ext cx="7673418" cy="3962677"/>
            <a:chOff x="3549702" y="1893278"/>
            <a:chExt cx="6120145" cy="3877931"/>
          </a:xfrm>
        </p:grpSpPr>
        <p:grpSp>
          <p:nvGrpSpPr>
            <p:cNvPr id="9" name="그룹 8">
              <a:extLst>
                <a:ext uri="{FF2B5EF4-FFF2-40B4-BE49-F238E27FC236}">
                  <a16:creationId xmlns:a16="http://schemas.microsoft.com/office/drawing/2014/main" id="{21DB2781-6DE1-4634-B900-A54C18554976}"/>
                </a:ext>
              </a:extLst>
            </p:cNvPr>
            <p:cNvGrpSpPr/>
            <p:nvPr/>
          </p:nvGrpSpPr>
          <p:grpSpPr>
            <a:xfrm>
              <a:off x="3549702" y="1893278"/>
              <a:ext cx="1663954" cy="1598506"/>
              <a:chOff x="3292527" y="1683728"/>
              <a:chExt cx="1663954" cy="1598506"/>
            </a:xfrm>
          </p:grpSpPr>
          <p:cxnSp>
            <p:nvCxnSpPr>
              <p:cNvPr id="48" name="직선 연결선 47">
                <a:extLst>
                  <a:ext uri="{FF2B5EF4-FFF2-40B4-BE49-F238E27FC236}">
                    <a16:creationId xmlns:a16="http://schemas.microsoft.com/office/drawing/2014/main" id="{9648D339-20E8-4683-80E7-51A002E95AA4}"/>
                  </a:ext>
                </a:extLst>
              </p:cNvPr>
              <p:cNvCxnSpPr>
                <a:cxnSpLocks/>
              </p:cNvCxnSpPr>
              <p:nvPr/>
            </p:nvCxnSpPr>
            <p:spPr>
              <a:xfrm>
                <a:off x="4124504" y="1952625"/>
                <a:ext cx="0" cy="132960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직사각형 48">
                <a:extLst>
                  <a:ext uri="{FF2B5EF4-FFF2-40B4-BE49-F238E27FC236}">
                    <a16:creationId xmlns:a16="http://schemas.microsoft.com/office/drawing/2014/main" id="{7546B7DC-E6B9-423F-8456-4975A5997E40}"/>
                  </a:ext>
                </a:extLst>
              </p:cNvPr>
              <p:cNvSpPr/>
              <p:nvPr/>
            </p:nvSpPr>
            <p:spPr>
              <a:xfrm>
                <a:off x="3442475" y="2104387"/>
                <a:ext cx="1364060" cy="4193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50" name="TextBox 49">
                <a:extLst>
                  <a:ext uri="{FF2B5EF4-FFF2-40B4-BE49-F238E27FC236}">
                    <a16:creationId xmlns:a16="http://schemas.microsoft.com/office/drawing/2014/main" id="{A6A9FA88-2BE2-4243-A6D5-C893E1C0C54A}"/>
                  </a:ext>
                </a:extLst>
              </p:cNvPr>
              <p:cNvSpPr txBox="1"/>
              <p:nvPr/>
            </p:nvSpPr>
            <p:spPr>
              <a:xfrm>
                <a:off x="3442475" y="1683728"/>
                <a:ext cx="1364058" cy="271075"/>
              </a:xfrm>
              <a:prstGeom prst="rect">
                <a:avLst/>
              </a:prstGeom>
              <a:solidFill>
                <a:schemeClr val="accent6">
                  <a:lumMod val="20000"/>
                  <a:lumOff val="80000"/>
                </a:schemeClr>
              </a:solidFill>
            </p:spPr>
            <p:txBody>
              <a:bodyPr wrap="square" rtlCol="0">
                <a:spAutoFit/>
              </a:bodyPr>
              <a:lstStyle/>
              <a:p>
                <a:pPr algn="ctr"/>
                <a:r>
                  <a:rPr lang="en-US" altLang="ko-KR" sz="1200" b="1" dirty="0">
                    <a:solidFill>
                      <a:schemeClr val="tx1">
                        <a:lumMod val="75000"/>
                        <a:lumOff val="25000"/>
                      </a:schemeClr>
                    </a:solidFill>
                    <a:cs typeface="Arial" pitchFamily="34" charset="0"/>
                  </a:rPr>
                  <a:t>0% missing values</a:t>
                </a:r>
                <a:endParaRPr lang="ko-KR" altLang="en-US" sz="1200" b="1"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id="{32D89564-22D3-46F4-BD5A-A4CD6A368C50}"/>
                  </a:ext>
                </a:extLst>
              </p:cNvPr>
              <p:cNvSpPr txBox="1"/>
              <p:nvPr/>
            </p:nvSpPr>
            <p:spPr>
              <a:xfrm>
                <a:off x="3292527" y="3042168"/>
                <a:ext cx="1663954" cy="234932"/>
              </a:xfrm>
              <a:prstGeom prst="rect">
                <a:avLst/>
              </a:prstGeom>
              <a:solidFill>
                <a:schemeClr val="accent6">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9 (Death)</a:t>
                </a:r>
              </a:p>
            </p:txBody>
          </p:sp>
          <p:sp>
            <p:nvSpPr>
              <p:cNvPr id="52" name="TextBox 51">
                <a:extLst>
                  <a:ext uri="{FF2B5EF4-FFF2-40B4-BE49-F238E27FC236}">
                    <a16:creationId xmlns:a16="http://schemas.microsoft.com/office/drawing/2014/main" id="{8E17AB0F-99A6-4322-9A1B-033AD5886050}"/>
                  </a:ext>
                </a:extLst>
              </p:cNvPr>
              <p:cNvSpPr txBox="1"/>
              <p:nvPr/>
            </p:nvSpPr>
            <p:spPr>
              <a:xfrm>
                <a:off x="3532183" y="2137537"/>
                <a:ext cx="1184642" cy="301195"/>
              </a:xfrm>
              <a:prstGeom prst="rect">
                <a:avLst/>
              </a:prstGeom>
              <a:noFill/>
            </p:spPr>
            <p:txBody>
              <a:bodyPr wrap="square" rtlCol="0">
                <a:spAutoFit/>
              </a:bodyPr>
              <a:lstStyle/>
              <a:p>
                <a:pPr algn="ctr"/>
                <a:r>
                  <a:rPr lang="en-US" altLang="ko-KR" sz="1400" b="1" dirty="0">
                    <a:solidFill>
                      <a:schemeClr val="bg1"/>
                    </a:solidFill>
                    <a:cs typeface="Arial" pitchFamily="34" charset="0"/>
                  </a:rPr>
                  <a:t>Severity</a:t>
                </a:r>
                <a:endParaRPr lang="ko-KR" altLang="en-US" sz="1400" b="1" dirty="0">
                  <a:solidFill>
                    <a:schemeClr val="bg1"/>
                  </a:solidFill>
                  <a:cs typeface="Arial" pitchFamily="34" charset="0"/>
                </a:endParaRPr>
              </a:p>
            </p:txBody>
          </p:sp>
          <p:sp>
            <p:nvSpPr>
              <p:cNvPr id="53" name="TextBox 52">
                <a:extLst>
                  <a:ext uri="{FF2B5EF4-FFF2-40B4-BE49-F238E27FC236}">
                    <a16:creationId xmlns:a16="http://schemas.microsoft.com/office/drawing/2014/main" id="{AB88B7BE-81D3-4D88-9654-15C8C7D3970C}"/>
                  </a:ext>
                </a:extLst>
              </p:cNvPr>
              <p:cNvSpPr txBox="1"/>
              <p:nvPr/>
            </p:nvSpPr>
            <p:spPr>
              <a:xfrm>
                <a:off x="3292527" y="2675532"/>
                <a:ext cx="1663954" cy="237379"/>
              </a:xfrm>
              <a:prstGeom prst="rect">
                <a:avLst/>
              </a:prstGeom>
              <a:solidFill>
                <a:schemeClr val="accent6">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1  (</a:t>
                </a:r>
                <a:r>
                  <a:rPr lang="en-US" sz="1200" b="0" i="0" dirty="0">
                    <a:solidFill>
                      <a:srgbClr val="3C4043"/>
                    </a:solidFill>
                    <a:effectLst/>
                    <a:latin typeface="Inter"/>
                  </a:rPr>
                  <a:t>emotional trauma</a:t>
                </a:r>
                <a:r>
                  <a:rPr lang="en-US" sz="1200" b="0" i="0" dirty="0">
                    <a:solidFill>
                      <a:srgbClr val="3C4043"/>
                    </a:solidFill>
                    <a:effectLst/>
                    <a:latin typeface="Inter"/>
                    <a:cs typeface="Arial" pitchFamily="34" charset="0"/>
                  </a:rPr>
                  <a:t>)</a:t>
                </a:r>
                <a:endParaRPr lang="en-US" altLang="ko-KR" sz="1200" dirty="0">
                  <a:cs typeface="Arial" pitchFamily="34" charset="0"/>
                </a:endParaRPr>
              </a:p>
            </p:txBody>
          </p:sp>
        </p:grpSp>
        <p:grpSp>
          <p:nvGrpSpPr>
            <p:cNvPr id="10" name="그룹 9">
              <a:extLst>
                <a:ext uri="{FF2B5EF4-FFF2-40B4-BE49-F238E27FC236}">
                  <a16:creationId xmlns:a16="http://schemas.microsoft.com/office/drawing/2014/main" id="{AB6B61FC-1991-4C4C-AC90-107C274AB891}"/>
                </a:ext>
              </a:extLst>
            </p:cNvPr>
            <p:cNvGrpSpPr/>
            <p:nvPr/>
          </p:nvGrpSpPr>
          <p:grpSpPr>
            <a:xfrm>
              <a:off x="5777798" y="1893278"/>
              <a:ext cx="1663954" cy="1593372"/>
              <a:chOff x="3292527" y="1683728"/>
              <a:chExt cx="1663954" cy="1593372"/>
            </a:xfrm>
          </p:grpSpPr>
          <p:cxnSp>
            <p:nvCxnSpPr>
              <p:cNvPr id="41" name="직선 연결선 40">
                <a:extLst>
                  <a:ext uri="{FF2B5EF4-FFF2-40B4-BE49-F238E27FC236}">
                    <a16:creationId xmlns:a16="http://schemas.microsoft.com/office/drawing/2014/main" id="{4093A561-59E3-4C62-9A13-4EF2EFD130C2}"/>
                  </a:ext>
                </a:extLst>
              </p:cNvPr>
              <p:cNvCxnSpPr>
                <a:cxnSpLocks/>
                <a:endCxn id="44" idx="2"/>
              </p:cNvCxnSpPr>
              <p:nvPr/>
            </p:nvCxnSpPr>
            <p:spPr>
              <a:xfrm>
                <a:off x="4124504" y="1952625"/>
                <a:ext cx="0" cy="132447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직사각형 41">
                <a:extLst>
                  <a:ext uri="{FF2B5EF4-FFF2-40B4-BE49-F238E27FC236}">
                    <a16:creationId xmlns:a16="http://schemas.microsoft.com/office/drawing/2014/main" id="{FAA90BD8-1519-44D1-995F-4DFCAD749619}"/>
                  </a:ext>
                </a:extLst>
              </p:cNvPr>
              <p:cNvSpPr/>
              <p:nvPr/>
            </p:nvSpPr>
            <p:spPr>
              <a:xfrm>
                <a:off x="3442475" y="2104387"/>
                <a:ext cx="1514006" cy="4193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43" name="TextBox 42">
                <a:extLst>
                  <a:ext uri="{FF2B5EF4-FFF2-40B4-BE49-F238E27FC236}">
                    <a16:creationId xmlns:a16="http://schemas.microsoft.com/office/drawing/2014/main" id="{31B8F4B9-3E74-4CEE-B815-3535C91B3B7D}"/>
                  </a:ext>
                </a:extLst>
              </p:cNvPr>
              <p:cNvSpPr txBox="1"/>
              <p:nvPr/>
            </p:nvSpPr>
            <p:spPr>
              <a:xfrm>
                <a:off x="3442475" y="1683728"/>
                <a:ext cx="1364058" cy="271075"/>
              </a:xfrm>
              <a:prstGeom prst="rect">
                <a:avLst/>
              </a:prstGeom>
              <a:solidFill>
                <a:schemeClr val="accent5">
                  <a:lumMod val="20000"/>
                  <a:lumOff val="80000"/>
                </a:schemeClr>
              </a:solidFill>
            </p:spPr>
            <p:txBody>
              <a:bodyPr wrap="square" rtlCol="0">
                <a:spAutoFit/>
              </a:bodyPr>
              <a:lstStyle/>
              <a:p>
                <a:pPr algn="ctr"/>
                <a:r>
                  <a:rPr lang="en-US" altLang="ko-KR" sz="1200" b="1" dirty="0">
                    <a:solidFill>
                      <a:schemeClr val="tx1">
                        <a:lumMod val="75000"/>
                        <a:lumOff val="25000"/>
                      </a:schemeClr>
                    </a:solidFill>
                    <a:cs typeface="Arial" pitchFamily="34" charset="0"/>
                  </a:rPr>
                  <a:t>0% missing values</a:t>
                </a:r>
                <a:endParaRPr lang="ko-KR" altLang="en-US" sz="1200" b="1"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52065B35-8E42-4183-895B-7FD114D7B479}"/>
                  </a:ext>
                </a:extLst>
              </p:cNvPr>
              <p:cNvSpPr txBox="1"/>
              <p:nvPr/>
            </p:nvSpPr>
            <p:spPr>
              <a:xfrm>
                <a:off x="3292527" y="3042168"/>
                <a:ext cx="1663954" cy="234932"/>
              </a:xfrm>
              <a:prstGeom prst="rect">
                <a:avLst/>
              </a:prstGeom>
              <a:solidFill>
                <a:schemeClr val="accent5">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False</a:t>
                </a:r>
              </a:p>
            </p:txBody>
          </p:sp>
          <p:sp>
            <p:nvSpPr>
              <p:cNvPr id="46" name="TextBox 45">
                <a:extLst>
                  <a:ext uri="{FF2B5EF4-FFF2-40B4-BE49-F238E27FC236}">
                    <a16:creationId xmlns:a16="http://schemas.microsoft.com/office/drawing/2014/main" id="{213C8487-B484-461E-A470-D6654F88C99C}"/>
                  </a:ext>
                </a:extLst>
              </p:cNvPr>
              <p:cNvSpPr txBox="1"/>
              <p:nvPr/>
            </p:nvSpPr>
            <p:spPr>
              <a:xfrm>
                <a:off x="3500122" y="2164983"/>
                <a:ext cx="1306410" cy="301195"/>
              </a:xfrm>
              <a:prstGeom prst="rect">
                <a:avLst/>
              </a:prstGeom>
              <a:noFill/>
            </p:spPr>
            <p:txBody>
              <a:bodyPr wrap="square" rtlCol="0">
                <a:spAutoFit/>
              </a:bodyPr>
              <a:lstStyle/>
              <a:p>
                <a:pPr algn="ctr"/>
                <a:r>
                  <a:rPr lang="en-US" altLang="ko-KR" sz="1400" b="1" dirty="0">
                    <a:solidFill>
                      <a:schemeClr val="bg1"/>
                    </a:solidFill>
                    <a:cs typeface="Arial" pitchFamily="34" charset="0"/>
                  </a:rPr>
                  <a:t>Private Attorney</a:t>
                </a:r>
                <a:endParaRPr lang="ko-KR" altLang="en-US" sz="1400" b="1" dirty="0">
                  <a:solidFill>
                    <a:schemeClr val="bg1"/>
                  </a:solidFill>
                  <a:cs typeface="Arial" pitchFamily="34" charset="0"/>
                </a:endParaRPr>
              </a:p>
            </p:txBody>
          </p:sp>
          <p:sp>
            <p:nvSpPr>
              <p:cNvPr id="47" name="TextBox 46">
                <a:extLst>
                  <a:ext uri="{FF2B5EF4-FFF2-40B4-BE49-F238E27FC236}">
                    <a16:creationId xmlns:a16="http://schemas.microsoft.com/office/drawing/2014/main" id="{C6009E59-24C6-44F6-AAC4-EC8D8FA6FC8D}"/>
                  </a:ext>
                </a:extLst>
              </p:cNvPr>
              <p:cNvSpPr txBox="1"/>
              <p:nvPr/>
            </p:nvSpPr>
            <p:spPr>
              <a:xfrm>
                <a:off x="3292527" y="2675532"/>
                <a:ext cx="1663954" cy="234932"/>
              </a:xfrm>
              <a:prstGeom prst="rect">
                <a:avLst/>
              </a:prstGeom>
              <a:solidFill>
                <a:schemeClr val="accent5">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True</a:t>
                </a:r>
              </a:p>
            </p:txBody>
          </p:sp>
        </p:grpSp>
        <p:grpSp>
          <p:nvGrpSpPr>
            <p:cNvPr id="11" name="그룹 10">
              <a:extLst>
                <a:ext uri="{FF2B5EF4-FFF2-40B4-BE49-F238E27FC236}">
                  <a16:creationId xmlns:a16="http://schemas.microsoft.com/office/drawing/2014/main" id="{01F1DBC2-D30C-4618-8EB2-42D999FBB01C}"/>
                </a:ext>
              </a:extLst>
            </p:cNvPr>
            <p:cNvGrpSpPr/>
            <p:nvPr/>
          </p:nvGrpSpPr>
          <p:grpSpPr>
            <a:xfrm>
              <a:off x="8005893" y="1893278"/>
              <a:ext cx="1663954" cy="1960007"/>
              <a:chOff x="3292527" y="1683728"/>
              <a:chExt cx="1663954" cy="1960007"/>
            </a:xfrm>
          </p:grpSpPr>
          <p:cxnSp>
            <p:nvCxnSpPr>
              <p:cNvPr id="34" name="직선 연결선 33">
                <a:extLst>
                  <a:ext uri="{FF2B5EF4-FFF2-40B4-BE49-F238E27FC236}">
                    <a16:creationId xmlns:a16="http://schemas.microsoft.com/office/drawing/2014/main" id="{F30D89F5-B821-4991-9E0C-F82B54350D44}"/>
                  </a:ext>
                </a:extLst>
              </p:cNvPr>
              <p:cNvCxnSpPr>
                <a:cxnSpLocks/>
                <a:endCxn id="38" idx="2"/>
              </p:cNvCxnSpPr>
              <p:nvPr/>
            </p:nvCxnSpPr>
            <p:spPr>
              <a:xfrm>
                <a:off x="4124504" y="1952625"/>
                <a:ext cx="0" cy="169111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8D5E15B-9B70-47D1-B23F-297E595BB4A0}"/>
                  </a:ext>
                </a:extLst>
              </p:cNvPr>
              <p:cNvSpPr txBox="1"/>
              <p:nvPr/>
            </p:nvSpPr>
            <p:spPr>
              <a:xfrm>
                <a:off x="3442475" y="1683728"/>
                <a:ext cx="1364058" cy="271075"/>
              </a:xfrm>
              <a:prstGeom prst="rect">
                <a:avLst/>
              </a:prstGeom>
              <a:solidFill>
                <a:schemeClr val="accent4">
                  <a:lumMod val="20000"/>
                  <a:lumOff val="80000"/>
                </a:schemeClr>
              </a:solidFill>
            </p:spPr>
            <p:txBody>
              <a:bodyPr wrap="square" rtlCol="0">
                <a:spAutoFit/>
              </a:bodyPr>
              <a:lstStyle/>
              <a:p>
                <a:pPr algn="ctr"/>
                <a:r>
                  <a:rPr lang="en-US" altLang="ko-KR" sz="1200" b="1" dirty="0">
                    <a:solidFill>
                      <a:schemeClr val="tx1">
                        <a:lumMod val="75000"/>
                        <a:lumOff val="25000"/>
                      </a:schemeClr>
                    </a:solidFill>
                    <a:cs typeface="Arial" pitchFamily="34" charset="0"/>
                  </a:rPr>
                  <a:t>0% missing values</a:t>
                </a:r>
                <a:endParaRPr lang="ko-KR" altLang="en-US" sz="12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A7750B47-6F97-4FF2-94E2-CECAD5A16296}"/>
                  </a:ext>
                </a:extLst>
              </p:cNvPr>
              <p:cNvSpPr txBox="1"/>
              <p:nvPr/>
            </p:nvSpPr>
            <p:spPr>
              <a:xfrm>
                <a:off x="3292527" y="3042168"/>
                <a:ext cx="1663954" cy="234932"/>
              </a:xfrm>
              <a:prstGeom prst="rect">
                <a:avLst/>
              </a:prstGeom>
              <a:solidFill>
                <a:schemeClr val="accent4">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a:t>
                </a:r>
              </a:p>
            </p:txBody>
          </p:sp>
          <p:sp>
            <p:nvSpPr>
              <p:cNvPr id="38" name="TextBox 37">
                <a:extLst>
                  <a:ext uri="{FF2B5EF4-FFF2-40B4-BE49-F238E27FC236}">
                    <a16:creationId xmlns:a16="http://schemas.microsoft.com/office/drawing/2014/main" id="{42852162-EA85-4E02-B27F-5F7639F52B0F}"/>
                  </a:ext>
                </a:extLst>
              </p:cNvPr>
              <p:cNvSpPr txBox="1"/>
              <p:nvPr/>
            </p:nvSpPr>
            <p:spPr>
              <a:xfrm>
                <a:off x="3292527" y="3408803"/>
                <a:ext cx="1663954" cy="234932"/>
              </a:xfrm>
              <a:prstGeom prst="rect">
                <a:avLst/>
              </a:prstGeom>
              <a:solidFill>
                <a:schemeClr val="accent4">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sz="1200" b="0" i="0" dirty="0">
                    <a:solidFill>
                      <a:srgbClr val="5F6368"/>
                    </a:solidFill>
                    <a:effectLst/>
                    <a:latin typeface="Roboto Mono"/>
                  </a:rPr>
                  <a:t>Internal Medicine</a:t>
                </a:r>
                <a:endParaRPr lang="en-US" altLang="ko-KR" sz="1200" dirty="0">
                  <a:cs typeface="Arial" pitchFamily="34" charset="0"/>
                </a:endParaRPr>
              </a:p>
            </p:txBody>
          </p:sp>
          <p:sp>
            <p:nvSpPr>
              <p:cNvPr id="40" name="TextBox 39">
                <a:extLst>
                  <a:ext uri="{FF2B5EF4-FFF2-40B4-BE49-F238E27FC236}">
                    <a16:creationId xmlns:a16="http://schemas.microsoft.com/office/drawing/2014/main" id="{D24F3374-CF64-42F7-9195-A59A48A11384}"/>
                  </a:ext>
                </a:extLst>
              </p:cNvPr>
              <p:cNvSpPr txBox="1"/>
              <p:nvPr/>
            </p:nvSpPr>
            <p:spPr>
              <a:xfrm>
                <a:off x="3292527" y="2675532"/>
                <a:ext cx="1663954" cy="234932"/>
              </a:xfrm>
              <a:prstGeom prst="rect">
                <a:avLst/>
              </a:prstGeom>
              <a:solidFill>
                <a:schemeClr val="accent4">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sz="1200" b="0" i="0" dirty="0">
                    <a:solidFill>
                      <a:srgbClr val="5F6368"/>
                    </a:solidFill>
                    <a:effectLst/>
                    <a:latin typeface="Roboto Mono"/>
                  </a:rPr>
                  <a:t>Family Practice</a:t>
                </a:r>
                <a:endParaRPr lang="en-US" altLang="ko-KR" sz="1200" dirty="0">
                  <a:cs typeface="Arial" pitchFamily="34" charset="0"/>
                </a:endParaRPr>
              </a:p>
            </p:txBody>
          </p:sp>
        </p:grpSp>
        <p:grpSp>
          <p:nvGrpSpPr>
            <p:cNvPr id="12" name="그룹 11">
              <a:extLst>
                <a:ext uri="{FF2B5EF4-FFF2-40B4-BE49-F238E27FC236}">
                  <a16:creationId xmlns:a16="http://schemas.microsoft.com/office/drawing/2014/main" id="{45F4E2AA-6926-43C0-B2B3-32A79D28C800}"/>
                </a:ext>
              </a:extLst>
            </p:cNvPr>
            <p:cNvGrpSpPr/>
            <p:nvPr/>
          </p:nvGrpSpPr>
          <p:grpSpPr>
            <a:xfrm>
              <a:off x="3549702" y="4172703"/>
              <a:ext cx="1663954" cy="1593372"/>
              <a:chOff x="3292527" y="1683728"/>
              <a:chExt cx="1663954" cy="1593372"/>
            </a:xfrm>
          </p:grpSpPr>
          <p:cxnSp>
            <p:nvCxnSpPr>
              <p:cNvPr id="27" name="직선 연결선 26">
                <a:extLst>
                  <a:ext uri="{FF2B5EF4-FFF2-40B4-BE49-F238E27FC236}">
                    <a16:creationId xmlns:a16="http://schemas.microsoft.com/office/drawing/2014/main" id="{6F1D2E15-2110-407B-82A0-C3A00CB2680E}"/>
                  </a:ext>
                </a:extLst>
              </p:cNvPr>
              <p:cNvCxnSpPr>
                <a:cxnSpLocks/>
                <a:endCxn id="30" idx="2"/>
              </p:cNvCxnSpPr>
              <p:nvPr/>
            </p:nvCxnSpPr>
            <p:spPr>
              <a:xfrm>
                <a:off x="4124504" y="1952625"/>
                <a:ext cx="0" cy="132447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5D9EF46B-8548-4D00-9A79-2D5B2D59460A}"/>
                  </a:ext>
                </a:extLst>
              </p:cNvPr>
              <p:cNvSpPr/>
              <p:nvPr/>
            </p:nvSpPr>
            <p:spPr>
              <a:xfrm>
                <a:off x="3442475" y="2104387"/>
                <a:ext cx="1364060" cy="4193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29" name="TextBox 28">
                <a:extLst>
                  <a:ext uri="{FF2B5EF4-FFF2-40B4-BE49-F238E27FC236}">
                    <a16:creationId xmlns:a16="http://schemas.microsoft.com/office/drawing/2014/main" id="{50B56444-DC1C-4A41-BECF-E214517F3CA7}"/>
                  </a:ext>
                </a:extLst>
              </p:cNvPr>
              <p:cNvSpPr txBox="1"/>
              <p:nvPr/>
            </p:nvSpPr>
            <p:spPr>
              <a:xfrm>
                <a:off x="3442475" y="1683728"/>
                <a:ext cx="1364058" cy="271075"/>
              </a:xfrm>
              <a:prstGeom prst="rect">
                <a:avLst/>
              </a:prstGeom>
              <a:solidFill>
                <a:schemeClr val="accent1">
                  <a:lumMod val="20000"/>
                  <a:lumOff val="80000"/>
                </a:schemeClr>
              </a:solidFill>
            </p:spPr>
            <p:txBody>
              <a:bodyPr wrap="square" rtlCol="0">
                <a:spAutoFit/>
              </a:bodyPr>
              <a:lstStyle/>
              <a:p>
                <a:pPr algn="ctr"/>
                <a:r>
                  <a:rPr lang="en-US" altLang="ko-KR" sz="1200" b="1" dirty="0">
                    <a:solidFill>
                      <a:schemeClr val="tx1">
                        <a:lumMod val="75000"/>
                        <a:lumOff val="25000"/>
                      </a:schemeClr>
                    </a:solidFill>
                    <a:cs typeface="Arial" pitchFamily="34" charset="0"/>
                  </a:rPr>
                  <a:t>0% missing values</a:t>
                </a:r>
                <a:endParaRPr lang="ko-KR" altLang="en-US" sz="12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FF1B7EF4-5E3F-4A69-904C-3AD8451690B2}"/>
                  </a:ext>
                </a:extLst>
              </p:cNvPr>
              <p:cNvSpPr txBox="1"/>
              <p:nvPr/>
            </p:nvSpPr>
            <p:spPr>
              <a:xfrm>
                <a:off x="3292527" y="3042168"/>
                <a:ext cx="1663954" cy="234932"/>
              </a:xfrm>
              <a:prstGeom prst="rect">
                <a:avLst/>
              </a:prstGeom>
              <a:solidFill>
                <a:schemeClr val="accent1">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Woman</a:t>
                </a:r>
              </a:p>
            </p:txBody>
          </p:sp>
          <p:sp>
            <p:nvSpPr>
              <p:cNvPr id="32" name="TextBox 31">
                <a:extLst>
                  <a:ext uri="{FF2B5EF4-FFF2-40B4-BE49-F238E27FC236}">
                    <a16:creationId xmlns:a16="http://schemas.microsoft.com/office/drawing/2014/main" id="{0F69FF8E-C0CB-4738-AB3C-724B6CFB1D2F}"/>
                  </a:ext>
                </a:extLst>
              </p:cNvPr>
              <p:cNvSpPr txBox="1"/>
              <p:nvPr/>
            </p:nvSpPr>
            <p:spPr>
              <a:xfrm>
                <a:off x="3532183" y="2147585"/>
                <a:ext cx="1184642" cy="512030"/>
              </a:xfrm>
              <a:prstGeom prst="rect">
                <a:avLst/>
              </a:prstGeom>
              <a:noFill/>
            </p:spPr>
            <p:txBody>
              <a:bodyPr wrap="square" rtlCol="0">
                <a:spAutoFit/>
              </a:bodyPr>
              <a:lstStyle/>
              <a:p>
                <a:pPr algn="ctr"/>
                <a:r>
                  <a:rPr lang="en-US" altLang="ko-KR" sz="1400" b="1" dirty="0">
                    <a:solidFill>
                      <a:schemeClr val="bg1"/>
                    </a:solidFill>
                    <a:cs typeface="Arial" pitchFamily="34" charset="0"/>
                  </a:rPr>
                  <a:t>Gender</a:t>
                </a:r>
                <a:endParaRPr lang="ko-KR" altLang="en-US" sz="1400" b="1" dirty="0">
                  <a:solidFill>
                    <a:schemeClr val="bg1"/>
                  </a:solidFill>
                  <a:cs typeface="Arial" pitchFamily="34" charset="0"/>
                </a:endParaRPr>
              </a:p>
              <a:p>
                <a:pPr algn="ctr"/>
                <a:endParaRPr lang="ko-KR" altLang="en-US" sz="1400" b="1" dirty="0">
                  <a:solidFill>
                    <a:schemeClr val="bg1"/>
                  </a:solidFill>
                  <a:cs typeface="Arial" pitchFamily="34" charset="0"/>
                </a:endParaRPr>
              </a:p>
            </p:txBody>
          </p:sp>
          <p:sp>
            <p:nvSpPr>
              <p:cNvPr id="33" name="TextBox 32">
                <a:extLst>
                  <a:ext uri="{FF2B5EF4-FFF2-40B4-BE49-F238E27FC236}">
                    <a16:creationId xmlns:a16="http://schemas.microsoft.com/office/drawing/2014/main" id="{DEBAF310-3252-41CA-BBC7-ED7CBE17EE8F}"/>
                  </a:ext>
                </a:extLst>
              </p:cNvPr>
              <p:cNvSpPr txBox="1"/>
              <p:nvPr/>
            </p:nvSpPr>
            <p:spPr>
              <a:xfrm>
                <a:off x="3292527" y="2675532"/>
                <a:ext cx="1663954" cy="234932"/>
              </a:xfrm>
              <a:prstGeom prst="rect">
                <a:avLst/>
              </a:prstGeom>
              <a:solidFill>
                <a:schemeClr val="accent1">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Man</a:t>
                </a:r>
              </a:p>
            </p:txBody>
          </p:sp>
        </p:grpSp>
        <p:grpSp>
          <p:nvGrpSpPr>
            <p:cNvPr id="13" name="그룹 12">
              <a:extLst>
                <a:ext uri="{FF2B5EF4-FFF2-40B4-BE49-F238E27FC236}">
                  <a16:creationId xmlns:a16="http://schemas.microsoft.com/office/drawing/2014/main" id="{16C6669C-838F-404C-8328-17C8B004BB2D}"/>
                </a:ext>
              </a:extLst>
            </p:cNvPr>
            <p:cNvGrpSpPr/>
            <p:nvPr/>
          </p:nvGrpSpPr>
          <p:grpSpPr>
            <a:xfrm>
              <a:off x="5777798" y="4172703"/>
              <a:ext cx="1663954" cy="1593372"/>
              <a:chOff x="3292527" y="1683728"/>
              <a:chExt cx="1663954" cy="1593372"/>
            </a:xfrm>
          </p:grpSpPr>
          <p:cxnSp>
            <p:nvCxnSpPr>
              <p:cNvPr id="21" name="직선 연결선 20">
                <a:extLst>
                  <a:ext uri="{FF2B5EF4-FFF2-40B4-BE49-F238E27FC236}">
                    <a16:creationId xmlns:a16="http://schemas.microsoft.com/office/drawing/2014/main" id="{4CD0012D-3157-49E1-9838-CBD6F772F95B}"/>
                  </a:ext>
                </a:extLst>
              </p:cNvPr>
              <p:cNvCxnSpPr>
                <a:cxnSpLocks/>
                <a:endCxn id="26" idx="2"/>
              </p:cNvCxnSpPr>
              <p:nvPr/>
            </p:nvCxnSpPr>
            <p:spPr>
              <a:xfrm>
                <a:off x="4124504" y="1952625"/>
                <a:ext cx="0" cy="132447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01418B2B-54B5-49FE-9ABE-EB133F71ED84}"/>
                  </a:ext>
                </a:extLst>
              </p:cNvPr>
              <p:cNvSpPr/>
              <p:nvPr/>
            </p:nvSpPr>
            <p:spPr>
              <a:xfrm>
                <a:off x="3442475" y="2104387"/>
                <a:ext cx="1364060" cy="4193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23" name="TextBox 22">
                <a:extLst>
                  <a:ext uri="{FF2B5EF4-FFF2-40B4-BE49-F238E27FC236}">
                    <a16:creationId xmlns:a16="http://schemas.microsoft.com/office/drawing/2014/main" id="{0144707C-082F-4C84-99D8-6A946DE46842}"/>
                  </a:ext>
                </a:extLst>
              </p:cNvPr>
              <p:cNvSpPr txBox="1"/>
              <p:nvPr/>
            </p:nvSpPr>
            <p:spPr>
              <a:xfrm>
                <a:off x="3442475" y="1683728"/>
                <a:ext cx="1364058" cy="271075"/>
              </a:xfrm>
              <a:prstGeom prst="rect">
                <a:avLst/>
              </a:prstGeom>
              <a:solidFill>
                <a:schemeClr val="accent2">
                  <a:lumMod val="20000"/>
                  <a:lumOff val="80000"/>
                </a:schemeClr>
              </a:solidFill>
            </p:spPr>
            <p:txBody>
              <a:bodyPr wrap="square" rtlCol="0">
                <a:spAutoFit/>
              </a:bodyPr>
              <a:lstStyle/>
              <a:p>
                <a:pPr algn="ctr"/>
                <a:r>
                  <a:rPr lang="en-US" altLang="ko-KR" sz="1200" b="1" dirty="0">
                    <a:solidFill>
                      <a:schemeClr val="tx1">
                        <a:lumMod val="75000"/>
                        <a:lumOff val="25000"/>
                      </a:schemeClr>
                    </a:solidFill>
                    <a:cs typeface="Arial" pitchFamily="34" charset="0"/>
                  </a:rPr>
                  <a:t>30% missing values</a:t>
                </a:r>
                <a:endParaRPr lang="ko-KR" altLang="en-US" sz="12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A156B3EA-0971-4B06-A219-5893DDEEF91C}"/>
                  </a:ext>
                </a:extLst>
              </p:cNvPr>
              <p:cNvSpPr txBox="1"/>
              <p:nvPr/>
            </p:nvSpPr>
            <p:spPr>
              <a:xfrm>
                <a:off x="3532183" y="2147585"/>
                <a:ext cx="1184642" cy="301195"/>
              </a:xfrm>
              <a:prstGeom prst="rect">
                <a:avLst/>
              </a:prstGeom>
              <a:noFill/>
            </p:spPr>
            <p:txBody>
              <a:bodyPr wrap="square" rtlCol="0">
                <a:spAutoFit/>
              </a:bodyPr>
              <a:lstStyle/>
              <a:p>
                <a:pPr algn="ctr"/>
                <a:r>
                  <a:rPr lang="en-US" altLang="ko-KR" sz="1400" b="1" dirty="0">
                    <a:solidFill>
                      <a:schemeClr val="bg1"/>
                    </a:solidFill>
                    <a:cs typeface="Arial" pitchFamily="34" charset="0"/>
                  </a:rPr>
                  <a:t>Marital Status</a:t>
                </a:r>
                <a:endParaRPr lang="ko-KR" altLang="en-US" sz="1400" b="1" dirty="0">
                  <a:solidFill>
                    <a:schemeClr val="bg1"/>
                  </a:solidFill>
                  <a:cs typeface="Arial" pitchFamily="34" charset="0"/>
                </a:endParaRPr>
              </a:p>
            </p:txBody>
          </p:sp>
          <p:sp>
            <p:nvSpPr>
              <p:cNvPr id="25" name="TextBox 24">
                <a:extLst>
                  <a:ext uri="{FF2B5EF4-FFF2-40B4-BE49-F238E27FC236}">
                    <a16:creationId xmlns:a16="http://schemas.microsoft.com/office/drawing/2014/main" id="{B3F08815-4585-442B-AAD7-64197FE5CAFA}"/>
                  </a:ext>
                </a:extLst>
              </p:cNvPr>
              <p:cNvSpPr txBox="1"/>
              <p:nvPr/>
            </p:nvSpPr>
            <p:spPr>
              <a:xfrm>
                <a:off x="3292527" y="2675532"/>
                <a:ext cx="1663954" cy="234932"/>
              </a:xfrm>
              <a:prstGeom prst="rect">
                <a:avLst/>
              </a:prstGeom>
              <a:solidFill>
                <a:schemeClr val="accent2">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Divorced</a:t>
                </a:r>
              </a:p>
            </p:txBody>
          </p:sp>
          <p:sp>
            <p:nvSpPr>
              <p:cNvPr id="26" name="TextBox 25">
                <a:extLst>
                  <a:ext uri="{FF2B5EF4-FFF2-40B4-BE49-F238E27FC236}">
                    <a16:creationId xmlns:a16="http://schemas.microsoft.com/office/drawing/2014/main" id="{7A69E766-43D7-4EEF-8411-69B7CB162A90}"/>
                  </a:ext>
                </a:extLst>
              </p:cNvPr>
              <p:cNvSpPr txBox="1"/>
              <p:nvPr/>
            </p:nvSpPr>
            <p:spPr>
              <a:xfrm>
                <a:off x="3292527" y="3042168"/>
                <a:ext cx="1663954" cy="234932"/>
              </a:xfrm>
              <a:prstGeom prst="rect">
                <a:avLst/>
              </a:prstGeom>
              <a:solidFill>
                <a:schemeClr val="accent2">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Widowed</a:t>
                </a:r>
              </a:p>
            </p:txBody>
          </p:sp>
        </p:grpSp>
        <p:grpSp>
          <p:nvGrpSpPr>
            <p:cNvPr id="14" name="그룹 13">
              <a:extLst>
                <a:ext uri="{FF2B5EF4-FFF2-40B4-BE49-F238E27FC236}">
                  <a16:creationId xmlns:a16="http://schemas.microsoft.com/office/drawing/2014/main" id="{7FC54547-ADBA-447E-8D5D-E046D65C86F0}"/>
                </a:ext>
              </a:extLst>
            </p:cNvPr>
            <p:cNvGrpSpPr/>
            <p:nvPr/>
          </p:nvGrpSpPr>
          <p:grpSpPr>
            <a:xfrm>
              <a:off x="8005893" y="4172703"/>
              <a:ext cx="1663954" cy="1598506"/>
              <a:chOff x="3292527" y="1683728"/>
              <a:chExt cx="1663954" cy="1598506"/>
            </a:xfrm>
          </p:grpSpPr>
          <p:cxnSp>
            <p:nvCxnSpPr>
              <p:cNvPr id="15" name="직선 연결선 14">
                <a:extLst>
                  <a:ext uri="{FF2B5EF4-FFF2-40B4-BE49-F238E27FC236}">
                    <a16:creationId xmlns:a16="http://schemas.microsoft.com/office/drawing/2014/main" id="{A9580472-ACA6-4C5E-8BE4-243AA5B015AB}"/>
                  </a:ext>
                </a:extLst>
              </p:cNvPr>
              <p:cNvCxnSpPr>
                <a:cxnSpLocks/>
              </p:cNvCxnSpPr>
              <p:nvPr/>
            </p:nvCxnSpPr>
            <p:spPr>
              <a:xfrm>
                <a:off x="4124504" y="1952625"/>
                <a:ext cx="0" cy="132960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D473BDF7-B531-4974-AF63-F03168B42E5D}"/>
                  </a:ext>
                </a:extLst>
              </p:cNvPr>
              <p:cNvSpPr/>
              <p:nvPr/>
            </p:nvSpPr>
            <p:spPr>
              <a:xfrm>
                <a:off x="3292527" y="2104387"/>
                <a:ext cx="1514008" cy="4193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17" name="TextBox 16">
                <a:extLst>
                  <a:ext uri="{FF2B5EF4-FFF2-40B4-BE49-F238E27FC236}">
                    <a16:creationId xmlns:a16="http://schemas.microsoft.com/office/drawing/2014/main" id="{4CA399A4-C542-4562-8660-A86F8C5DCC9B}"/>
                  </a:ext>
                </a:extLst>
              </p:cNvPr>
              <p:cNvSpPr txBox="1"/>
              <p:nvPr/>
            </p:nvSpPr>
            <p:spPr>
              <a:xfrm>
                <a:off x="3442475" y="1683728"/>
                <a:ext cx="1364058" cy="271075"/>
              </a:xfrm>
              <a:prstGeom prst="rect">
                <a:avLst/>
              </a:prstGeom>
              <a:solidFill>
                <a:schemeClr val="accent3">
                  <a:lumMod val="20000"/>
                  <a:lumOff val="80000"/>
                </a:schemeClr>
              </a:solidFill>
            </p:spPr>
            <p:txBody>
              <a:bodyPr wrap="square" rtlCol="0">
                <a:spAutoFit/>
              </a:bodyPr>
              <a:lstStyle/>
              <a:p>
                <a:pPr algn="ctr"/>
                <a:r>
                  <a:rPr lang="en-US" altLang="ko-KR" sz="1200" b="1" dirty="0">
                    <a:solidFill>
                      <a:schemeClr val="tx1">
                        <a:lumMod val="75000"/>
                        <a:lumOff val="25000"/>
                      </a:schemeClr>
                    </a:solidFill>
                    <a:cs typeface="Arial" pitchFamily="34" charset="0"/>
                  </a:rPr>
                  <a:t>30% missing values</a:t>
                </a:r>
                <a:endParaRPr lang="ko-KR" altLang="en-US" sz="12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9E930EEF-A59F-46C8-A2A9-2CF0AB63E777}"/>
                  </a:ext>
                </a:extLst>
              </p:cNvPr>
              <p:cNvSpPr txBox="1"/>
              <p:nvPr/>
            </p:nvSpPr>
            <p:spPr>
              <a:xfrm>
                <a:off x="3292527" y="3042168"/>
                <a:ext cx="1663954" cy="234932"/>
              </a:xfrm>
              <a:prstGeom prst="rect">
                <a:avLst/>
              </a:prstGeom>
              <a:solidFill>
                <a:schemeClr val="accent3">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a:t>
                </a:r>
              </a:p>
            </p:txBody>
          </p:sp>
          <p:sp>
            <p:nvSpPr>
              <p:cNvPr id="19" name="TextBox 18">
                <a:extLst>
                  <a:ext uri="{FF2B5EF4-FFF2-40B4-BE49-F238E27FC236}">
                    <a16:creationId xmlns:a16="http://schemas.microsoft.com/office/drawing/2014/main" id="{78A8FB53-0AE4-4192-979E-14E455C40C43}"/>
                  </a:ext>
                </a:extLst>
              </p:cNvPr>
              <p:cNvSpPr txBox="1"/>
              <p:nvPr/>
            </p:nvSpPr>
            <p:spPr>
              <a:xfrm>
                <a:off x="3292527" y="2147585"/>
                <a:ext cx="1424298" cy="301195"/>
              </a:xfrm>
              <a:prstGeom prst="rect">
                <a:avLst/>
              </a:prstGeom>
              <a:noFill/>
            </p:spPr>
            <p:txBody>
              <a:bodyPr wrap="square" rtlCol="0">
                <a:spAutoFit/>
              </a:bodyPr>
              <a:lstStyle/>
              <a:p>
                <a:pPr algn="ctr"/>
                <a:r>
                  <a:rPr lang="en-US" altLang="ko-KR" sz="1400" b="1" dirty="0">
                    <a:solidFill>
                      <a:schemeClr val="bg1"/>
                    </a:solidFill>
                    <a:cs typeface="Arial" pitchFamily="34" charset="0"/>
                  </a:rPr>
                  <a:t>Insurance</a:t>
                </a:r>
                <a:endParaRPr lang="ko-KR" altLang="en-US" sz="1400" b="1" dirty="0">
                  <a:solidFill>
                    <a:schemeClr val="bg1"/>
                  </a:solidFill>
                  <a:cs typeface="Arial" pitchFamily="34" charset="0"/>
                </a:endParaRPr>
              </a:p>
            </p:txBody>
          </p:sp>
          <p:sp>
            <p:nvSpPr>
              <p:cNvPr id="20" name="TextBox 19">
                <a:extLst>
                  <a:ext uri="{FF2B5EF4-FFF2-40B4-BE49-F238E27FC236}">
                    <a16:creationId xmlns:a16="http://schemas.microsoft.com/office/drawing/2014/main" id="{4C1DA465-A294-40DC-980A-87583D22E0F7}"/>
                  </a:ext>
                </a:extLst>
              </p:cNvPr>
              <p:cNvSpPr txBox="1"/>
              <p:nvPr/>
            </p:nvSpPr>
            <p:spPr>
              <a:xfrm>
                <a:off x="3292527" y="2675532"/>
                <a:ext cx="1663954" cy="234932"/>
              </a:xfrm>
              <a:prstGeom prst="rect">
                <a:avLst/>
              </a:prstGeom>
              <a:solidFill>
                <a:schemeClr val="accent3">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Private</a:t>
                </a:r>
              </a:p>
            </p:txBody>
          </p:sp>
        </p:grpSp>
      </p:grpSp>
      <p:sp>
        <p:nvSpPr>
          <p:cNvPr id="54" name="TextBox 53">
            <a:extLst>
              <a:ext uri="{FF2B5EF4-FFF2-40B4-BE49-F238E27FC236}">
                <a16:creationId xmlns:a16="http://schemas.microsoft.com/office/drawing/2014/main" id="{D7407300-A6A2-4C96-90C3-21FEB2E22A1E}"/>
              </a:ext>
            </a:extLst>
          </p:cNvPr>
          <p:cNvSpPr txBox="1"/>
          <p:nvPr/>
        </p:nvSpPr>
        <p:spPr>
          <a:xfrm>
            <a:off x="924747" y="2125188"/>
            <a:ext cx="1665519"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Amount </a:t>
            </a:r>
            <a:endParaRPr lang="ko-KR" altLang="en-US" sz="1600" b="1" dirty="0">
              <a:solidFill>
                <a:schemeClr val="bg1"/>
              </a:solidFill>
              <a:cs typeface="Arial" pitchFamily="34" charset="0"/>
            </a:endParaRPr>
          </a:p>
        </p:txBody>
      </p:sp>
      <p:sp>
        <p:nvSpPr>
          <p:cNvPr id="58" name="직사각형 15">
            <a:extLst>
              <a:ext uri="{FF2B5EF4-FFF2-40B4-BE49-F238E27FC236}">
                <a16:creationId xmlns:a16="http://schemas.microsoft.com/office/drawing/2014/main" id="{6C878BAB-7BC6-4D5C-8398-C90DCCE2BA24}"/>
              </a:ext>
            </a:extLst>
          </p:cNvPr>
          <p:cNvSpPr/>
          <p:nvPr/>
        </p:nvSpPr>
        <p:spPr>
          <a:xfrm>
            <a:off x="8594308" y="1984290"/>
            <a:ext cx="2001419" cy="4193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Specialty</a:t>
            </a:r>
            <a:endParaRPr lang="ko-KR" altLang="en-US" sz="1600" b="1" dirty="0">
              <a:solidFill>
                <a:schemeClr val="bg1"/>
              </a:solidFill>
              <a:cs typeface="Arial" pitchFamily="34" charset="0"/>
            </a:endParaRPr>
          </a:p>
        </p:txBody>
      </p:sp>
      <p:sp>
        <p:nvSpPr>
          <p:cNvPr id="59" name="Rectangle 32">
            <a:extLst>
              <a:ext uri="{FF2B5EF4-FFF2-40B4-BE49-F238E27FC236}">
                <a16:creationId xmlns:a16="http://schemas.microsoft.com/office/drawing/2014/main" id="{887E4230-D8D7-445F-923E-0DAAB2B88130}"/>
              </a:ext>
            </a:extLst>
          </p:cNvPr>
          <p:cNvSpPr/>
          <p:nvPr/>
        </p:nvSpPr>
        <p:spPr>
          <a:xfrm>
            <a:off x="1386464" y="4532917"/>
            <a:ext cx="1808688" cy="990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0" name="TextBox 59">
            <a:extLst>
              <a:ext uri="{FF2B5EF4-FFF2-40B4-BE49-F238E27FC236}">
                <a16:creationId xmlns:a16="http://schemas.microsoft.com/office/drawing/2014/main" id="{CB39BD24-6A44-4E52-B0A7-8484F9179359}"/>
              </a:ext>
            </a:extLst>
          </p:cNvPr>
          <p:cNvSpPr txBox="1"/>
          <p:nvPr/>
        </p:nvSpPr>
        <p:spPr>
          <a:xfrm>
            <a:off x="789642" y="3885809"/>
            <a:ext cx="1710251" cy="276999"/>
          </a:xfrm>
          <a:prstGeom prst="rect">
            <a:avLst/>
          </a:prstGeom>
          <a:solidFill>
            <a:schemeClr val="accent1">
              <a:lumMod val="20000"/>
              <a:lumOff val="80000"/>
            </a:schemeClr>
          </a:solidFill>
        </p:spPr>
        <p:txBody>
          <a:bodyPr wrap="square" rtlCol="0">
            <a:spAutoFit/>
          </a:bodyPr>
          <a:lstStyle/>
          <a:p>
            <a:pPr algn="ctr"/>
            <a:r>
              <a:rPr lang="en-US" altLang="ko-KR" sz="1200" b="1" dirty="0">
                <a:solidFill>
                  <a:schemeClr val="tx1">
                    <a:lumMod val="75000"/>
                    <a:lumOff val="25000"/>
                  </a:schemeClr>
                </a:solidFill>
                <a:cs typeface="Arial" pitchFamily="34" charset="0"/>
              </a:rPr>
              <a:t>0% missing values</a:t>
            </a:r>
            <a:endParaRPr lang="ko-KR" altLang="en-US" sz="1200" b="1" dirty="0">
              <a:solidFill>
                <a:schemeClr val="tx1">
                  <a:lumMod val="75000"/>
                  <a:lumOff val="25000"/>
                </a:schemeClr>
              </a:solidFill>
              <a:cs typeface="Arial" pitchFamily="34" charset="0"/>
            </a:endParaRPr>
          </a:p>
        </p:txBody>
      </p:sp>
      <p:sp>
        <p:nvSpPr>
          <p:cNvPr id="62" name="직사각형 27">
            <a:extLst>
              <a:ext uri="{FF2B5EF4-FFF2-40B4-BE49-F238E27FC236}">
                <a16:creationId xmlns:a16="http://schemas.microsoft.com/office/drawing/2014/main" id="{A1BFF6CE-3996-4AF6-A975-857BC74A1F52}"/>
              </a:ext>
            </a:extLst>
          </p:cNvPr>
          <p:cNvSpPr/>
          <p:nvPr/>
        </p:nvSpPr>
        <p:spPr>
          <a:xfrm>
            <a:off x="792185" y="4315661"/>
            <a:ext cx="1710254" cy="428545"/>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Age</a:t>
            </a:r>
            <a:endParaRPr lang="ko-KR" altLang="en-US" sz="1600" b="1" dirty="0">
              <a:solidFill>
                <a:schemeClr val="bg1"/>
              </a:solidFill>
              <a:cs typeface="Arial" pitchFamily="34" charset="0"/>
            </a:endParaRPr>
          </a:p>
        </p:txBody>
      </p:sp>
      <p:sp>
        <p:nvSpPr>
          <p:cNvPr id="66" name="TextBox 65">
            <a:extLst>
              <a:ext uri="{FF2B5EF4-FFF2-40B4-BE49-F238E27FC236}">
                <a16:creationId xmlns:a16="http://schemas.microsoft.com/office/drawing/2014/main" id="{D5A5FB6C-7362-42AB-AC50-21F927F8A84A}"/>
              </a:ext>
            </a:extLst>
          </p:cNvPr>
          <p:cNvSpPr txBox="1"/>
          <p:nvPr/>
        </p:nvSpPr>
        <p:spPr>
          <a:xfrm>
            <a:off x="859507" y="4899287"/>
            <a:ext cx="1691532" cy="240066"/>
          </a:xfrm>
          <a:prstGeom prst="rect">
            <a:avLst/>
          </a:prstGeom>
          <a:solidFill>
            <a:schemeClr val="accent1">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Numerical</a:t>
            </a:r>
          </a:p>
        </p:txBody>
      </p:sp>
      <p:sp>
        <p:nvSpPr>
          <p:cNvPr id="69" name="TextBox 68">
            <a:extLst>
              <a:ext uri="{FF2B5EF4-FFF2-40B4-BE49-F238E27FC236}">
                <a16:creationId xmlns:a16="http://schemas.microsoft.com/office/drawing/2014/main" id="{910053A3-60BC-4287-9CA6-2DC45B1169D7}"/>
              </a:ext>
            </a:extLst>
          </p:cNvPr>
          <p:cNvSpPr txBox="1"/>
          <p:nvPr/>
        </p:nvSpPr>
        <p:spPr>
          <a:xfrm>
            <a:off x="902380" y="1568824"/>
            <a:ext cx="1710251" cy="276999"/>
          </a:xfrm>
          <a:prstGeom prst="rect">
            <a:avLst/>
          </a:prstGeom>
          <a:solidFill>
            <a:schemeClr val="accent1">
              <a:lumMod val="20000"/>
              <a:lumOff val="80000"/>
            </a:schemeClr>
          </a:solidFill>
        </p:spPr>
        <p:txBody>
          <a:bodyPr wrap="square" rtlCol="0">
            <a:spAutoFit/>
          </a:bodyPr>
          <a:lstStyle/>
          <a:p>
            <a:pPr algn="ctr"/>
            <a:r>
              <a:rPr lang="en-US" altLang="ko-KR" sz="1200" b="1" dirty="0">
                <a:solidFill>
                  <a:schemeClr val="tx1">
                    <a:lumMod val="75000"/>
                    <a:lumOff val="25000"/>
                  </a:schemeClr>
                </a:solidFill>
                <a:cs typeface="Arial" pitchFamily="34" charset="0"/>
              </a:rPr>
              <a:t>0% missing values</a:t>
            </a:r>
            <a:endParaRPr lang="ko-KR" altLang="en-US" sz="1200" b="1" dirty="0">
              <a:solidFill>
                <a:schemeClr val="tx1">
                  <a:lumMod val="75000"/>
                  <a:lumOff val="25000"/>
                </a:schemeClr>
              </a:solidFill>
              <a:cs typeface="Arial" pitchFamily="34" charset="0"/>
            </a:endParaRPr>
          </a:p>
        </p:txBody>
      </p:sp>
      <p:sp>
        <p:nvSpPr>
          <p:cNvPr id="73" name="TextBox 72">
            <a:extLst>
              <a:ext uri="{FF2B5EF4-FFF2-40B4-BE49-F238E27FC236}">
                <a16:creationId xmlns:a16="http://schemas.microsoft.com/office/drawing/2014/main" id="{0469803F-D238-4F92-BE01-4C409E33FA75}"/>
              </a:ext>
            </a:extLst>
          </p:cNvPr>
          <p:cNvSpPr txBox="1"/>
          <p:nvPr/>
        </p:nvSpPr>
        <p:spPr>
          <a:xfrm>
            <a:off x="5813248" y="5638436"/>
            <a:ext cx="2086260" cy="240066"/>
          </a:xfrm>
          <a:prstGeom prst="rect">
            <a:avLst/>
          </a:prstGeom>
          <a:solidFill>
            <a:schemeClr val="accent2">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Married</a:t>
            </a:r>
          </a:p>
        </p:txBody>
      </p:sp>
      <p:sp>
        <p:nvSpPr>
          <p:cNvPr id="74" name="TextBox 73">
            <a:extLst>
              <a:ext uri="{FF2B5EF4-FFF2-40B4-BE49-F238E27FC236}">
                <a16:creationId xmlns:a16="http://schemas.microsoft.com/office/drawing/2014/main" id="{A86BE246-C1C1-4EC5-9560-42F4650C64E1}"/>
              </a:ext>
            </a:extLst>
          </p:cNvPr>
          <p:cNvSpPr txBox="1"/>
          <p:nvPr/>
        </p:nvSpPr>
        <p:spPr>
          <a:xfrm>
            <a:off x="5800729" y="6037937"/>
            <a:ext cx="2086260" cy="240066"/>
          </a:xfrm>
          <a:prstGeom prst="rect">
            <a:avLst/>
          </a:prstGeom>
          <a:solidFill>
            <a:schemeClr val="accent2">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Single</a:t>
            </a:r>
          </a:p>
        </p:txBody>
      </p:sp>
      <p:sp>
        <p:nvSpPr>
          <p:cNvPr id="75" name="TextBox 74">
            <a:extLst>
              <a:ext uri="{FF2B5EF4-FFF2-40B4-BE49-F238E27FC236}">
                <a16:creationId xmlns:a16="http://schemas.microsoft.com/office/drawing/2014/main" id="{D6FC891B-73D5-4D5D-B159-5F5B4C68BB11}"/>
              </a:ext>
            </a:extLst>
          </p:cNvPr>
          <p:cNvSpPr txBox="1"/>
          <p:nvPr/>
        </p:nvSpPr>
        <p:spPr>
          <a:xfrm>
            <a:off x="5800729" y="6377018"/>
            <a:ext cx="2086260" cy="240066"/>
          </a:xfrm>
          <a:prstGeom prst="rect">
            <a:avLst/>
          </a:prstGeom>
          <a:solidFill>
            <a:schemeClr val="accent2">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Unknown</a:t>
            </a:r>
          </a:p>
        </p:txBody>
      </p:sp>
      <p:sp>
        <p:nvSpPr>
          <p:cNvPr id="76" name="TextBox 75">
            <a:extLst>
              <a:ext uri="{FF2B5EF4-FFF2-40B4-BE49-F238E27FC236}">
                <a16:creationId xmlns:a16="http://schemas.microsoft.com/office/drawing/2014/main" id="{B6D68061-E44A-453E-9ED7-1A43352908BF}"/>
              </a:ext>
            </a:extLst>
          </p:cNvPr>
          <p:cNvSpPr txBox="1"/>
          <p:nvPr/>
        </p:nvSpPr>
        <p:spPr>
          <a:xfrm>
            <a:off x="8619346" y="5656862"/>
            <a:ext cx="2086260" cy="240066"/>
          </a:xfrm>
          <a:prstGeom prst="rect">
            <a:avLst/>
          </a:prstGeom>
          <a:solidFill>
            <a:schemeClr val="accent3">
              <a:lumMod val="20000"/>
              <a:lumOff val="80000"/>
            </a:schemeClr>
          </a:solid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Unknown</a:t>
            </a:r>
          </a:p>
        </p:txBody>
      </p:sp>
    </p:spTree>
    <p:extLst>
      <p:ext uri="{BB962C8B-B14F-4D97-AF65-F5344CB8AC3E}">
        <p14:creationId xmlns:p14="http://schemas.microsoft.com/office/powerpoint/2010/main" val="342313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762A47-E076-4413-BAE7-09C7171AA301}"/>
              </a:ext>
            </a:extLst>
          </p:cNvPr>
          <p:cNvSpPr>
            <a:spLocks noGrp="1"/>
          </p:cNvSpPr>
          <p:nvPr>
            <p:ph type="body" sz="quarter" idx="10"/>
          </p:nvPr>
        </p:nvSpPr>
        <p:spPr>
          <a:xfrm>
            <a:off x="537328" y="339509"/>
            <a:ext cx="11359398" cy="724247"/>
          </a:xfrm>
        </p:spPr>
        <p:txBody>
          <a:bodyPr/>
          <a:lstStyle/>
          <a:p>
            <a:r>
              <a:rPr lang="en-US" sz="4000" dirty="0"/>
              <a:t>Methodology : Data Management &amp; Project Infrastructure</a:t>
            </a:r>
          </a:p>
        </p:txBody>
      </p:sp>
      <p:sp>
        <p:nvSpPr>
          <p:cNvPr id="5" name="TextBox 4">
            <a:extLst>
              <a:ext uri="{FF2B5EF4-FFF2-40B4-BE49-F238E27FC236}">
                <a16:creationId xmlns:a16="http://schemas.microsoft.com/office/drawing/2014/main" id="{B390119D-A05D-4C32-AEEC-DB4E4AAAF4F1}"/>
              </a:ext>
            </a:extLst>
          </p:cNvPr>
          <p:cNvSpPr txBox="1"/>
          <p:nvPr/>
        </p:nvSpPr>
        <p:spPr>
          <a:xfrm>
            <a:off x="4865119" y="2013659"/>
            <a:ext cx="8466487" cy="2554545"/>
          </a:xfrm>
          <a:prstGeom prst="rect">
            <a:avLst/>
          </a:prstGeom>
          <a:noFill/>
        </p:spPr>
        <p:txBody>
          <a:bodyPr wrap="square" rtlCol="0" anchor="ctr">
            <a:spAutoFit/>
          </a:bodyPr>
          <a:lstStyle/>
          <a:p>
            <a:endParaRPr lang="en-US" altLang="ko-KR" sz="2000" dirty="0">
              <a:cs typeface="Arial" pitchFamily="34" charset="0"/>
            </a:endParaRPr>
          </a:p>
          <a:p>
            <a:pPr marL="342900" indent="-342900">
              <a:buFont typeface="Arial" panose="020B0604020202020204" pitchFamily="34" charset="0"/>
              <a:buChar char="•"/>
            </a:pPr>
            <a:r>
              <a:rPr lang="en-US" altLang="ko-KR" sz="2000" dirty="0">
                <a:cs typeface="Arial" pitchFamily="34" charset="0"/>
              </a:rPr>
              <a:t>DVC for datasets versioning &amp; Logging Training Process.</a:t>
            </a:r>
          </a:p>
          <a:p>
            <a:pPr marL="342900" indent="-342900">
              <a:buFont typeface="Arial" panose="020B0604020202020204" pitchFamily="34" charset="0"/>
              <a:buChar char="•"/>
            </a:pPr>
            <a:endParaRPr lang="en-US" altLang="ko-KR" sz="2000" dirty="0">
              <a:cs typeface="Arial" pitchFamily="34" charset="0"/>
            </a:endParaRPr>
          </a:p>
          <a:p>
            <a:pPr marL="342900" indent="-342900">
              <a:buFont typeface="Arial" panose="020B0604020202020204" pitchFamily="34" charset="0"/>
              <a:buChar char="•"/>
            </a:pPr>
            <a:r>
              <a:rPr lang="en-US" altLang="ko-KR" sz="2000" dirty="0">
                <a:cs typeface="Arial" pitchFamily="34" charset="0"/>
              </a:rPr>
              <a:t>Git &amp; GitHub for code collaboration and Version Control.</a:t>
            </a:r>
          </a:p>
          <a:p>
            <a:pPr marL="342900" indent="-342900">
              <a:buFont typeface="Arial" panose="020B0604020202020204" pitchFamily="34" charset="0"/>
              <a:buChar char="•"/>
            </a:pPr>
            <a:endParaRPr lang="en-US" altLang="ko-KR" sz="2000" dirty="0">
              <a:cs typeface="Arial" pitchFamily="34" charset="0"/>
            </a:endParaRPr>
          </a:p>
          <a:p>
            <a:pPr marL="342900" indent="-342900">
              <a:buFont typeface="Arial" panose="020B0604020202020204" pitchFamily="34" charset="0"/>
              <a:buChar char="•"/>
            </a:pPr>
            <a:r>
              <a:rPr lang="en-US" altLang="ko-KR" sz="2000" dirty="0" err="1">
                <a:cs typeface="Arial" pitchFamily="34" charset="0"/>
              </a:rPr>
              <a:t>Cookiecutter</a:t>
            </a:r>
            <a:r>
              <a:rPr lang="en-US" altLang="ko-KR" sz="2000" dirty="0">
                <a:cs typeface="Arial" pitchFamily="34" charset="0"/>
              </a:rPr>
              <a:t> for machine learning project structure.</a:t>
            </a:r>
          </a:p>
          <a:p>
            <a:pPr marL="342900" indent="-342900">
              <a:buFont typeface="Arial" panose="020B0604020202020204" pitchFamily="34" charset="0"/>
              <a:buChar char="•"/>
            </a:pPr>
            <a:endParaRPr lang="en-US" altLang="ko-KR" sz="2000" dirty="0">
              <a:cs typeface="Arial" pitchFamily="34" charset="0"/>
            </a:endParaRPr>
          </a:p>
          <a:p>
            <a:pPr marL="342900" indent="-342900">
              <a:buFont typeface="Arial" panose="020B0604020202020204" pitchFamily="34" charset="0"/>
              <a:buChar char="•"/>
            </a:pPr>
            <a:r>
              <a:rPr lang="en-US" altLang="ko-KR" sz="2000" dirty="0">
                <a:cs typeface="Arial" pitchFamily="34" charset="0"/>
              </a:rPr>
              <a:t>Flask python API for Deployment.</a:t>
            </a:r>
          </a:p>
        </p:txBody>
      </p:sp>
      <p:grpSp>
        <p:nvGrpSpPr>
          <p:cNvPr id="10" name="그룹 66">
            <a:extLst>
              <a:ext uri="{FF2B5EF4-FFF2-40B4-BE49-F238E27FC236}">
                <a16:creationId xmlns:a16="http://schemas.microsoft.com/office/drawing/2014/main" id="{9C44DA7D-8D85-4679-95B1-06D7552D9351}"/>
              </a:ext>
            </a:extLst>
          </p:cNvPr>
          <p:cNvGrpSpPr/>
          <p:nvPr/>
        </p:nvGrpSpPr>
        <p:grpSpPr>
          <a:xfrm>
            <a:off x="566057" y="1548803"/>
            <a:ext cx="4230968" cy="3529036"/>
            <a:chOff x="0" y="1584005"/>
            <a:chExt cx="4818994" cy="4075792"/>
          </a:xfrm>
        </p:grpSpPr>
        <p:sp>
          <p:nvSpPr>
            <p:cNvPr id="11" name="자유형: 도형 67">
              <a:extLst>
                <a:ext uri="{FF2B5EF4-FFF2-40B4-BE49-F238E27FC236}">
                  <a16:creationId xmlns:a16="http://schemas.microsoft.com/office/drawing/2014/main" id="{E0A2A5C5-A3C9-414F-9698-C5214D853FC1}"/>
                </a:ext>
              </a:extLst>
            </p:cNvPr>
            <p:cNvSpPr/>
            <p:nvPr/>
          </p:nvSpPr>
          <p:spPr>
            <a:xfrm>
              <a:off x="1535946" y="2366671"/>
              <a:ext cx="1911399" cy="2757876"/>
            </a:xfrm>
            <a:custGeom>
              <a:avLst/>
              <a:gdLst>
                <a:gd name="connsiteX0" fmla="*/ 0 w 1911399"/>
                <a:gd name="connsiteY0" fmla="*/ 0 h 2757876"/>
                <a:gd name="connsiteX1" fmla="*/ 1911400 w 1911399"/>
                <a:gd name="connsiteY1" fmla="*/ 0 h 2757876"/>
                <a:gd name="connsiteX2" fmla="*/ 1911400 w 1911399"/>
                <a:gd name="connsiteY2" fmla="*/ 2757877 h 2757876"/>
                <a:gd name="connsiteX3" fmla="*/ 0 w 1911399"/>
                <a:gd name="connsiteY3" fmla="*/ 2757877 h 2757876"/>
              </a:gdLst>
              <a:ahLst/>
              <a:cxnLst>
                <a:cxn ang="0">
                  <a:pos x="connsiteX0" y="connsiteY0"/>
                </a:cxn>
                <a:cxn ang="0">
                  <a:pos x="connsiteX1" y="connsiteY1"/>
                </a:cxn>
                <a:cxn ang="0">
                  <a:pos x="connsiteX2" y="connsiteY2"/>
                </a:cxn>
                <a:cxn ang="0">
                  <a:pos x="connsiteX3" y="connsiteY3"/>
                </a:cxn>
              </a:cxnLst>
              <a:rect l="l" t="t" r="r" b="b"/>
              <a:pathLst>
                <a:path w="1911399" h="2757876">
                  <a:moveTo>
                    <a:pt x="0" y="0"/>
                  </a:moveTo>
                  <a:lnTo>
                    <a:pt x="1911400" y="0"/>
                  </a:lnTo>
                  <a:lnTo>
                    <a:pt x="1911400" y="2757877"/>
                  </a:lnTo>
                  <a:lnTo>
                    <a:pt x="0" y="2757877"/>
                  </a:lnTo>
                  <a:close/>
                </a:path>
              </a:pathLst>
            </a:custGeom>
            <a:solidFill>
              <a:schemeClr val="accent3">
                <a:lumMod val="50000"/>
              </a:schemeClr>
            </a:solidFill>
            <a:ln w="6826" cap="flat">
              <a:noFill/>
              <a:prstDash val="solid"/>
              <a:miter/>
            </a:ln>
          </p:spPr>
          <p:txBody>
            <a:bodyPr rtlCol="0" anchor="ctr"/>
            <a:lstStyle/>
            <a:p>
              <a:endParaRPr lang="ko-KR" altLang="en-US"/>
            </a:p>
          </p:txBody>
        </p:sp>
        <p:sp>
          <p:nvSpPr>
            <p:cNvPr id="12" name="자유형: 도형 68">
              <a:extLst>
                <a:ext uri="{FF2B5EF4-FFF2-40B4-BE49-F238E27FC236}">
                  <a16:creationId xmlns:a16="http://schemas.microsoft.com/office/drawing/2014/main" id="{0D3EE204-5DA8-4824-827B-98E721996774}"/>
                </a:ext>
              </a:extLst>
            </p:cNvPr>
            <p:cNvSpPr/>
            <p:nvPr/>
          </p:nvSpPr>
          <p:spPr>
            <a:xfrm>
              <a:off x="1626123" y="2473086"/>
              <a:ext cx="1731659" cy="2542239"/>
            </a:xfrm>
            <a:custGeom>
              <a:avLst/>
              <a:gdLst>
                <a:gd name="connsiteX0" fmla="*/ 1700804 w 1731659"/>
                <a:gd name="connsiteY0" fmla="*/ 145 h 2542239"/>
                <a:gd name="connsiteX1" fmla="*/ 1731660 w 1731659"/>
                <a:gd name="connsiteY1" fmla="*/ 30045 h 2542239"/>
                <a:gd name="connsiteX2" fmla="*/ 1731660 w 1731659"/>
                <a:gd name="connsiteY2" fmla="*/ 2514114 h 2542239"/>
                <a:gd name="connsiteX3" fmla="*/ 1702921 w 1731659"/>
                <a:gd name="connsiteY3" fmla="*/ 2542239 h 2542239"/>
                <a:gd name="connsiteX4" fmla="*/ 30651 w 1731659"/>
                <a:gd name="connsiteY4" fmla="*/ 2542239 h 2542239"/>
                <a:gd name="connsiteX5" fmla="*/ 68 w 1731659"/>
                <a:gd name="connsiteY5" fmla="*/ 2512612 h 2542239"/>
                <a:gd name="connsiteX6" fmla="*/ 0 w 1731659"/>
                <a:gd name="connsiteY6" fmla="*/ 31956 h 2542239"/>
                <a:gd name="connsiteX7" fmla="*/ 32221 w 1731659"/>
                <a:gd name="connsiteY7" fmla="*/ 8 h 2542239"/>
                <a:gd name="connsiteX8" fmla="*/ 1700804 w 1731659"/>
                <a:gd name="connsiteY8" fmla="*/ 145 h 254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1659" h="2542239">
                  <a:moveTo>
                    <a:pt x="1700804" y="145"/>
                  </a:moveTo>
                  <a:cubicBezTo>
                    <a:pt x="1724014" y="-60"/>
                    <a:pt x="1731660" y="5469"/>
                    <a:pt x="1731660" y="30045"/>
                  </a:cubicBezTo>
                  <a:cubicBezTo>
                    <a:pt x="1731046" y="858090"/>
                    <a:pt x="1731046" y="1686068"/>
                    <a:pt x="1731660" y="2514114"/>
                  </a:cubicBezTo>
                  <a:cubicBezTo>
                    <a:pt x="1731660" y="2536846"/>
                    <a:pt x="1725038" y="2542307"/>
                    <a:pt x="1702921" y="2542239"/>
                  </a:cubicBezTo>
                  <a:cubicBezTo>
                    <a:pt x="1145475" y="2541624"/>
                    <a:pt x="588097" y="2541624"/>
                    <a:pt x="30651" y="2542239"/>
                  </a:cubicBezTo>
                  <a:cubicBezTo>
                    <a:pt x="7509" y="2542239"/>
                    <a:pt x="0" y="2537187"/>
                    <a:pt x="68" y="2512612"/>
                  </a:cubicBezTo>
                  <a:cubicBezTo>
                    <a:pt x="751" y="1685726"/>
                    <a:pt x="751" y="858841"/>
                    <a:pt x="0" y="31956"/>
                  </a:cubicBezTo>
                  <a:cubicBezTo>
                    <a:pt x="0" y="6016"/>
                    <a:pt x="6826" y="-265"/>
                    <a:pt x="32221" y="8"/>
                  </a:cubicBezTo>
                  <a:cubicBezTo>
                    <a:pt x="159602" y="1305"/>
                    <a:pt x="1584823" y="1101"/>
                    <a:pt x="1700804" y="145"/>
                  </a:cubicBezTo>
                  <a:close/>
                </a:path>
              </a:pathLst>
            </a:custGeom>
            <a:solidFill>
              <a:srgbClr val="F7F6F8"/>
            </a:solidFill>
            <a:ln w="6826" cap="flat">
              <a:noFill/>
              <a:prstDash val="solid"/>
              <a:miter/>
            </a:ln>
          </p:spPr>
          <p:txBody>
            <a:bodyPr rtlCol="0" anchor="ctr"/>
            <a:lstStyle/>
            <a:p>
              <a:endParaRPr lang="ko-KR" altLang="en-US"/>
            </a:p>
          </p:txBody>
        </p:sp>
        <p:sp>
          <p:nvSpPr>
            <p:cNvPr id="13" name="자유형: 도형 69">
              <a:extLst>
                <a:ext uri="{FF2B5EF4-FFF2-40B4-BE49-F238E27FC236}">
                  <a16:creationId xmlns:a16="http://schemas.microsoft.com/office/drawing/2014/main" id="{55B1EB1C-AD88-47D8-B00C-069085DA1CB2}"/>
                </a:ext>
              </a:extLst>
            </p:cNvPr>
            <p:cNvSpPr/>
            <p:nvPr/>
          </p:nvSpPr>
          <p:spPr>
            <a:xfrm>
              <a:off x="1836309" y="3970881"/>
              <a:ext cx="1351632" cy="27305"/>
            </a:xfrm>
            <a:custGeom>
              <a:avLst/>
              <a:gdLst>
                <a:gd name="connsiteX0" fmla="*/ 1337980 w 1351632"/>
                <a:gd name="connsiteY0" fmla="*/ 27306 h 27305"/>
                <a:gd name="connsiteX1" fmla="*/ 13653 w 1351632"/>
                <a:gd name="connsiteY1" fmla="*/ 27306 h 27305"/>
                <a:gd name="connsiteX2" fmla="*/ 0 w 1351632"/>
                <a:gd name="connsiteY2" fmla="*/ 13653 h 27305"/>
                <a:gd name="connsiteX3" fmla="*/ 0 w 1351632"/>
                <a:gd name="connsiteY3" fmla="*/ 13653 h 27305"/>
                <a:gd name="connsiteX4" fmla="*/ 13653 w 1351632"/>
                <a:gd name="connsiteY4" fmla="*/ 0 h 27305"/>
                <a:gd name="connsiteX5" fmla="*/ 1337980 w 1351632"/>
                <a:gd name="connsiteY5" fmla="*/ 0 h 27305"/>
                <a:gd name="connsiteX6" fmla="*/ 1351633 w 1351632"/>
                <a:gd name="connsiteY6" fmla="*/ 13653 h 27305"/>
                <a:gd name="connsiteX7" fmla="*/ 1351633 w 1351632"/>
                <a:gd name="connsiteY7" fmla="*/ 13653 h 27305"/>
                <a:gd name="connsiteX8" fmla="*/ 1337980 w 1351632"/>
                <a:gd name="connsiteY8" fmla="*/ 27306 h 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27305">
                  <a:moveTo>
                    <a:pt x="1337980" y="27306"/>
                  </a:moveTo>
                  <a:lnTo>
                    <a:pt x="13653" y="27306"/>
                  </a:lnTo>
                  <a:cubicBezTo>
                    <a:pt x="6144" y="27306"/>
                    <a:pt x="0" y="21162"/>
                    <a:pt x="0" y="13653"/>
                  </a:cubicBezTo>
                  <a:lnTo>
                    <a:pt x="0" y="13653"/>
                  </a:lnTo>
                  <a:cubicBezTo>
                    <a:pt x="0" y="6144"/>
                    <a:pt x="6144" y="0"/>
                    <a:pt x="13653" y="0"/>
                  </a:cubicBezTo>
                  <a:lnTo>
                    <a:pt x="1337980" y="0"/>
                  </a:lnTo>
                  <a:cubicBezTo>
                    <a:pt x="1345489" y="0"/>
                    <a:pt x="1351633" y="6144"/>
                    <a:pt x="1351633" y="13653"/>
                  </a:cubicBezTo>
                  <a:lnTo>
                    <a:pt x="1351633" y="13653"/>
                  </a:lnTo>
                  <a:cubicBezTo>
                    <a:pt x="1351633" y="21230"/>
                    <a:pt x="1345489" y="27306"/>
                    <a:pt x="1337980" y="27306"/>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14" name="자유형: 도형 70">
              <a:extLst>
                <a:ext uri="{FF2B5EF4-FFF2-40B4-BE49-F238E27FC236}">
                  <a16:creationId xmlns:a16="http://schemas.microsoft.com/office/drawing/2014/main" id="{914513C3-F0FF-42FB-9DE9-CC4C4D7BECEE}"/>
                </a:ext>
              </a:extLst>
            </p:cNvPr>
            <p:cNvSpPr/>
            <p:nvPr/>
          </p:nvSpPr>
          <p:spPr>
            <a:xfrm>
              <a:off x="2364925" y="2121119"/>
              <a:ext cx="295081" cy="163293"/>
            </a:xfrm>
            <a:custGeom>
              <a:avLst/>
              <a:gdLst>
                <a:gd name="connsiteX0" fmla="*/ 294309 w 295081"/>
                <a:gd name="connsiteY0" fmla="*/ 163293 h 163293"/>
                <a:gd name="connsiteX1" fmla="*/ 773 w 295081"/>
                <a:gd name="connsiteY1" fmla="*/ 163293 h 163293"/>
                <a:gd name="connsiteX2" fmla="*/ 22 w 295081"/>
                <a:gd name="connsiteY2" fmla="*/ 23488 h 163293"/>
                <a:gd name="connsiteX3" fmla="*/ 23027 w 295081"/>
                <a:gd name="connsiteY3" fmla="*/ 5 h 163293"/>
                <a:gd name="connsiteX4" fmla="*/ 271987 w 295081"/>
                <a:gd name="connsiteY4" fmla="*/ 5 h 163293"/>
                <a:gd name="connsiteX5" fmla="*/ 295060 w 295081"/>
                <a:gd name="connsiteY5" fmla="*/ 23556 h 163293"/>
                <a:gd name="connsiteX6" fmla="*/ 294309 w 295081"/>
                <a:gd name="connsiteY6" fmla="*/ 163293 h 16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081" h="163293">
                  <a:moveTo>
                    <a:pt x="294309" y="163293"/>
                  </a:moveTo>
                  <a:cubicBezTo>
                    <a:pt x="196486" y="163293"/>
                    <a:pt x="98664" y="163293"/>
                    <a:pt x="773" y="163293"/>
                  </a:cubicBezTo>
                  <a:cubicBezTo>
                    <a:pt x="636" y="116669"/>
                    <a:pt x="1114" y="70044"/>
                    <a:pt x="22" y="23488"/>
                  </a:cubicBezTo>
                  <a:cubicBezTo>
                    <a:pt x="-388" y="6012"/>
                    <a:pt x="4869" y="-200"/>
                    <a:pt x="23027" y="5"/>
                  </a:cubicBezTo>
                  <a:cubicBezTo>
                    <a:pt x="106036" y="824"/>
                    <a:pt x="189046" y="824"/>
                    <a:pt x="271987" y="5"/>
                  </a:cubicBezTo>
                  <a:cubicBezTo>
                    <a:pt x="290213" y="-200"/>
                    <a:pt x="295470" y="6217"/>
                    <a:pt x="295060" y="23556"/>
                  </a:cubicBezTo>
                  <a:cubicBezTo>
                    <a:pt x="294104" y="70112"/>
                    <a:pt x="294514" y="116669"/>
                    <a:pt x="294309" y="163293"/>
                  </a:cubicBezTo>
                  <a:close/>
                </a:path>
              </a:pathLst>
            </a:custGeom>
            <a:solidFill>
              <a:schemeClr val="accent3">
                <a:lumMod val="50000"/>
              </a:schemeClr>
            </a:solidFill>
            <a:ln w="6826" cap="flat">
              <a:noFill/>
              <a:prstDash val="solid"/>
              <a:miter/>
            </a:ln>
          </p:spPr>
          <p:txBody>
            <a:bodyPr rtlCol="0" anchor="ctr"/>
            <a:lstStyle/>
            <a:p>
              <a:endParaRPr lang="ko-KR" altLang="en-US"/>
            </a:p>
          </p:txBody>
        </p:sp>
        <p:sp>
          <p:nvSpPr>
            <p:cNvPr id="15" name="자유형: 도형 71">
              <a:extLst>
                <a:ext uri="{FF2B5EF4-FFF2-40B4-BE49-F238E27FC236}">
                  <a16:creationId xmlns:a16="http://schemas.microsoft.com/office/drawing/2014/main" id="{63EB5EDC-7CF1-4D75-AA49-31539760D422}"/>
                </a:ext>
              </a:extLst>
            </p:cNvPr>
            <p:cNvSpPr/>
            <p:nvPr/>
          </p:nvSpPr>
          <p:spPr>
            <a:xfrm>
              <a:off x="2423381" y="2175463"/>
              <a:ext cx="177555" cy="95638"/>
            </a:xfrm>
            <a:custGeom>
              <a:avLst/>
              <a:gdLst>
                <a:gd name="connsiteX0" fmla="*/ 156189 w 177555"/>
                <a:gd name="connsiteY0" fmla="*/ 95638 h 95638"/>
                <a:gd name="connsiteX1" fmla="*/ 21367 w 177555"/>
                <a:gd name="connsiteY1" fmla="*/ 95638 h 95638"/>
                <a:gd name="connsiteX2" fmla="*/ 0 w 177555"/>
                <a:gd name="connsiteY2" fmla="*/ 74272 h 95638"/>
                <a:gd name="connsiteX3" fmla="*/ 0 w 177555"/>
                <a:gd name="connsiteY3" fmla="*/ 21367 h 95638"/>
                <a:gd name="connsiteX4" fmla="*/ 21367 w 177555"/>
                <a:gd name="connsiteY4" fmla="*/ 0 h 95638"/>
                <a:gd name="connsiteX5" fmla="*/ 156189 w 177555"/>
                <a:gd name="connsiteY5" fmla="*/ 0 h 95638"/>
                <a:gd name="connsiteX6" fmla="*/ 177555 w 177555"/>
                <a:gd name="connsiteY6" fmla="*/ 21367 h 95638"/>
                <a:gd name="connsiteX7" fmla="*/ 177555 w 177555"/>
                <a:gd name="connsiteY7" fmla="*/ 74272 h 95638"/>
                <a:gd name="connsiteX8" fmla="*/ 156189 w 177555"/>
                <a:gd name="connsiteY8" fmla="*/ 95638 h 95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555" h="95638">
                  <a:moveTo>
                    <a:pt x="156189" y="95638"/>
                  </a:moveTo>
                  <a:lnTo>
                    <a:pt x="21367" y="95638"/>
                  </a:lnTo>
                  <a:cubicBezTo>
                    <a:pt x="9557" y="95638"/>
                    <a:pt x="0" y="86081"/>
                    <a:pt x="0" y="74272"/>
                  </a:cubicBezTo>
                  <a:lnTo>
                    <a:pt x="0" y="21367"/>
                  </a:lnTo>
                  <a:cubicBezTo>
                    <a:pt x="0" y="9557"/>
                    <a:pt x="9557" y="0"/>
                    <a:pt x="21367" y="0"/>
                  </a:cubicBezTo>
                  <a:lnTo>
                    <a:pt x="156189" y="0"/>
                  </a:lnTo>
                  <a:cubicBezTo>
                    <a:pt x="167998" y="0"/>
                    <a:pt x="177555" y="9557"/>
                    <a:pt x="177555" y="21367"/>
                  </a:cubicBezTo>
                  <a:lnTo>
                    <a:pt x="177555" y="74272"/>
                  </a:lnTo>
                  <a:cubicBezTo>
                    <a:pt x="177487" y="86081"/>
                    <a:pt x="167930" y="95638"/>
                    <a:pt x="156189" y="95638"/>
                  </a:cubicBezTo>
                  <a:close/>
                </a:path>
              </a:pathLst>
            </a:custGeom>
            <a:solidFill>
              <a:srgbClr val="F9FBFD"/>
            </a:solidFill>
            <a:ln w="6826" cap="flat">
              <a:noFill/>
              <a:prstDash val="solid"/>
              <a:miter/>
            </a:ln>
          </p:spPr>
          <p:txBody>
            <a:bodyPr rtlCol="0" anchor="ctr"/>
            <a:lstStyle/>
            <a:p>
              <a:endParaRPr lang="ko-KR" altLang="en-US"/>
            </a:p>
          </p:txBody>
        </p:sp>
        <p:sp>
          <p:nvSpPr>
            <p:cNvPr id="16" name="자유형: 도형 72">
              <a:extLst>
                <a:ext uri="{FF2B5EF4-FFF2-40B4-BE49-F238E27FC236}">
                  <a16:creationId xmlns:a16="http://schemas.microsoft.com/office/drawing/2014/main" id="{C188EE07-D2DC-4C65-8415-254FE14C0E38}"/>
                </a:ext>
              </a:extLst>
            </p:cNvPr>
            <p:cNvSpPr/>
            <p:nvPr/>
          </p:nvSpPr>
          <p:spPr>
            <a:xfrm>
              <a:off x="0" y="3533922"/>
              <a:ext cx="553008" cy="143423"/>
            </a:xfrm>
            <a:custGeom>
              <a:avLst/>
              <a:gdLst>
                <a:gd name="connsiteX0" fmla="*/ 532871 w 553008"/>
                <a:gd name="connsiteY0" fmla="*/ 143423 h 143423"/>
                <a:gd name="connsiteX1" fmla="*/ 20070 w 553008"/>
                <a:gd name="connsiteY1" fmla="*/ 143423 h 143423"/>
                <a:gd name="connsiteX2" fmla="*/ 0 w 553008"/>
                <a:gd name="connsiteY2" fmla="*/ 123354 h 143423"/>
                <a:gd name="connsiteX3" fmla="*/ 0 w 553008"/>
                <a:gd name="connsiteY3" fmla="*/ 20070 h 143423"/>
                <a:gd name="connsiteX4" fmla="*/ 20070 w 553008"/>
                <a:gd name="connsiteY4" fmla="*/ 0 h 143423"/>
                <a:gd name="connsiteX5" fmla="*/ 532939 w 553008"/>
                <a:gd name="connsiteY5" fmla="*/ 0 h 143423"/>
                <a:gd name="connsiteX6" fmla="*/ 553009 w 553008"/>
                <a:gd name="connsiteY6" fmla="*/ 20070 h 143423"/>
                <a:gd name="connsiteX7" fmla="*/ 553009 w 553008"/>
                <a:gd name="connsiteY7" fmla="*/ 123354 h 143423"/>
                <a:gd name="connsiteX8" fmla="*/ 532871 w 553008"/>
                <a:gd name="connsiteY8" fmla="*/ 143423 h 143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008" h="143423">
                  <a:moveTo>
                    <a:pt x="532871" y="143423"/>
                  </a:moveTo>
                  <a:lnTo>
                    <a:pt x="20070" y="143423"/>
                  </a:lnTo>
                  <a:cubicBezTo>
                    <a:pt x="9011" y="143423"/>
                    <a:pt x="0" y="134412"/>
                    <a:pt x="0" y="123354"/>
                  </a:cubicBezTo>
                  <a:lnTo>
                    <a:pt x="0" y="20070"/>
                  </a:lnTo>
                  <a:cubicBezTo>
                    <a:pt x="0" y="9011"/>
                    <a:pt x="9011" y="0"/>
                    <a:pt x="20070" y="0"/>
                  </a:cubicBezTo>
                  <a:lnTo>
                    <a:pt x="532939" y="0"/>
                  </a:lnTo>
                  <a:cubicBezTo>
                    <a:pt x="543998" y="0"/>
                    <a:pt x="553009" y="9011"/>
                    <a:pt x="553009" y="20070"/>
                  </a:cubicBezTo>
                  <a:lnTo>
                    <a:pt x="553009" y="123354"/>
                  </a:lnTo>
                  <a:cubicBezTo>
                    <a:pt x="552941" y="134481"/>
                    <a:pt x="543930" y="143423"/>
                    <a:pt x="532871" y="143423"/>
                  </a:cubicBezTo>
                  <a:close/>
                </a:path>
              </a:pathLst>
            </a:custGeom>
            <a:solidFill>
              <a:schemeClr val="accent5"/>
            </a:solidFill>
            <a:ln w="6826" cap="flat">
              <a:noFill/>
              <a:prstDash val="solid"/>
              <a:miter/>
            </a:ln>
          </p:spPr>
          <p:txBody>
            <a:bodyPr rtlCol="0" anchor="ctr"/>
            <a:lstStyle/>
            <a:p>
              <a:endParaRPr lang="ko-KR" altLang="en-US"/>
            </a:p>
          </p:txBody>
        </p:sp>
        <p:sp>
          <p:nvSpPr>
            <p:cNvPr id="17" name="자유형: 도형 73">
              <a:extLst>
                <a:ext uri="{FF2B5EF4-FFF2-40B4-BE49-F238E27FC236}">
                  <a16:creationId xmlns:a16="http://schemas.microsoft.com/office/drawing/2014/main" id="{32B671E6-3662-472C-8008-6A1C90DEFC86}"/>
                </a:ext>
              </a:extLst>
            </p:cNvPr>
            <p:cNvSpPr/>
            <p:nvPr/>
          </p:nvSpPr>
          <p:spPr>
            <a:xfrm>
              <a:off x="2484341" y="4940205"/>
              <a:ext cx="2334653" cy="719592"/>
            </a:xfrm>
            <a:custGeom>
              <a:avLst/>
              <a:gdLst>
                <a:gd name="connsiteX0" fmla="*/ 0 w 2334653"/>
                <a:gd name="connsiteY0" fmla="*/ 170417 h 719592"/>
                <a:gd name="connsiteX1" fmla="*/ 219606 w 2334653"/>
                <a:gd name="connsiteY1" fmla="*/ 170075 h 719592"/>
                <a:gd name="connsiteX2" fmla="*/ 444196 w 2334653"/>
                <a:gd name="connsiteY2" fmla="*/ 380261 h 719592"/>
                <a:gd name="connsiteX3" fmla="*/ 1576973 w 2334653"/>
                <a:gd name="connsiteY3" fmla="*/ 380329 h 719592"/>
                <a:gd name="connsiteX4" fmla="*/ 1617249 w 2334653"/>
                <a:gd name="connsiteY4" fmla="*/ 341282 h 719592"/>
                <a:gd name="connsiteX5" fmla="*/ 1946966 w 2334653"/>
                <a:gd name="connsiteY5" fmla="*/ 1326 h 719592"/>
                <a:gd name="connsiteX6" fmla="*/ 2324399 w 2334653"/>
                <a:gd name="connsiteY6" fmla="*/ 275953 h 719592"/>
                <a:gd name="connsiteX7" fmla="*/ 2132030 w 2334653"/>
                <a:gd name="connsiteY7" fmla="*/ 683559 h 719592"/>
                <a:gd name="connsiteX8" fmla="*/ 1688722 w 2334653"/>
                <a:gd name="connsiteY8" fmla="*/ 576726 h 719592"/>
                <a:gd name="connsiteX9" fmla="*/ 1626874 w 2334653"/>
                <a:gd name="connsiteY9" fmla="*/ 546621 h 719592"/>
                <a:gd name="connsiteX10" fmla="*/ 314084 w 2334653"/>
                <a:gd name="connsiteY10" fmla="*/ 544641 h 719592"/>
                <a:gd name="connsiteX11" fmla="*/ 48809 w 2334653"/>
                <a:gd name="connsiteY11" fmla="*/ 375960 h 719592"/>
                <a:gd name="connsiteX12" fmla="*/ 0 w 2334653"/>
                <a:gd name="connsiteY12" fmla="*/ 170417 h 71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653" h="719592">
                  <a:moveTo>
                    <a:pt x="0" y="170417"/>
                  </a:moveTo>
                  <a:cubicBezTo>
                    <a:pt x="73179" y="170280"/>
                    <a:pt x="146427" y="170212"/>
                    <a:pt x="219606" y="170075"/>
                  </a:cubicBezTo>
                  <a:cubicBezTo>
                    <a:pt x="228276" y="308788"/>
                    <a:pt x="299817" y="376711"/>
                    <a:pt x="444196" y="380261"/>
                  </a:cubicBezTo>
                  <a:cubicBezTo>
                    <a:pt x="514645" y="381968"/>
                    <a:pt x="1269921" y="378964"/>
                    <a:pt x="1576973" y="380329"/>
                  </a:cubicBezTo>
                  <a:cubicBezTo>
                    <a:pt x="1608580" y="380466"/>
                    <a:pt x="1615611" y="370909"/>
                    <a:pt x="1617249" y="341282"/>
                  </a:cubicBezTo>
                  <a:cubicBezTo>
                    <a:pt x="1627352" y="157924"/>
                    <a:pt x="1764768" y="17368"/>
                    <a:pt x="1946966" y="1326"/>
                  </a:cubicBezTo>
                  <a:cubicBezTo>
                    <a:pt x="2120562" y="-13897"/>
                    <a:pt x="2281870" y="103450"/>
                    <a:pt x="2324399" y="275953"/>
                  </a:cubicBezTo>
                  <a:cubicBezTo>
                    <a:pt x="2364607" y="439378"/>
                    <a:pt x="2283713" y="610721"/>
                    <a:pt x="2132030" y="683559"/>
                  </a:cubicBezTo>
                  <a:cubicBezTo>
                    <a:pt x="1976797" y="758104"/>
                    <a:pt x="1791118" y="714347"/>
                    <a:pt x="1688722" y="576726"/>
                  </a:cubicBezTo>
                  <a:cubicBezTo>
                    <a:pt x="1671587" y="553720"/>
                    <a:pt x="1654453" y="546621"/>
                    <a:pt x="1626874" y="546621"/>
                  </a:cubicBezTo>
                  <a:cubicBezTo>
                    <a:pt x="1233331" y="547509"/>
                    <a:pt x="358797" y="546621"/>
                    <a:pt x="314084" y="544641"/>
                  </a:cubicBezTo>
                  <a:cubicBezTo>
                    <a:pt x="186157" y="538839"/>
                    <a:pt x="100485" y="494467"/>
                    <a:pt x="48809" y="375960"/>
                  </a:cubicBezTo>
                  <a:cubicBezTo>
                    <a:pt x="20411" y="310631"/>
                    <a:pt x="7304" y="252607"/>
                    <a:pt x="0" y="170417"/>
                  </a:cubicBezTo>
                  <a:close/>
                </a:path>
              </a:pathLst>
            </a:custGeom>
            <a:solidFill>
              <a:schemeClr val="accent3"/>
            </a:solidFill>
            <a:ln w="6826" cap="flat">
              <a:noFill/>
              <a:prstDash val="solid"/>
              <a:miter/>
            </a:ln>
          </p:spPr>
          <p:txBody>
            <a:bodyPr rtlCol="0" anchor="ctr"/>
            <a:lstStyle/>
            <a:p>
              <a:endParaRPr lang="ko-KR" altLang="en-US"/>
            </a:p>
          </p:txBody>
        </p:sp>
        <p:sp>
          <p:nvSpPr>
            <p:cNvPr id="18" name="자유형: 도형 74">
              <a:extLst>
                <a:ext uri="{FF2B5EF4-FFF2-40B4-BE49-F238E27FC236}">
                  <a16:creationId xmlns:a16="http://schemas.microsoft.com/office/drawing/2014/main" id="{24A4E43D-F779-4BE3-8654-D5645F1E6CB8}"/>
                </a:ext>
              </a:extLst>
            </p:cNvPr>
            <p:cNvSpPr/>
            <p:nvPr/>
          </p:nvSpPr>
          <p:spPr>
            <a:xfrm>
              <a:off x="36838" y="2828944"/>
              <a:ext cx="1498357" cy="1873320"/>
            </a:xfrm>
            <a:custGeom>
              <a:avLst/>
              <a:gdLst>
                <a:gd name="connsiteX0" fmla="*/ 1498357 w 1498357"/>
                <a:gd name="connsiteY0" fmla="*/ 1741639 h 1873320"/>
                <a:gd name="connsiteX1" fmla="*/ 1497948 w 1498357"/>
                <a:gd name="connsiteY1" fmla="*/ 1873321 h 1873320"/>
                <a:gd name="connsiteX2" fmla="*/ 1109114 w 1498357"/>
                <a:gd name="connsiteY2" fmla="*/ 1871750 h 1873320"/>
                <a:gd name="connsiteX3" fmla="*/ 617338 w 1498357"/>
                <a:gd name="connsiteY3" fmla="*/ 1558896 h 1873320"/>
                <a:gd name="connsiteX4" fmla="*/ 578974 w 1498357"/>
                <a:gd name="connsiteY4" fmla="*/ 1391716 h 1873320"/>
                <a:gd name="connsiteX5" fmla="*/ 558768 w 1498357"/>
                <a:gd name="connsiteY5" fmla="*/ 557049 h 1873320"/>
                <a:gd name="connsiteX6" fmla="*/ 529209 w 1498357"/>
                <a:gd name="connsiteY6" fmla="*/ 522234 h 1873320"/>
                <a:gd name="connsiteX7" fmla="*/ 175395 w 1498357"/>
                <a:gd name="connsiteY7" fmla="*/ 363383 h 1873320"/>
                <a:gd name="connsiteX8" fmla="*/ 1390 w 1498357"/>
                <a:gd name="connsiteY8" fmla="*/ 56740 h 1873320"/>
                <a:gd name="connsiteX9" fmla="*/ 14701 w 1498357"/>
                <a:gd name="connsiteY9" fmla="*/ 37216 h 1873320"/>
                <a:gd name="connsiteX10" fmla="*/ 92864 w 1498357"/>
                <a:gd name="connsiteY10" fmla="*/ 36056 h 1873320"/>
                <a:gd name="connsiteX11" fmla="*/ 126996 w 1498357"/>
                <a:gd name="connsiteY11" fmla="*/ 56535 h 1873320"/>
                <a:gd name="connsiteX12" fmla="*/ 161128 w 1498357"/>
                <a:gd name="connsiteY12" fmla="*/ 124799 h 1873320"/>
                <a:gd name="connsiteX13" fmla="*/ 623892 w 1498357"/>
                <a:gd name="connsiteY13" fmla="*/ 414308 h 1873320"/>
                <a:gd name="connsiteX14" fmla="*/ 1062217 w 1498357"/>
                <a:gd name="connsiteY14" fmla="*/ 165758 h 1873320"/>
                <a:gd name="connsiteX15" fmla="*/ 1126658 w 1498357"/>
                <a:gd name="connsiteY15" fmla="*/ 25202 h 1873320"/>
                <a:gd name="connsiteX16" fmla="*/ 1165227 w 1498357"/>
                <a:gd name="connsiteY16" fmla="*/ 422 h 1873320"/>
                <a:gd name="connsiteX17" fmla="*/ 1226597 w 1498357"/>
                <a:gd name="connsiteY17" fmla="*/ 763 h 1873320"/>
                <a:gd name="connsiteX18" fmla="*/ 1257794 w 1498357"/>
                <a:gd name="connsiteY18" fmla="*/ 42814 h 1873320"/>
                <a:gd name="connsiteX19" fmla="*/ 852372 w 1498357"/>
                <a:gd name="connsiteY19" fmla="*/ 492198 h 1873320"/>
                <a:gd name="connsiteX20" fmla="*/ 712567 w 1498357"/>
                <a:gd name="connsiteY20" fmla="*/ 534658 h 1873320"/>
                <a:gd name="connsiteX21" fmla="*/ 688401 w 1498357"/>
                <a:gd name="connsiteY21" fmla="*/ 564763 h 1873320"/>
                <a:gd name="connsiteX22" fmla="*/ 721578 w 1498357"/>
                <a:gd name="connsiteY22" fmla="*/ 1431446 h 1873320"/>
                <a:gd name="connsiteX23" fmla="*/ 1171440 w 1498357"/>
                <a:gd name="connsiteY23" fmla="*/ 1749421 h 1873320"/>
                <a:gd name="connsiteX24" fmla="*/ 1498357 w 1498357"/>
                <a:gd name="connsiteY24" fmla="*/ 1741639 h 187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98357" h="1873320">
                  <a:moveTo>
                    <a:pt x="1498357" y="1741639"/>
                  </a:moveTo>
                  <a:cubicBezTo>
                    <a:pt x="1498221" y="1792359"/>
                    <a:pt x="1498084" y="1822601"/>
                    <a:pt x="1497948" y="1873321"/>
                  </a:cubicBezTo>
                  <a:cubicBezTo>
                    <a:pt x="1368314" y="1872843"/>
                    <a:pt x="1238748" y="1873321"/>
                    <a:pt x="1109114" y="1871750"/>
                  </a:cubicBezTo>
                  <a:cubicBezTo>
                    <a:pt x="880907" y="1869088"/>
                    <a:pt x="720486" y="1759114"/>
                    <a:pt x="617338" y="1558896"/>
                  </a:cubicBezTo>
                  <a:cubicBezTo>
                    <a:pt x="590169" y="1506127"/>
                    <a:pt x="579588" y="1450765"/>
                    <a:pt x="578974" y="1391716"/>
                  </a:cubicBezTo>
                  <a:cubicBezTo>
                    <a:pt x="577335" y="1239487"/>
                    <a:pt x="561498" y="683065"/>
                    <a:pt x="558768" y="557049"/>
                  </a:cubicBezTo>
                  <a:cubicBezTo>
                    <a:pt x="558290" y="534248"/>
                    <a:pt x="551327" y="524487"/>
                    <a:pt x="529209" y="522234"/>
                  </a:cubicBezTo>
                  <a:cubicBezTo>
                    <a:pt x="393773" y="508445"/>
                    <a:pt x="275130" y="456359"/>
                    <a:pt x="175395" y="363383"/>
                  </a:cubicBezTo>
                  <a:cubicBezTo>
                    <a:pt x="85423" y="279554"/>
                    <a:pt x="31836" y="174632"/>
                    <a:pt x="1390" y="56740"/>
                  </a:cubicBezTo>
                  <a:cubicBezTo>
                    <a:pt x="-1955" y="43701"/>
                    <a:pt x="93" y="36807"/>
                    <a:pt x="14701" y="37216"/>
                  </a:cubicBezTo>
                  <a:cubicBezTo>
                    <a:pt x="16954" y="37285"/>
                    <a:pt x="65558" y="36056"/>
                    <a:pt x="92864" y="36056"/>
                  </a:cubicBezTo>
                  <a:cubicBezTo>
                    <a:pt x="113343" y="36056"/>
                    <a:pt x="121944" y="43838"/>
                    <a:pt x="126996" y="56535"/>
                  </a:cubicBezTo>
                  <a:cubicBezTo>
                    <a:pt x="140649" y="90667"/>
                    <a:pt x="146588" y="92852"/>
                    <a:pt x="161128" y="124799"/>
                  </a:cubicBezTo>
                  <a:cubicBezTo>
                    <a:pt x="263525" y="343245"/>
                    <a:pt x="406880" y="411509"/>
                    <a:pt x="623892" y="414308"/>
                  </a:cubicBezTo>
                  <a:cubicBezTo>
                    <a:pt x="843771" y="411509"/>
                    <a:pt x="960025" y="325428"/>
                    <a:pt x="1062217" y="165758"/>
                  </a:cubicBezTo>
                  <a:cubicBezTo>
                    <a:pt x="1087884" y="125619"/>
                    <a:pt x="1110070" y="70051"/>
                    <a:pt x="1126658" y="25202"/>
                  </a:cubicBezTo>
                  <a:cubicBezTo>
                    <a:pt x="1133758" y="6020"/>
                    <a:pt x="1137307" y="1924"/>
                    <a:pt x="1165227" y="422"/>
                  </a:cubicBezTo>
                  <a:cubicBezTo>
                    <a:pt x="1185638" y="-670"/>
                    <a:pt x="1206118" y="695"/>
                    <a:pt x="1226597" y="763"/>
                  </a:cubicBezTo>
                  <a:cubicBezTo>
                    <a:pt x="1267897" y="832"/>
                    <a:pt x="1268307" y="900"/>
                    <a:pt x="1257794" y="42814"/>
                  </a:cubicBezTo>
                  <a:cubicBezTo>
                    <a:pt x="1202363" y="264468"/>
                    <a:pt x="1058940" y="406936"/>
                    <a:pt x="852372" y="492198"/>
                  </a:cubicBezTo>
                  <a:cubicBezTo>
                    <a:pt x="807181" y="510834"/>
                    <a:pt x="760420" y="524828"/>
                    <a:pt x="712567" y="534658"/>
                  </a:cubicBezTo>
                  <a:cubicBezTo>
                    <a:pt x="695091" y="538276"/>
                    <a:pt x="687992" y="546331"/>
                    <a:pt x="688401" y="564763"/>
                  </a:cubicBezTo>
                  <a:cubicBezTo>
                    <a:pt x="692429" y="772627"/>
                    <a:pt x="698095" y="1351235"/>
                    <a:pt x="721578" y="1431446"/>
                  </a:cubicBezTo>
                  <a:cubicBezTo>
                    <a:pt x="784518" y="1646410"/>
                    <a:pt x="946167" y="1756247"/>
                    <a:pt x="1171440" y="1749421"/>
                  </a:cubicBezTo>
                  <a:cubicBezTo>
                    <a:pt x="1294315" y="1749489"/>
                    <a:pt x="1451323" y="1749489"/>
                    <a:pt x="1498357" y="1741639"/>
                  </a:cubicBezTo>
                  <a:close/>
                </a:path>
              </a:pathLst>
            </a:custGeom>
            <a:solidFill>
              <a:schemeClr val="accent3"/>
            </a:solidFill>
            <a:ln w="6826" cap="flat">
              <a:noFill/>
              <a:prstDash val="solid"/>
              <a:miter/>
            </a:ln>
          </p:spPr>
          <p:txBody>
            <a:bodyPr rtlCol="0" anchor="ctr"/>
            <a:lstStyle/>
            <a:p>
              <a:endParaRPr lang="ko-KR" altLang="en-US"/>
            </a:p>
          </p:txBody>
        </p:sp>
        <p:sp>
          <p:nvSpPr>
            <p:cNvPr id="19" name="자유형: 도형 75">
              <a:extLst>
                <a:ext uri="{FF2B5EF4-FFF2-40B4-BE49-F238E27FC236}">
                  <a16:creationId xmlns:a16="http://schemas.microsoft.com/office/drawing/2014/main" id="{339839AD-5087-4DD2-A5CC-36A8BB709034}"/>
                </a:ext>
              </a:extLst>
            </p:cNvPr>
            <p:cNvSpPr/>
            <p:nvPr/>
          </p:nvSpPr>
          <p:spPr>
            <a:xfrm>
              <a:off x="94817" y="3676662"/>
              <a:ext cx="378460" cy="684707"/>
            </a:xfrm>
            <a:custGeom>
              <a:avLst/>
              <a:gdLst>
                <a:gd name="connsiteX0" fmla="*/ 548 w 378460"/>
                <a:gd name="connsiteY0" fmla="*/ 68 h 684707"/>
                <a:gd name="connsiteX1" fmla="*/ 377913 w 378460"/>
                <a:gd name="connsiteY1" fmla="*/ 0 h 684707"/>
                <a:gd name="connsiteX2" fmla="*/ 378459 w 378460"/>
                <a:gd name="connsiteY2" fmla="*/ 650832 h 684707"/>
                <a:gd name="connsiteX3" fmla="*/ 344327 w 378460"/>
                <a:gd name="connsiteY3" fmla="*/ 684691 h 684707"/>
                <a:gd name="connsiteX4" fmla="*/ 34202 w 378460"/>
                <a:gd name="connsiteY4" fmla="*/ 684691 h 684707"/>
                <a:gd name="connsiteX5" fmla="*/ 2 w 378460"/>
                <a:gd name="connsiteY5" fmla="*/ 650832 h 684707"/>
                <a:gd name="connsiteX6" fmla="*/ 548 w 378460"/>
                <a:gd name="connsiteY6" fmla="*/ 68 h 68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460" h="684707">
                  <a:moveTo>
                    <a:pt x="548" y="68"/>
                  </a:moveTo>
                  <a:cubicBezTo>
                    <a:pt x="126359" y="68"/>
                    <a:pt x="252102" y="68"/>
                    <a:pt x="377913" y="0"/>
                  </a:cubicBezTo>
                  <a:cubicBezTo>
                    <a:pt x="377913" y="216944"/>
                    <a:pt x="377367" y="433888"/>
                    <a:pt x="378459" y="650832"/>
                  </a:cubicBezTo>
                  <a:cubicBezTo>
                    <a:pt x="378595" y="678001"/>
                    <a:pt x="370950" y="685100"/>
                    <a:pt x="344327" y="684691"/>
                  </a:cubicBezTo>
                  <a:cubicBezTo>
                    <a:pt x="240975" y="683189"/>
                    <a:pt x="137554" y="683189"/>
                    <a:pt x="34202" y="684691"/>
                  </a:cubicBezTo>
                  <a:cubicBezTo>
                    <a:pt x="7647" y="685100"/>
                    <a:pt x="-135" y="678069"/>
                    <a:pt x="2" y="650832"/>
                  </a:cubicBezTo>
                  <a:cubicBezTo>
                    <a:pt x="1094" y="433956"/>
                    <a:pt x="548" y="217012"/>
                    <a:pt x="548" y="68"/>
                  </a:cubicBezTo>
                  <a:close/>
                </a:path>
              </a:pathLst>
            </a:custGeom>
            <a:solidFill>
              <a:schemeClr val="accent3">
                <a:lumMod val="60000"/>
                <a:lumOff val="40000"/>
              </a:schemeClr>
            </a:solidFill>
            <a:ln w="6826" cap="flat">
              <a:noFill/>
              <a:prstDash val="solid"/>
              <a:miter/>
            </a:ln>
          </p:spPr>
          <p:txBody>
            <a:bodyPr rtlCol="0" anchor="ctr"/>
            <a:lstStyle/>
            <a:p>
              <a:endParaRPr lang="ko-KR" altLang="en-US"/>
            </a:p>
          </p:txBody>
        </p:sp>
        <p:sp>
          <p:nvSpPr>
            <p:cNvPr id="20" name="자유형: 도형 76">
              <a:extLst>
                <a:ext uri="{FF2B5EF4-FFF2-40B4-BE49-F238E27FC236}">
                  <a16:creationId xmlns:a16="http://schemas.microsoft.com/office/drawing/2014/main" id="{CD3410D7-47F2-4CC2-8CC2-9A3C949C1F80}"/>
                </a:ext>
              </a:extLst>
            </p:cNvPr>
            <p:cNvSpPr/>
            <p:nvPr/>
          </p:nvSpPr>
          <p:spPr>
            <a:xfrm>
              <a:off x="1052239" y="1709193"/>
              <a:ext cx="248738" cy="1094958"/>
            </a:xfrm>
            <a:custGeom>
              <a:avLst/>
              <a:gdLst>
                <a:gd name="connsiteX0" fmla="*/ 2239 w 248738"/>
                <a:gd name="connsiteY0" fmla="*/ 2141 h 1094958"/>
                <a:gd name="connsiteX1" fmla="*/ 127299 w 248738"/>
                <a:gd name="connsiteY1" fmla="*/ 10742 h 1094958"/>
                <a:gd name="connsiteX2" fmla="*/ 244373 w 248738"/>
                <a:gd name="connsiteY2" fmla="*/ 184202 h 1094958"/>
                <a:gd name="connsiteX3" fmla="*/ 247171 w 248738"/>
                <a:gd name="connsiteY3" fmla="*/ 1059964 h 1094958"/>
                <a:gd name="connsiteX4" fmla="*/ 237546 w 248738"/>
                <a:gd name="connsiteY4" fmla="*/ 1091707 h 1094958"/>
                <a:gd name="connsiteX5" fmla="*/ 160885 w 248738"/>
                <a:gd name="connsiteY5" fmla="*/ 1088226 h 1094958"/>
                <a:gd name="connsiteX6" fmla="*/ 157540 w 248738"/>
                <a:gd name="connsiteY6" fmla="*/ 1066040 h 1094958"/>
                <a:gd name="connsiteX7" fmla="*/ 157336 w 248738"/>
                <a:gd name="connsiteY7" fmla="*/ 203657 h 1094958"/>
                <a:gd name="connsiteX8" fmla="*/ 54393 w 248738"/>
                <a:gd name="connsiteY8" fmla="*/ 109998 h 1094958"/>
                <a:gd name="connsiteX9" fmla="*/ 3809 w 248738"/>
                <a:gd name="connsiteY9" fmla="*/ 116142 h 1094958"/>
                <a:gd name="connsiteX10" fmla="*/ 2239 w 248738"/>
                <a:gd name="connsiteY10" fmla="*/ 2141 h 109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8738" h="1094958">
                  <a:moveTo>
                    <a:pt x="2239" y="2141"/>
                  </a:moveTo>
                  <a:cubicBezTo>
                    <a:pt x="44426" y="-2160"/>
                    <a:pt x="86273" y="-317"/>
                    <a:pt x="127299" y="10742"/>
                  </a:cubicBezTo>
                  <a:cubicBezTo>
                    <a:pt x="212903" y="33816"/>
                    <a:pt x="244782" y="90884"/>
                    <a:pt x="244373" y="184202"/>
                  </a:cubicBezTo>
                  <a:cubicBezTo>
                    <a:pt x="244782" y="234239"/>
                    <a:pt x="247581" y="790662"/>
                    <a:pt x="247171" y="1059964"/>
                  </a:cubicBezTo>
                  <a:cubicBezTo>
                    <a:pt x="247171" y="1071091"/>
                    <a:pt x="254476" y="1089386"/>
                    <a:pt x="237546" y="1091707"/>
                  </a:cubicBezTo>
                  <a:cubicBezTo>
                    <a:pt x="214541" y="1094779"/>
                    <a:pt x="183208" y="1098465"/>
                    <a:pt x="160885" y="1088226"/>
                  </a:cubicBezTo>
                  <a:cubicBezTo>
                    <a:pt x="157131" y="1086519"/>
                    <a:pt x="157540" y="1073685"/>
                    <a:pt x="157540" y="1066040"/>
                  </a:cubicBezTo>
                  <a:cubicBezTo>
                    <a:pt x="157677" y="789911"/>
                    <a:pt x="158360" y="214989"/>
                    <a:pt x="157336" y="203657"/>
                  </a:cubicBezTo>
                  <a:cubicBezTo>
                    <a:pt x="151943" y="141946"/>
                    <a:pt x="115899" y="108770"/>
                    <a:pt x="54393" y="109998"/>
                  </a:cubicBezTo>
                  <a:cubicBezTo>
                    <a:pt x="37532" y="110340"/>
                    <a:pt x="20671" y="114026"/>
                    <a:pt x="3809" y="116142"/>
                  </a:cubicBezTo>
                  <a:cubicBezTo>
                    <a:pt x="-969" y="77232"/>
                    <a:pt x="-969" y="49926"/>
                    <a:pt x="2239" y="2141"/>
                  </a:cubicBezTo>
                  <a:close/>
                </a:path>
              </a:pathLst>
            </a:custGeom>
            <a:solidFill>
              <a:schemeClr val="accent3">
                <a:lumMod val="50000"/>
              </a:schemeClr>
            </a:solidFill>
            <a:ln w="6826" cap="flat">
              <a:noFill/>
              <a:prstDash val="solid"/>
              <a:miter/>
            </a:ln>
          </p:spPr>
          <p:txBody>
            <a:bodyPr rtlCol="0" anchor="ctr"/>
            <a:lstStyle/>
            <a:p>
              <a:endParaRPr lang="ko-KR" altLang="en-US"/>
            </a:p>
          </p:txBody>
        </p:sp>
        <p:sp>
          <p:nvSpPr>
            <p:cNvPr id="21" name="자유형: 도형 77">
              <a:extLst>
                <a:ext uri="{FF2B5EF4-FFF2-40B4-BE49-F238E27FC236}">
                  <a16:creationId xmlns:a16="http://schemas.microsoft.com/office/drawing/2014/main" id="{E4593EAF-A75A-4CBA-8FEF-AF6AC64ADA48}"/>
                </a:ext>
              </a:extLst>
            </p:cNvPr>
            <p:cNvSpPr/>
            <p:nvPr/>
          </p:nvSpPr>
          <p:spPr>
            <a:xfrm>
              <a:off x="20757" y="1733767"/>
              <a:ext cx="246687" cy="1095399"/>
            </a:xfrm>
            <a:custGeom>
              <a:avLst/>
              <a:gdLst>
                <a:gd name="connsiteX0" fmla="*/ 87919 w 246687"/>
                <a:gd name="connsiteY0" fmla="*/ 641232 h 1095399"/>
                <a:gd name="connsiteX1" fmla="*/ 88806 w 246687"/>
                <a:gd name="connsiteY1" fmla="*/ 1063993 h 1095399"/>
                <a:gd name="connsiteX2" fmla="*/ 44707 w 246687"/>
                <a:gd name="connsiteY2" fmla="*/ 1094916 h 1095399"/>
                <a:gd name="connsiteX3" fmla="*/ 4636 w 246687"/>
                <a:gd name="connsiteY3" fmla="*/ 1063515 h 1095399"/>
                <a:gd name="connsiteX4" fmla="*/ 5455 w 246687"/>
                <a:gd name="connsiteY4" fmla="*/ 272537 h 1095399"/>
                <a:gd name="connsiteX5" fmla="*/ 1360 w 246687"/>
                <a:gd name="connsiteY5" fmla="*/ 180858 h 1095399"/>
                <a:gd name="connsiteX6" fmla="*/ 110582 w 246687"/>
                <a:gd name="connsiteY6" fmla="*/ 14907 h 1095399"/>
                <a:gd name="connsiteX7" fmla="*/ 218235 w 246687"/>
                <a:gd name="connsiteY7" fmla="*/ 94 h 1095399"/>
                <a:gd name="connsiteX8" fmla="*/ 244927 w 246687"/>
                <a:gd name="connsiteY8" fmla="*/ 27877 h 1095399"/>
                <a:gd name="connsiteX9" fmla="*/ 244790 w 246687"/>
                <a:gd name="connsiteY9" fmla="*/ 44943 h 1095399"/>
                <a:gd name="connsiteX10" fmla="*/ 241513 w 246687"/>
                <a:gd name="connsiteY10" fmla="*/ 108361 h 1095399"/>
                <a:gd name="connsiteX11" fmla="*/ 185059 w 246687"/>
                <a:gd name="connsiteY11" fmla="*/ 109795 h 1095399"/>
                <a:gd name="connsiteX12" fmla="*/ 89421 w 246687"/>
                <a:gd name="connsiteY12" fmla="*/ 201542 h 1095399"/>
                <a:gd name="connsiteX13" fmla="*/ 88055 w 246687"/>
                <a:gd name="connsiteY13" fmla="*/ 296907 h 1095399"/>
                <a:gd name="connsiteX14" fmla="*/ 87919 w 246687"/>
                <a:gd name="connsiteY14" fmla="*/ 641232 h 1095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6687" h="1095399">
                  <a:moveTo>
                    <a:pt x="87919" y="641232"/>
                  </a:moveTo>
                  <a:cubicBezTo>
                    <a:pt x="87919" y="782129"/>
                    <a:pt x="86622" y="923095"/>
                    <a:pt x="88806" y="1063993"/>
                  </a:cubicBezTo>
                  <a:cubicBezTo>
                    <a:pt x="89421" y="1103245"/>
                    <a:pt x="65869" y="1093961"/>
                    <a:pt x="44707" y="1094916"/>
                  </a:cubicBezTo>
                  <a:cubicBezTo>
                    <a:pt x="22317" y="1095940"/>
                    <a:pt x="4432" y="1098466"/>
                    <a:pt x="4636" y="1063515"/>
                  </a:cubicBezTo>
                  <a:cubicBezTo>
                    <a:pt x="6206" y="799878"/>
                    <a:pt x="5524" y="536242"/>
                    <a:pt x="5455" y="272537"/>
                  </a:cubicBezTo>
                  <a:cubicBezTo>
                    <a:pt x="5455" y="241954"/>
                    <a:pt x="4909" y="211508"/>
                    <a:pt x="1360" y="180858"/>
                  </a:cubicBezTo>
                  <a:cubicBezTo>
                    <a:pt x="-8061" y="98736"/>
                    <a:pt x="31806" y="39551"/>
                    <a:pt x="110582" y="14907"/>
                  </a:cubicBezTo>
                  <a:cubicBezTo>
                    <a:pt x="145602" y="3985"/>
                    <a:pt x="181850" y="1937"/>
                    <a:pt x="218235" y="94"/>
                  </a:cubicBezTo>
                  <a:cubicBezTo>
                    <a:pt x="239397" y="-998"/>
                    <a:pt x="247521" y="7398"/>
                    <a:pt x="244927" y="27877"/>
                  </a:cubicBezTo>
                  <a:cubicBezTo>
                    <a:pt x="244244" y="33475"/>
                    <a:pt x="244927" y="39209"/>
                    <a:pt x="244790" y="44943"/>
                  </a:cubicBezTo>
                  <a:cubicBezTo>
                    <a:pt x="244380" y="66447"/>
                    <a:pt x="251070" y="92251"/>
                    <a:pt x="241513" y="108361"/>
                  </a:cubicBezTo>
                  <a:cubicBezTo>
                    <a:pt x="230318" y="127270"/>
                    <a:pt x="204651" y="108361"/>
                    <a:pt x="185059" y="109795"/>
                  </a:cubicBezTo>
                  <a:cubicBezTo>
                    <a:pt x="129287" y="113890"/>
                    <a:pt x="94267" y="145019"/>
                    <a:pt x="89421" y="201542"/>
                  </a:cubicBezTo>
                  <a:cubicBezTo>
                    <a:pt x="86758" y="233148"/>
                    <a:pt x="88055" y="265096"/>
                    <a:pt x="88055" y="296907"/>
                  </a:cubicBezTo>
                  <a:cubicBezTo>
                    <a:pt x="87850" y="411727"/>
                    <a:pt x="87919" y="526480"/>
                    <a:pt x="87919" y="641232"/>
                  </a:cubicBezTo>
                  <a:close/>
                </a:path>
              </a:pathLst>
            </a:custGeom>
            <a:solidFill>
              <a:schemeClr val="accent3">
                <a:lumMod val="50000"/>
              </a:schemeClr>
            </a:solidFill>
            <a:ln w="6826" cap="flat">
              <a:noFill/>
              <a:prstDash val="solid"/>
              <a:miter/>
            </a:ln>
          </p:spPr>
          <p:txBody>
            <a:bodyPr rtlCol="0" anchor="ctr"/>
            <a:lstStyle/>
            <a:p>
              <a:endParaRPr lang="ko-KR" altLang="en-US"/>
            </a:p>
          </p:txBody>
        </p:sp>
        <p:sp>
          <p:nvSpPr>
            <p:cNvPr id="22" name="자유형: 도형 78">
              <a:extLst>
                <a:ext uri="{FF2B5EF4-FFF2-40B4-BE49-F238E27FC236}">
                  <a16:creationId xmlns:a16="http://schemas.microsoft.com/office/drawing/2014/main" id="{42144745-B28C-4551-A194-A81E9E1AB4D1}"/>
                </a:ext>
              </a:extLst>
            </p:cNvPr>
            <p:cNvSpPr/>
            <p:nvPr/>
          </p:nvSpPr>
          <p:spPr>
            <a:xfrm>
              <a:off x="259658" y="1620310"/>
              <a:ext cx="237523" cy="360498"/>
            </a:xfrm>
            <a:custGeom>
              <a:avLst/>
              <a:gdLst>
                <a:gd name="connsiteX0" fmla="*/ 4298 w 237523"/>
                <a:gd name="connsiteY0" fmla="*/ 185638 h 360498"/>
                <a:gd name="connsiteX1" fmla="*/ 51400 w 237523"/>
                <a:gd name="connsiteY1" fmla="*/ 87406 h 360498"/>
                <a:gd name="connsiteX2" fmla="*/ 153933 w 237523"/>
                <a:gd name="connsiteY2" fmla="*/ 8902 h 360498"/>
                <a:gd name="connsiteX3" fmla="*/ 182536 w 237523"/>
                <a:gd name="connsiteY3" fmla="*/ 11223 h 360498"/>
                <a:gd name="connsiteX4" fmla="*/ 230321 w 237523"/>
                <a:gd name="connsiteY4" fmla="*/ 269330 h 360498"/>
                <a:gd name="connsiteX5" fmla="*/ 188475 w 237523"/>
                <a:gd name="connsiteY5" fmla="*/ 349882 h 360498"/>
                <a:gd name="connsiteX6" fmla="*/ 154411 w 237523"/>
                <a:gd name="connsiteY6" fmla="*/ 353432 h 360498"/>
                <a:gd name="connsiteX7" fmla="*/ 18975 w 237523"/>
                <a:gd name="connsiteY7" fmla="*/ 256428 h 360498"/>
                <a:gd name="connsiteX8" fmla="*/ 4298 w 237523"/>
                <a:gd name="connsiteY8" fmla="*/ 185638 h 360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523" h="360498">
                  <a:moveTo>
                    <a:pt x="4298" y="185638"/>
                  </a:moveTo>
                  <a:cubicBezTo>
                    <a:pt x="-10788" y="137307"/>
                    <a:pt x="15971" y="111435"/>
                    <a:pt x="51400" y="87406"/>
                  </a:cubicBezTo>
                  <a:cubicBezTo>
                    <a:pt x="86966" y="63240"/>
                    <a:pt x="119938" y="35320"/>
                    <a:pt x="153933" y="8902"/>
                  </a:cubicBezTo>
                  <a:cubicBezTo>
                    <a:pt x="164446" y="710"/>
                    <a:pt x="173389" y="-7140"/>
                    <a:pt x="182536" y="11223"/>
                  </a:cubicBezTo>
                  <a:cubicBezTo>
                    <a:pt x="223153" y="92799"/>
                    <a:pt x="251483" y="176491"/>
                    <a:pt x="230321" y="269330"/>
                  </a:cubicBezTo>
                  <a:cubicBezTo>
                    <a:pt x="223358" y="299708"/>
                    <a:pt x="208408" y="325921"/>
                    <a:pt x="188475" y="349882"/>
                  </a:cubicBezTo>
                  <a:cubicBezTo>
                    <a:pt x="177416" y="363194"/>
                    <a:pt x="168201" y="363535"/>
                    <a:pt x="154411" y="353432"/>
                  </a:cubicBezTo>
                  <a:cubicBezTo>
                    <a:pt x="109766" y="320392"/>
                    <a:pt x="64848" y="287762"/>
                    <a:pt x="18975" y="256428"/>
                  </a:cubicBezTo>
                  <a:cubicBezTo>
                    <a:pt x="-9969" y="236632"/>
                    <a:pt x="9896" y="208097"/>
                    <a:pt x="4298" y="185638"/>
                  </a:cubicBezTo>
                  <a:close/>
                </a:path>
              </a:pathLst>
            </a:custGeom>
            <a:solidFill>
              <a:schemeClr val="accent1"/>
            </a:solidFill>
            <a:ln w="6826" cap="flat">
              <a:noFill/>
              <a:prstDash val="solid"/>
              <a:miter/>
            </a:ln>
          </p:spPr>
          <p:txBody>
            <a:bodyPr rtlCol="0" anchor="ctr"/>
            <a:lstStyle/>
            <a:p>
              <a:endParaRPr lang="ko-KR" altLang="en-US"/>
            </a:p>
          </p:txBody>
        </p:sp>
        <p:sp>
          <p:nvSpPr>
            <p:cNvPr id="23" name="자유형: 도형 79">
              <a:extLst>
                <a:ext uri="{FF2B5EF4-FFF2-40B4-BE49-F238E27FC236}">
                  <a16:creationId xmlns:a16="http://schemas.microsoft.com/office/drawing/2014/main" id="{987BECF3-8E0D-4972-A2F8-E7A3BE1A4970}"/>
                </a:ext>
              </a:extLst>
            </p:cNvPr>
            <p:cNvSpPr/>
            <p:nvPr/>
          </p:nvSpPr>
          <p:spPr>
            <a:xfrm>
              <a:off x="821524" y="1584005"/>
              <a:ext cx="234523" cy="357567"/>
            </a:xfrm>
            <a:custGeom>
              <a:avLst/>
              <a:gdLst>
                <a:gd name="connsiteX0" fmla="*/ 232953 w 234523"/>
                <a:gd name="connsiteY0" fmla="*/ 127329 h 357567"/>
                <a:gd name="connsiteX1" fmla="*/ 234524 w 234523"/>
                <a:gd name="connsiteY1" fmla="*/ 241330 h 357567"/>
                <a:gd name="connsiteX2" fmla="*/ 88301 w 234523"/>
                <a:gd name="connsiteY2" fmla="*/ 346799 h 357567"/>
                <a:gd name="connsiteX3" fmla="*/ 50620 w 234523"/>
                <a:gd name="connsiteY3" fmla="*/ 337037 h 357567"/>
                <a:gd name="connsiteX4" fmla="*/ 5497 w 234523"/>
                <a:gd name="connsiteY4" fmla="*/ 135316 h 357567"/>
                <a:gd name="connsiteX5" fmla="*/ 50142 w 234523"/>
                <a:gd name="connsiteY5" fmla="*/ 14556 h 357567"/>
                <a:gd name="connsiteX6" fmla="*/ 80861 w 234523"/>
                <a:gd name="connsiteY6" fmla="*/ 7252 h 357567"/>
                <a:gd name="connsiteX7" fmla="*/ 232953 w 234523"/>
                <a:gd name="connsiteY7" fmla="*/ 127329 h 357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523" h="357567">
                  <a:moveTo>
                    <a:pt x="232953" y="127329"/>
                  </a:moveTo>
                  <a:cubicBezTo>
                    <a:pt x="232407" y="165352"/>
                    <a:pt x="229677" y="203375"/>
                    <a:pt x="234524" y="241330"/>
                  </a:cubicBezTo>
                  <a:cubicBezTo>
                    <a:pt x="185646" y="276282"/>
                    <a:pt x="135677" y="309936"/>
                    <a:pt x="88301" y="346799"/>
                  </a:cubicBezTo>
                  <a:cubicBezTo>
                    <a:pt x="64204" y="365571"/>
                    <a:pt x="65843" y="358199"/>
                    <a:pt x="50620" y="337037"/>
                  </a:cubicBezTo>
                  <a:cubicBezTo>
                    <a:pt x="5838" y="274780"/>
                    <a:pt x="-9316" y="206311"/>
                    <a:pt x="5497" y="135316"/>
                  </a:cubicBezTo>
                  <a:cubicBezTo>
                    <a:pt x="14303" y="92992"/>
                    <a:pt x="30618" y="53194"/>
                    <a:pt x="50142" y="14556"/>
                  </a:cubicBezTo>
                  <a:cubicBezTo>
                    <a:pt x="58333" y="-1622"/>
                    <a:pt x="65979" y="-4694"/>
                    <a:pt x="80861" y="7252"/>
                  </a:cubicBezTo>
                  <a:cubicBezTo>
                    <a:pt x="131240" y="47869"/>
                    <a:pt x="182233" y="87463"/>
                    <a:pt x="232953" y="127329"/>
                  </a:cubicBezTo>
                  <a:close/>
                </a:path>
              </a:pathLst>
            </a:custGeom>
            <a:solidFill>
              <a:schemeClr val="accent1"/>
            </a:solidFill>
            <a:ln w="6826" cap="flat">
              <a:noFill/>
              <a:prstDash val="solid"/>
              <a:miter/>
            </a:ln>
          </p:spPr>
          <p:txBody>
            <a:bodyPr rtlCol="0" anchor="ctr"/>
            <a:lstStyle/>
            <a:p>
              <a:endParaRPr lang="ko-KR" altLang="en-US"/>
            </a:p>
          </p:txBody>
        </p:sp>
        <p:sp>
          <p:nvSpPr>
            <p:cNvPr id="24" name="자유형: 도형 80">
              <a:extLst>
                <a:ext uri="{FF2B5EF4-FFF2-40B4-BE49-F238E27FC236}">
                  <a16:creationId xmlns:a16="http://schemas.microsoft.com/office/drawing/2014/main" id="{B89059A0-23AC-4C2F-A04E-C1DE9499DC9F}"/>
                </a:ext>
              </a:extLst>
            </p:cNvPr>
            <p:cNvSpPr/>
            <p:nvPr/>
          </p:nvSpPr>
          <p:spPr>
            <a:xfrm>
              <a:off x="4206006" y="5049142"/>
              <a:ext cx="503627" cy="503559"/>
            </a:xfrm>
            <a:custGeom>
              <a:avLst/>
              <a:gdLst>
                <a:gd name="connsiteX0" fmla="*/ 256975 w 503627"/>
                <a:gd name="connsiteY0" fmla="*/ 42 h 503559"/>
                <a:gd name="connsiteX1" fmla="*/ 503614 w 503627"/>
                <a:gd name="connsiteY1" fmla="*/ 253984 h 503559"/>
                <a:gd name="connsiteX2" fmla="*/ 251651 w 503627"/>
                <a:gd name="connsiteY2" fmla="*/ 503559 h 503559"/>
                <a:gd name="connsiteX3" fmla="*/ 29 w 503627"/>
                <a:gd name="connsiteY3" fmla="*/ 247022 h 503559"/>
                <a:gd name="connsiteX4" fmla="*/ 256975 w 503627"/>
                <a:gd name="connsiteY4" fmla="*/ 42 h 503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27" h="503559">
                  <a:moveTo>
                    <a:pt x="256975" y="42"/>
                  </a:moveTo>
                  <a:cubicBezTo>
                    <a:pt x="392275" y="2499"/>
                    <a:pt x="505048" y="118548"/>
                    <a:pt x="503614" y="253984"/>
                  </a:cubicBezTo>
                  <a:cubicBezTo>
                    <a:pt x="502181" y="388875"/>
                    <a:pt x="385995" y="503968"/>
                    <a:pt x="251651" y="503559"/>
                  </a:cubicBezTo>
                  <a:cubicBezTo>
                    <a:pt x="113688" y="503149"/>
                    <a:pt x="-2088" y="385052"/>
                    <a:pt x="29" y="247022"/>
                  </a:cubicBezTo>
                  <a:cubicBezTo>
                    <a:pt x="2145" y="110356"/>
                    <a:pt x="119491" y="-2485"/>
                    <a:pt x="256975" y="42"/>
                  </a:cubicBezTo>
                  <a:close/>
                </a:path>
              </a:pathLst>
            </a:custGeom>
            <a:solidFill>
              <a:schemeClr val="accent3">
                <a:lumMod val="50000"/>
              </a:schemeClr>
            </a:solidFill>
            <a:ln w="6826" cap="flat">
              <a:noFill/>
              <a:prstDash val="solid"/>
              <a:miter/>
            </a:ln>
          </p:spPr>
          <p:txBody>
            <a:bodyPr rtlCol="0" anchor="ctr"/>
            <a:lstStyle/>
            <a:p>
              <a:endParaRPr lang="ko-KR" altLang="en-US"/>
            </a:p>
          </p:txBody>
        </p:sp>
        <p:sp>
          <p:nvSpPr>
            <p:cNvPr id="25" name="자유형: 도형 81">
              <a:extLst>
                <a:ext uri="{FF2B5EF4-FFF2-40B4-BE49-F238E27FC236}">
                  <a16:creationId xmlns:a16="http://schemas.microsoft.com/office/drawing/2014/main" id="{51846F94-81D9-4441-BF9C-3752A8E361CB}"/>
                </a:ext>
              </a:extLst>
            </p:cNvPr>
            <p:cNvSpPr/>
            <p:nvPr/>
          </p:nvSpPr>
          <p:spPr>
            <a:xfrm>
              <a:off x="172907" y="3765198"/>
              <a:ext cx="251916" cy="251899"/>
            </a:xfrm>
            <a:custGeom>
              <a:avLst/>
              <a:gdLst>
                <a:gd name="connsiteX0" fmla="*/ 124725 w 251916"/>
                <a:gd name="connsiteY0" fmla="*/ 3 h 251899"/>
                <a:gd name="connsiteX1" fmla="*/ 251901 w 251916"/>
                <a:gd name="connsiteY1" fmla="*/ 122879 h 251899"/>
                <a:gd name="connsiteX2" fmla="*/ 126227 w 251916"/>
                <a:gd name="connsiteY2" fmla="*/ 251898 h 251899"/>
                <a:gd name="connsiteX3" fmla="*/ 6 w 251916"/>
                <a:gd name="connsiteY3" fmla="*/ 126019 h 251899"/>
                <a:gd name="connsiteX4" fmla="*/ 124725 w 251916"/>
                <a:gd name="connsiteY4" fmla="*/ 3 h 251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916" h="251899">
                  <a:moveTo>
                    <a:pt x="124725" y="3"/>
                  </a:moveTo>
                  <a:cubicBezTo>
                    <a:pt x="195925" y="-475"/>
                    <a:pt x="250809" y="52567"/>
                    <a:pt x="251901" y="122879"/>
                  </a:cubicBezTo>
                  <a:cubicBezTo>
                    <a:pt x="252994" y="194283"/>
                    <a:pt x="196539" y="252171"/>
                    <a:pt x="126227" y="251898"/>
                  </a:cubicBezTo>
                  <a:cubicBezTo>
                    <a:pt x="57348" y="251557"/>
                    <a:pt x="689" y="195171"/>
                    <a:pt x="6" y="126019"/>
                  </a:cubicBezTo>
                  <a:cubicBezTo>
                    <a:pt x="-676" y="56594"/>
                    <a:pt x="54822" y="481"/>
                    <a:pt x="124725" y="3"/>
                  </a:cubicBezTo>
                  <a:close/>
                </a:path>
              </a:pathLst>
            </a:custGeom>
            <a:solidFill>
              <a:schemeClr val="accent5"/>
            </a:solidFill>
            <a:ln w="6826" cap="flat">
              <a:noFill/>
              <a:prstDash val="solid"/>
              <a:miter/>
            </a:ln>
          </p:spPr>
          <p:txBody>
            <a:bodyPr rtlCol="0" anchor="ctr"/>
            <a:lstStyle/>
            <a:p>
              <a:endParaRPr lang="ko-KR" altLang="en-US"/>
            </a:p>
          </p:txBody>
        </p:sp>
        <p:sp>
          <p:nvSpPr>
            <p:cNvPr id="26" name="자유형: 도형 82">
              <a:extLst>
                <a:ext uri="{FF2B5EF4-FFF2-40B4-BE49-F238E27FC236}">
                  <a16:creationId xmlns:a16="http://schemas.microsoft.com/office/drawing/2014/main" id="{0BF8F2E8-ECC7-47BF-B8B8-C2DA3F357637}"/>
                </a:ext>
              </a:extLst>
            </p:cNvPr>
            <p:cNvSpPr/>
            <p:nvPr/>
          </p:nvSpPr>
          <p:spPr>
            <a:xfrm>
              <a:off x="119093" y="4131447"/>
              <a:ext cx="329198" cy="23406"/>
            </a:xfrm>
            <a:custGeom>
              <a:avLst/>
              <a:gdLst>
                <a:gd name="connsiteX0" fmla="*/ 166934 w 329198"/>
                <a:gd name="connsiteY0" fmla="*/ 743 h 23406"/>
                <a:gd name="connsiteX1" fmla="*/ 302916 w 329198"/>
                <a:gd name="connsiteY1" fmla="*/ 1015 h 23406"/>
                <a:gd name="connsiteX2" fmla="*/ 329198 w 329198"/>
                <a:gd name="connsiteY2" fmla="*/ 12552 h 23406"/>
                <a:gd name="connsiteX3" fmla="*/ 305101 w 329198"/>
                <a:gd name="connsiteY3" fmla="*/ 22451 h 23406"/>
                <a:gd name="connsiteX4" fmla="*/ 22964 w 329198"/>
                <a:gd name="connsiteY4" fmla="*/ 22451 h 23406"/>
                <a:gd name="connsiteX5" fmla="*/ 27 w 329198"/>
                <a:gd name="connsiteY5" fmla="*/ 11255 h 23406"/>
                <a:gd name="connsiteX6" fmla="*/ 24193 w 329198"/>
                <a:gd name="connsiteY6" fmla="*/ 947 h 23406"/>
                <a:gd name="connsiteX7" fmla="*/ 166934 w 329198"/>
                <a:gd name="connsiteY7" fmla="*/ 743 h 2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198" h="23406">
                  <a:moveTo>
                    <a:pt x="166934" y="743"/>
                  </a:moveTo>
                  <a:cubicBezTo>
                    <a:pt x="212261" y="743"/>
                    <a:pt x="257589" y="401"/>
                    <a:pt x="302916" y="1015"/>
                  </a:cubicBezTo>
                  <a:cubicBezTo>
                    <a:pt x="312746" y="1152"/>
                    <a:pt x="329266" y="-5265"/>
                    <a:pt x="329198" y="12552"/>
                  </a:cubicBezTo>
                  <a:cubicBezTo>
                    <a:pt x="329130" y="28048"/>
                    <a:pt x="314043" y="22382"/>
                    <a:pt x="305101" y="22451"/>
                  </a:cubicBezTo>
                  <a:cubicBezTo>
                    <a:pt x="211032" y="22792"/>
                    <a:pt x="117032" y="22792"/>
                    <a:pt x="22964" y="22451"/>
                  </a:cubicBezTo>
                  <a:cubicBezTo>
                    <a:pt x="14090" y="22451"/>
                    <a:pt x="-723" y="27707"/>
                    <a:pt x="27" y="11255"/>
                  </a:cubicBezTo>
                  <a:cubicBezTo>
                    <a:pt x="778" y="-4104"/>
                    <a:pt x="15114" y="1015"/>
                    <a:pt x="24193" y="947"/>
                  </a:cubicBezTo>
                  <a:cubicBezTo>
                    <a:pt x="71773" y="469"/>
                    <a:pt x="119353" y="743"/>
                    <a:pt x="166934" y="743"/>
                  </a:cubicBezTo>
                  <a:close/>
                </a:path>
              </a:pathLst>
            </a:custGeom>
            <a:solidFill>
              <a:schemeClr val="accent5"/>
            </a:solidFill>
            <a:ln w="6826" cap="flat">
              <a:noFill/>
              <a:prstDash val="solid"/>
              <a:miter/>
            </a:ln>
          </p:spPr>
          <p:txBody>
            <a:bodyPr rtlCol="0" anchor="ctr"/>
            <a:lstStyle/>
            <a:p>
              <a:endParaRPr lang="ko-KR" altLang="en-US"/>
            </a:p>
          </p:txBody>
        </p:sp>
        <p:sp>
          <p:nvSpPr>
            <p:cNvPr id="27" name="자유형: 도형 83">
              <a:extLst>
                <a:ext uri="{FF2B5EF4-FFF2-40B4-BE49-F238E27FC236}">
                  <a16:creationId xmlns:a16="http://schemas.microsoft.com/office/drawing/2014/main" id="{1F0739ED-7E55-43CE-89E0-34095817D7BD}"/>
                </a:ext>
              </a:extLst>
            </p:cNvPr>
            <p:cNvSpPr/>
            <p:nvPr/>
          </p:nvSpPr>
          <p:spPr>
            <a:xfrm>
              <a:off x="119055" y="4071115"/>
              <a:ext cx="329165" cy="22706"/>
            </a:xfrm>
            <a:custGeom>
              <a:avLst/>
              <a:gdLst>
                <a:gd name="connsiteX0" fmla="*/ 161511 w 329165"/>
                <a:gd name="connsiteY0" fmla="*/ 22233 h 22706"/>
                <a:gd name="connsiteX1" fmla="*/ 22183 w 329165"/>
                <a:gd name="connsiteY1" fmla="*/ 22028 h 22706"/>
                <a:gd name="connsiteX2" fmla="*/ 66 w 329165"/>
                <a:gd name="connsiteY2" fmla="*/ 10014 h 22706"/>
                <a:gd name="connsiteX3" fmla="*/ 21501 w 329165"/>
                <a:gd name="connsiteY3" fmla="*/ 661 h 22706"/>
                <a:gd name="connsiteX4" fmla="*/ 306982 w 329165"/>
                <a:gd name="connsiteY4" fmla="*/ 661 h 22706"/>
                <a:gd name="connsiteX5" fmla="*/ 329100 w 329165"/>
                <a:gd name="connsiteY5" fmla="*/ 12812 h 22706"/>
                <a:gd name="connsiteX6" fmla="*/ 307596 w 329165"/>
                <a:gd name="connsiteY6" fmla="*/ 22028 h 22706"/>
                <a:gd name="connsiteX7" fmla="*/ 161511 w 329165"/>
                <a:gd name="connsiteY7" fmla="*/ 22233 h 22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165" h="22706">
                  <a:moveTo>
                    <a:pt x="161511" y="22233"/>
                  </a:moveTo>
                  <a:cubicBezTo>
                    <a:pt x="115091" y="22233"/>
                    <a:pt x="68603" y="22506"/>
                    <a:pt x="22183" y="22028"/>
                  </a:cubicBezTo>
                  <a:cubicBezTo>
                    <a:pt x="13377" y="21960"/>
                    <a:pt x="-1095" y="27080"/>
                    <a:pt x="66" y="10014"/>
                  </a:cubicBezTo>
                  <a:cubicBezTo>
                    <a:pt x="1021" y="-3708"/>
                    <a:pt x="13514" y="661"/>
                    <a:pt x="21501" y="661"/>
                  </a:cubicBezTo>
                  <a:cubicBezTo>
                    <a:pt x="116661" y="388"/>
                    <a:pt x="211822" y="320"/>
                    <a:pt x="306982" y="661"/>
                  </a:cubicBezTo>
                  <a:cubicBezTo>
                    <a:pt x="315925" y="661"/>
                    <a:pt x="330260" y="-4049"/>
                    <a:pt x="329100" y="12812"/>
                  </a:cubicBezTo>
                  <a:cubicBezTo>
                    <a:pt x="328144" y="26534"/>
                    <a:pt x="315652" y="21960"/>
                    <a:pt x="307596" y="22028"/>
                  </a:cubicBezTo>
                  <a:cubicBezTo>
                    <a:pt x="258992" y="22438"/>
                    <a:pt x="210251" y="22233"/>
                    <a:pt x="161511" y="22233"/>
                  </a:cubicBezTo>
                  <a:close/>
                </a:path>
              </a:pathLst>
            </a:custGeom>
            <a:solidFill>
              <a:schemeClr val="accent5"/>
            </a:solidFill>
            <a:ln w="6826" cap="flat">
              <a:noFill/>
              <a:prstDash val="solid"/>
              <a:miter/>
            </a:ln>
          </p:spPr>
          <p:txBody>
            <a:bodyPr rtlCol="0" anchor="ctr"/>
            <a:lstStyle/>
            <a:p>
              <a:endParaRPr lang="ko-KR" altLang="en-US"/>
            </a:p>
          </p:txBody>
        </p:sp>
        <p:sp>
          <p:nvSpPr>
            <p:cNvPr id="28" name="자유형: 도형 84">
              <a:extLst>
                <a:ext uri="{FF2B5EF4-FFF2-40B4-BE49-F238E27FC236}">
                  <a16:creationId xmlns:a16="http://schemas.microsoft.com/office/drawing/2014/main" id="{29C01131-F1DE-4868-9B9B-5E03CC47CEA2}"/>
                </a:ext>
              </a:extLst>
            </p:cNvPr>
            <p:cNvSpPr/>
            <p:nvPr/>
          </p:nvSpPr>
          <p:spPr>
            <a:xfrm>
              <a:off x="1997820" y="2607233"/>
              <a:ext cx="988536" cy="988809"/>
            </a:xfrm>
            <a:custGeom>
              <a:avLst/>
              <a:gdLst>
                <a:gd name="connsiteX0" fmla="*/ 988537 w 988536"/>
                <a:gd name="connsiteY0" fmla="*/ 494985 h 988809"/>
                <a:gd name="connsiteX1" fmla="*/ 495123 w 988536"/>
                <a:gd name="connsiteY1" fmla="*/ 988809 h 988809"/>
                <a:gd name="connsiteX2" fmla="*/ 2 w 988536"/>
                <a:gd name="connsiteY2" fmla="*/ 496692 h 988809"/>
                <a:gd name="connsiteX3" fmla="*/ 495123 w 988536"/>
                <a:gd name="connsiteY3" fmla="*/ 1 h 988809"/>
                <a:gd name="connsiteX4" fmla="*/ 988537 w 988536"/>
                <a:gd name="connsiteY4" fmla="*/ 494985 h 988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536" h="988809">
                  <a:moveTo>
                    <a:pt x="988537" y="494985"/>
                  </a:moveTo>
                  <a:cubicBezTo>
                    <a:pt x="988469" y="768657"/>
                    <a:pt x="768726" y="988536"/>
                    <a:pt x="495123" y="988809"/>
                  </a:cubicBezTo>
                  <a:cubicBezTo>
                    <a:pt x="221042" y="989082"/>
                    <a:pt x="753" y="770158"/>
                    <a:pt x="2" y="496692"/>
                  </a:cubicBezTo>
                  <a:cubicBezTo>
                    <a:pt x="-749" y="222338"/>
                    <a:pt x="221383" y="-477"/>
                    <a:pt x="495123" y="1"/>
                  </a:cubicBezTo>
                  <a:cubicBezTo>
                    <a:pt x="767634" y="547"/>
                    <a:pt x="988605" y="222201"/>
                    <a:pt x="988537" y="494985"/>
                  </a:cubicBezTo>
                  <a:close/>
                </a:path>
              </a:pathLst>
            </a:custGeom>
            <a:solidFill>
              <a:schemeClr val="accent3"/>
            </a:solidFill>
            <a:ln w="6826" cap="flat">
              <a:noFill/>
              <a:prstDash val="solid"/>
              <a:miter/>
            </a:ln>
          </p:spPr>
          <p:txBody>
            <a:bodyPr rtlCol="0" anchor="ctr"/>
            <a:lstStyle/>
            <a:p>
              <a:endParaRPr lang="ko-KR" altLang="en-US"/>
            </a:p>
          </p:txBody>
        </p:sp>
        <p:sp>
          <p:nvSpPr>
            <p:cNvPr id="29" name="자유형: 도형 85">
              <a:extLst>
                <a:ext uri="{FF2B5EF4-FFF2-40B4-BE49-F238E27FC236}">
                  <a16:creationId xmlns:a16="http://schemas.microsoft.com/office/drawing/2014/main" id="{3A94E054-EBBC-4EBE-BF01-8E4E4735A924}"/>
                </a:ext>
              </a:extLst>
            </p:cNvPr>
            <p:cNvSpPr/>
            <p:nvPr/>
          </p:nvSpPr>
          <p:spPr>
            <a:xfrm>
              <a:off x="2223564" y="4281426"/>
              <a:ext cx="575953" cy="389331"/>
            </a:xfrm>
            <a:custGeom>
              <a:avLst/>
              <a:gdLst>
                <a:gd name="connsiteX0" fmla="*/ 575954 w 575953"/>
                <a:gd name="connsiteY0" fmla="*/ 35146 h 389331"/>
                <a:gd name="connsiteX1" fmla="*/ 204255 w 575953"/>
                <a:gd name="connsiteY1" fmla="*/ 380768 h 389331"/>
                <a:gd name="connsiteX2" fmla="*/ 174150 w 575953"/>
                <a:gd name="connsiteY2" fmla="*/ 381245 h 389331"/>
                <a:gd name="connsiteX3" fmla="*/ 10589 w 575953"/>
                <a:gd name="connsiteY3" fmla="*/ 231883 h 389331"/>
                <a:gd name="connsiteX4" fmla="*/ 14002 w 575953"/>
                <a:gd name="connsiteY4" fmla="*/ 195225 h 389331"/>
                <a:gd name="connsiteX5" fmla="*/ 49909 w 575953"/>
                <a:gd name="connsiteY5" fmla="*/ 187102 h 389331"/>
                <a:gd name="connsiteX6" fmla="*/ 167324 w 575953"/>
                <a:gd name="connsiteY6" fmla="*/ 296051 h 389331"/>
                <a:gd name="connsiteX7" fmla="*/ 210603 w 575953"/>
                <a:gd name="connsiteY7" fmla="*/ 296188 h 389331"/>
                <a:gd name="connsiteX8" fmla="*/ 499702 w 575953"/>
                <a:gd name="connsiteY8" fmla="*/ 26613 h 389331"/>
                <a:gd name="connsiteX9" fmla="*/ 575954 w 575953"/>
                <a:gd name="connsiteY9" fmla="*/ 35146 h 38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5953" h="389331">
                  <a:moveTo>
                    <a:pt x="575954" y="35146"/>
                  </a:moveTo>
                  <a:cubicBezTo>
                    <a:pt x="451986" y="150171"/>
                    <a:pt x="327813" y="265128"/>
                    <a:pt x="204255" y="380768"/>
                  </a:cubicBezTo>
                  <a:cubicBezTo>
                    <a:pt x="192513" y="391758"/>
                    <a:pt x="186096" y="392441"/>
                    <a:pt x="174150" y="381245"/>
                  </a:cubicBezTo>
                  <a:cubicBezTo>
                    <a:pt x="120290" y="330730"/>
                    <a:pt x="66361" y="280146"/>
                    <a:pt x="10589" y="231883"/>
                  </a:cubicBezTo>
                  <a:cubicBezTo>
                    <a:pt x="-9481" y="214476"/>
                    <a:pt x="3216" y="206352"/>
                    <a:pt x="14002" y="195225"/>
                  </a:cubicBezTo>
                  <a:cubicBezTo>
                    <a:pt x="24037" y="184849"/>
                    <a:pt x="30317" y="167715"/>
                    <a:pt x="49909" y="187102"/>
                  </a:cubicBezTo>
                  <a:cubicBezTo>
                    <a:pt x="87796" y="224647"/>
                    <a:pt x="129164" y="258711"/>
                    <a:pt x="167324" y="296051"/>
                  </a:cubicBezTo>
                  <a:cubicBezTo>
                    <a:pt x="183844" y="312230"/>
                    <a:pt x="193196" y="312776"/>
                    <a:pt x="210603" y="296188"/>
                  </a:cubicBezTo>
                  <a:cubicBezTo>
                    <a:pt x="306173" y="205465"/>
                    <a:pt x="403177" y="116311"/>
                    <a:pt x="499702" y="26613"/>
                  </a:cubicBezTo>
                  <a:cubicBezTo>
                    <a:pt x="539227" y="-10182"/>
                    <a:pt x="539227" y="-10182"/>
                    <a:pt x="575954" y="35146"/>
                  </a:cubicBezTo>
                  <a:close/>
                </a:path>
              </a:pathLst>
            </a:custGeom>
            <a:solidFill>
              <a:schemeClr val="accent1"/>
            </a:solidFill>
            <a:ln w="6826" cap="flat">
              <a:noFill/>
              <a:prstDash val="solid"/>
              <a:miter/>
            </a:ln>
          </p:spPr>
          <p:txBody>
            <a:bodyPr rtlCol="0" anchor="ctr"/>
            <a:lstStyle/>
            <a:p>
              <a:endParaRPr lang="ko-KR" altLang="en-US"/>
            </a:p>
          </p:txBody>
        </p:sp>
        <p:sp>
          <p:nvSpPr>
            <p:cNvPr id="30" name="자유형: 도형 86">
              <a:extLst>
                <a:ext uri="{FF2B5EF4-FFF2-40B4-BE49-F238E27FC236}">
                  <a16:creationId xmlns:a16="http://schemas.microsoft.com/office/drawing/2014/main" id="{478BCF0A-4B02-4CE1-B027-60D061179D5B}"/>
                </a:ext>
              </a:extLst>
            </p:cNvPr>
            <p:cNvSpPr/>
            <p:nvPr/>
          </p:nvSpPr>
          <p:spPr>
            <a:xfrm>
              <a:off x="4390810" y="5227651"/>
              <a:ext cx="128599" cy="128504"/>
            </a:xfrm>
            <a:custGeom>
              <a:avLst/>
              <a:gdLst>
                <a:gd name="connsiteX0" fmla="*/ 128558 w 128599"/>
                <a:gd name="connsiteY0" fmla="*/ 67216 h 128504"/>
                <a:gd name="connsiteX1" fmla="*/ 60976 w 128599"/>
                <a:gd name="connsiteY1" fmla="*/ 128449 h 128504"/>
                <a:gd name="connsiteX2" fmla="*/ 16 w 128599"/>
                <a:gd name="connsiteY2" fmla="*/ 62710 h 128504"/>
                <a:gd name="connsiteX3" fmla="*/ 65755 w 128599"/>
                <a:gd name="connsiteY3" fmla="*/ 44 h 128504"/>
                <a:gd name="connsiteX4" fmla="*/ 128558 w 128599"/>
                <a:gd name="connsiteY4" fmla="*/ 67216 h 128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99" h="128504">
                  <a:moveTo>
                    <a:pt x="128558" y="67216"/>
                  </a:moveTo>
                  <a:cubicBezTo>
                    <a:pt x="127193" y="103601"/>
                    <a:pt x="98180" y="129883"/>
                    <a:pt x="60976" y="128449"/>
                  </a:cubicBezTo>
                  <a:cubicBezTo>
                    <a:pt x="29165" y="127220"/>
                    <a:pt x="-803" y="94795"/>
                    <a:pt x="16" y="62710"/>
                  </a:cubicBezTo>
                  <a:cubicBezTo>
                    <a:pt x="836" y="32674"/>
                    <a:pt x="36538" y="-1390"/>
                    <a:pt x="65755" y="44"/>
                  </a:cubicBezTo>
                  <a:cubicBezTo>
                    <a:pt x="100842" y="1682"/>
                    <a:pt x="129855" y="32743"/>
                    <a:pt x="128558" y="67216"/>
                  </a:cubicBezTo>
                  <a:close/>
                </a:path>
              </a:pathLst>
            </a:custGeom>
            <a:solidFill>
              <a:schemeClr val="accent3"/>
            </a:solidFill>
            <a:ln w="6826" cap="flat">
              <a:noFill/>
              <a:prstDash val="solid"/>
              <a:miter/>
            </a:ln>
          </p:spPr>
          <p:txBody>
            <a:bodyPr rtlCol="0" anchor="ctr"/>
            <a:lstStyle/>
            <a:p>
              <a:endParaRPr lang="ko-KR" altLang="en-US"/>
            </a:p>
          </p:txBody>
        </p:sp>
        <p:sp>
          <p:nvSpPr>
            <p:cNvPr id="31" name="자유형: 도형 87">
              <a:extLst>
                <a:ext uri="{FF2B5EF4-FFF2-40B4-BE49-F238E27FC236}">
                  <a16:creationId xmlns:a16="http://schemas.microsoft.com/office/drawing/2014/main" id="{2C311ACD-D004-4B86-A46C-5B23D28332E3}"/>
                </a:ext>
              </a:extLst>
            </p:cNvPr>
            <p:cNvSpPr/>
            <p:nvPr/>
          </p:nvSpPr>
          <p:spPr>
            <a:xfrm>
              <a:off x="239988" y="3827457"/>
              <a:ext cx="116939" cy="116138"/>
            </a:xfrm>
            <a:custGeom>
              <a:avLst/>
              <a:gdLst>
                <a:gd name="connsiteX0" fmla="*/ 116897 w 116939"/>
                <a:gd name="connsiteY0" fmla="*/ 59322 h 116138"/>
                <a:gd name="connsiteX1" fmla="*/ 106316 w 116939"/>
                <a:gd name="connsiteY1" fmla="*/ 73112 h 116138"/>
                <a:gd name="connsiteX2" fmla="*/ 74710 w 116939"/>
                <a:gd name="connsiteY2" fmla="*/ 103967 h 116138"/>
                <a:gd name="connsiteX3" fmla="*/ 59418 w 116939"/>
                <a:gd name="connsiteY3" fmla="*/ 116118 h 116138"/>
                <a:gd name="connsiteX4" fmla="*/ 43103 w 116939"/>
                <a:gd name="connsiteY4" fmla="*/ 100690 h 116138"/>
                <a:gd name="connsiteX5" fmla="*/ 18596 w 116939"/>
                <a:gd name="connsiteY5" fmla="*/ 73385 h 116138"/>
                <a:gd name="connsiteX6" fmla="*/ 28 w 116939"/>
                <a:gd name="connsiteY6" fmla="*/ 57070 h 116138"/>
                <a:gd name="connsiteX7" fmla="*/ 18050 w 116939"/>
                <a:gd name="connsiteY7" fmla="*/ 43553 h 116138"/>
                <a:gd name="connsiteX8" fmla="*/ 43240 w 116939"/>
                <a:gd name="connsiteY8" fmla="*/ 16589 h 116138"/>
                <a:gd name="connsiteX9" fmla="*/ 58394 w 116939"/>
                <a:gd name="connsiteY9" fmla="*/ 1 h 116138"/>
                <a:gd name="connsiteX10" fmla="*/ 74914 w 116939"/>
                <a:gd name="connsiteY10" fmla="*/ 14473 h 116138"/>
                <a:gd name="connsiteX11" fmla="*/ 104541 w 116939"/>
                <a:gd name="connsiteY11" fmla="*/ 43758 h 116138"/>
                <a:gd name="connsiteX12" fmla="*/ 116897 w 116939"/>
                <a:gd name="connsiteY12" fmla="*/ 59322 h 11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939" h="116138">
                  <a:moveTo>
                    <a:pt x="116897" y="59322"/>
                  </a:moveTo>
                  <a:cubicBezTo>
                    <a:pt x="116624" y="66490"/>
                    <a:pt x="115463" y="74272"/>
                    <a:pt x="106316" y="73112"/>
                  </a:cubicBezTo>
                  <a:cubicBezTo>
                    <a:pt x="82150" y="69971"/>
                    <a:pt x="69931" y="77344"/>
                    <a:pt x="74710" y="103967"/>
                  </a:cubicBezTo>
                  <a:cubicBezTo>
                    <a:pt x="76689" y="115162"/>
                    <a:pt x="68088" y="115845"/>
                    <a:pt x="59418" y="116118"/>
                  </a:cubicBezTo>
                  <a:cubicBezTo>
                    <a:pt x="48291" y="116459"/>
                    <a:pt x="41670" y="112637"/>
                    <a:pt x="43103" y="100690"/>
                  </a:cubicBezTo>
                  <a:cubicBezTo>
                    <a:pt x="45288" y="82054"/>
                    <a:pt x="41806" y="69562"/>
                    <a:pt x="18596" y="73385"/>
                  </a:cubicBezTo>
                  <a:cubicBezTo>
                    <a:pt x="6855" y="75296"/>
                    <a:pt x="-518" y="71610"/>
                    <a:pt x="28" y="57070"/>
                  </a:cubicBezTo>
                  <a:cubicBezTo>
                    <a:pt x="506" y="43553"/>
                    <a:pt x="8630" y="42120"/>
                    <a:pt x="18050" y="43553"/>
                  </a:cubicBezTo>
                  <a:cubicBezTo>
                    <a:pt x="40441" y="46966"/>
                    <a:pt x="45765" y="36112"/>
                    <a:pt x="43240" y="16589"/>
                  </a:cubicBezTo>
                  <a:cubicBezTo>
                    <a:pt x="41806" y="5667"/>
                    <a:pt x="46380" y="-68"/>
                    <a:pt x="58394" y="1"/>
                  </a:cubicBezTo>
                  <a:cubicBezTo>
                    <a:pt x="68907" y="1"/>
                    <a:pt x="76962" y="1912"/>
                    <a:pt x="74914" y="14473"/>
                  </a:cubicBezTo>
                  <a:cubicBezTo>
                    <a:pt x="71023" y="38638"/>
                    <a:pt x="81331" y="46762"/>
                    <a:pt x="104541" y="43758"/>
                  </a:cubicBezTo>
                  <a:cubicBezTo>
                    <a:pt x="114917" y="42325"/>
                    <a:pt x="117306" y="50380"/>
                    <a:pt x="116897" y="59322"/>
                  </a:cubicBezTo>
                  <a:close/>
                </a:path>
              </a:pathLst>
            </a:custGeom>
            <a:solidFill>
              <a:srgbClr val="F5F8FA"/>
            </a:solidFill>
            <a:ln w="6826" cap="flat">
              <a:noFill/>
              <a:prstDash val="solid"/>
              <a:miter/>
            </a:ln>
          </p:spPr>
          <p:txBody>
            <a:bodyPr rtlCol="0" anchor="ctr"/>
            <a:lstStyle/>
            <a:p>
              <a:endParaRPr lang="ko-KR" altLang="en-US"/>
            </a:p>
          </p:txBody>
        </p:sp>
        <p:sp>
          <p:nvSpPr>
            <p:cNvPr id="32" name="자유형: 도형 88">
              <a:extLst>
                <a:ext uri="{FF2B5EF4-FFF2-40B4-BE49-F238E27FC236}">
                  <a16:creationId xmlns:a16="http://schemas.microsoft.com/office/drawing/2014/main" id="{4ACE3596-379A-49C1-80A4-66E50B6A5980}"/>
                </a:ext>
              </a:extLst>
            </p:cNvPr>
            <p:cNvSpPr/>
            <p:nvPr/>
          </p:nvSpPr>
          <p:spPr>
            <a:xfrm>
              <a:off x="2261948" y="2848439"/>
              <a:ext cx="463413" cy="464748"/>
            </a:xfrm>
            <a:custGeom>
              <a:avLst/>
              <a:gdLst>
                <a:gd name="connsiteX0" fmla="*/ 298508 w 463413"/>
                <a:gd name="connsiteY0" fmla="*/ 89058 h 464748"/>
                <a:gd name="connsiteX1" fmla="*/ 301238 w 463413"/>
                <a:gd name="connsiteY1" fmla="*/ 167835 h 464748"/>
                <a:gd name="connsiteX2" fmla="*/ 382609 w 463413"/>
                <a:gd name="connsiteY2" fmla="*/ 173501 h 464748"/>
                <a:gd name="connsiteX3" fmla="*/ 463366 w 463413"/>
                <a:gd name="connsiteY3" fmla="*/ 254804 h 464748"/>
                <a:gd name="connsiteX4" fmla="*/ 426503 w 463413"/>
                <a:gd name="connsiteY4" fmla="*/ 292417 h 464748"/>
                <a:gd name="connsiteX5" fmla="*/ 317553 w 463413"/>
                <a:gd name="connsiteY5" fmla="*/ 291394 h 464748"/>
                <a:gd name="connsiteX6" fmla="*/ 296050 w 463413"/>
                <a:gd name="connsiteY6" fmla="*/ 312828 h 464748"/>
                <a:gd name="connsiteX7" fmla="*/ 296665 w 463413"/>
                <a:gd name="connsiteY7" fmla="*/ 438913 h 464748"/>
                <a:gd name="connsiteX8" fmla="*/ 273523 w 463413"/>
                <a:gd name="connsiteY8" fmla="*/ 462191 h 464748"/>
                <a:gd name="connsiteX9" fmla="*/ 177543 w 463413"/>
                <a:gd name="connsiteY9" fmla="*/ 456183 h 464748"/>
                <a:gd name="connsiteX10" fmla="*/ 171332 w 463413"/>
                <a:gd name="connsiteY10" fmla="*/ 365324 h 464748"/>
                <a:gd name="connsiteX11" fmla="*/ 96582 w 463413"/>
                <a:gd name="connsiteY11" fmla="*/ 291666 h 464748"/>
                <a:gd name="connsiteX12" fmla="*/ 93169 w 463413"/>
                <a:gd name="connsiteY12" fmla="*/ 291666 h 464748"/>
                <a:gd name="connsiteX13" fmla="*/ 3538 w 463413"/>
                <a:gd name="connsiteY13" fmla="*/ 191864 h 464748"/>
                <a:gd name="connsiteX14" fmla="*/ 24495 w 463413"/>
                <a:gd name="connsiteY14" fmla="*/ 173638 h 464748"/>
                <a:gd name="connsiteX15" fmla="*/ 147166 w 463413"/>
                <a:gd name="connsiteY15" fmla="*/ 174252 h 464748"/>
                <a:gd name="connsiteX16" fmla="*/ 171468 w 463413"/>
                <a:gd name="connsiteY16" fmla="*/ 149199 h 464748"/>
                <a:gd name="connsiteX17" fmla="*/ 170717 w 463413"/>
                <a:gd name="connsiteY17" fmla="*/ 26528 h 464748"/>
                <a:gd name="connsiteX18" fmla="*/ 193381 w 463413"/>
                <a:gd name="connsiteY18" fmla="*/ 3182 h 464748"/>
                <a:gd name="connsiteX19" fmla="*/ 210379 w 463413"/>
                <a:gd name="connsiteY19" fmla="*/ 3387 h 464748"/>
                <a:gd name="connsiteX20" fmla="*/ 291272 w 463413"/>
                <a:gd name="connsiteY20" fmla="*/ 10008 h 464748"/>
                <a:gd name="connsiteX21" fmla="*/ 294002 w 463413"/>
                <a:gd name="connsiteY21" fmla="*/ 88990 h 464748"/>
                <a:gd name="connsiteX22" fmla="*/ 298508 w 463413"/>
                <a:gd name="connsiteY22" fmla="*/ 89058 h 464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413" h="464748">
                  <a:moveTo>
                    <a:pt x="298508" y="89058"/>
                  </a:moveTo>
                  <a:cubicBezTo>
                    <a:pt x="298508" y="116091"/>
                    <a:pt x="287858" y="152544"/>
                    <a:pt x="301238" y="167835"/>
                  </a:cubicBezTo>
                  <a:cubicBezTo>
                    <a:pt x="317349" y="186130"/>
                    <a:pt x="354621" y="173228"/>
                    <a:pt x="382609" y="173501"/>
                  </a:cubicBezTo>
                  <a:cubicBezTo>
                    <a:pt x="462820" y="174388"/>
                    <a:pt x="461455" y="173842"/>
                    <a:pt x="463366" y="254804"/>
                  </a:cubicBezTo>
                  <a:cubicBezTo>
                    <a:pt x="464049" y="284089"/>
                    <a:pt x="457700" y="295080"/>
                    <a:pt x="426503" y="292417"/>
                  </a:cubicBezTo>
                  <a:cubicBezTo>
                    <a:pt x="390392" y="289346"/>
                    <a:pt x="353870" y="292417"/>
                    <a:pt x="317553" y="291394"/>
                  </a:cubicBezTo>
                  <a:cubicBezTo>
                    <a:pt x="301170" y="290984"/>
                    <a:pt x="295709" y="296513"/>
                    <a:pt x="296050" y="312828"/>
                  </a:cubicBezTo>
                  <a:cubicBezTo>
                    <a:pt x="296938" y="354811"/>
                    <a:pt x="295504" y="396862"/>
                    <a:pt x="296665" y="438913"/>
                  </a:cubicBezTo>
                  <a:cubicBezTo>
                    <a:pt x="297143" y="456798"/>
                    <a:pt x="291340" y="463146"/>
                    <a:pt x="273523" y="462191"/>
                  </a:cubicBezTo>
                  <a:cubicBezTo>
                    <a:pt x="240756" y="460484"/>
                    <a:pt x="199047" y="472226"/>
                    <a:pt x="177543" y="456183"/>
                  </a:cubicBezTo>
                  <a:cubicBezTo>
                    <a:pt x="156996" y="440824"/>
                    <a:pt x="171741" y="396725"/>
                    <a:pt x="171332" y="365324"/>
                  </a:cubicBezTo>
                  <a:cubicBezTo>
                    <a:pt x="170376" y="291666"/>
                    <a:pt x="170990" y="291666"/>
                    <a:pt x="96582" y="291666"/>
                  </a:cubicBezTo>
                  <a:cubicBezTo>
                    <a:pt x="95421" y="291666"/>
                    <a:pt x="94329" y="291666"/>
                    <a:pt x="93169" y="291666"/>
                  </a:cubicBezTo>
                  <a:cubicBezTo>
                    <a:pt x="-5541" y="291666"/>
                    <a:pt x="-5064" y="291735"/>
                    <a:pt x="3538" y="191864"/>
                  </a:cubicBezTo>
                  <a:cubicBezTo>
                    <a:pt x="4903" y="176027"/>
                    <a:pt x="11047" y="173501"/>
                    <a:pt x="24495" y="173638"/>
                  </a:cubicBezTo>
                  <a:cubicBezTo>
                    <a:pt x="65385" y="174184"/>
                    <a:pt x="106344" y="172750"/>
                    <a:pt x="147166" y="174252"/>
                  </a:cubicBezTo>
                  <a:cubicBezTo>
                    <a:pt x="167099" y="175003"/>
                    <a:pt x="172082" y="168176"/>
                    <a:pt x="171468" y="149199"/>
                  </a:cubicBezTo>
                  <a:cubicBezTo>
                    <a:pt x="170103" y="108377"/>
                    <a:pt x="171741" y="67418"/>
                    <a:pt x="170717" y="26528"/>
                  </a:cubicBezTo>
                  <a:cubicBezTo>
                    <a:pt x="170239" y="9257"/>
                    <a:pt x="174881" y="656"/>
                    <a:pt x="193381" y="3182"/>
                  </a:cubicBezTo>
                  <a:cubicBezTo>
                    <a:pt x="198978" y="3933"/>
                    <a:pt x="204781" y="2840"/>
                    <a:pt x="210379" y="3387"/>
                  </a:cubicBezTo>
                  <a:cubicBezTo>
                    <a:pt x="238162" y="5912"/>
                    <a:pt x="275366" y="-9447"/>
                    <a:pt x="291272" y="10008"/>
                  </a:cubicBezTo>
                  <a:cubicBezTo>
                    <a:pt x="304515" y="26255"/>
                    <a:pt x="294002" y="61957"/>
                    <a:pt x="294002" y="88990"/>
                  </a:cubicBezTo>
                  <a:cubicBezTo>
                    <a:pt x="295504" y="89058"/>
                    <a:pt x="297006" y="89058"/>
                    <a:pt x="298508" y="89058"/>
                  </a:cubicBezTo>
                  <a:close/>
                </a:path>
              </a:pathLst>
            </a:custGeom>
            <a:solidFill>
              <a:srgbClr val="FEFEFE"/>
            </a:solidFill>
            <a:ln w="6826" cap="flat">
              <a:noFill/>
              <a:prstDash val="solid"/>
              <a:miter/>
            </a:ln>
          </p:spPr>
          <p:txBody>
            <a:bodyPr rtlCol="0" anchor="ctr"/>
            <a:lstStyle/>
            <a:p>
              <a:endParaRPr lang="ko-KR" altLang="en-US"/>
            </a:p>
          </p:txBody>
        </p:sp>
        <p:sp>
          <p:nvSpPr>
            <p:cNvPr id="33" name="자유형: 도형 89">
              <a:extLst>
                <a:ext uri="{FF2B5EF4-FFF2-40B4-BE49-F238E27FC236}">
                  <a16:creationId xmlns:a16="http://schemas.microsoft.com/office/drawing/2014/main" id="{B89EB388-CD7D-4A70-BCE0-47EBF13DE82A}"/>
                </a:ext>
              </a:extLst>
            </p:cNvPr>
            <p:cNvSpPr/>
            <p:nvPr/>
          </p:nvSpPr>
          <p:spPr>
            <a:xfrm>
              <a:off x="2037442" y="2285153"/>
              <a:ext cx="943995" cy="222710"/>
            </a:xfrm>
            <a:custGeom>
              <a:avLst/>
              <a:gdLst>
                <a:gd name="connsiteX0" fmla="*/ 3113 w 943995"/>
                <a:gd name="connsiteY0" fmla="*/ 188351 h 222710"/>
                <a:gd name="connsiteX1" fmla="*/ 2908 w 943995"/>
                <a:gd name="connsiteY1" fmla="*/ 95307 h 222710"/>
                <a:gd name="connsiteX2" fmla="*/ 3591 w 943995"/>
                <a:gd name="connsiteY2" fmla="*/ 34347 h 222710"/>
                <a:gd name="connsiteX3" fmla="*/ 36835 w 943995"/>
                <a:gd name="connsiteY3" fmla="*/ 10 h 222710"/>
                <a:gd name="connsiteX4" fmla="*/ 907137 w 943995"/>
                <a:gd name="connsiteY4" fmla="*/ 10 h 222710"/>
                <a:gd name="connsiteX5" fmla="*/ 940586 w 943995"/>
                <a:gd name="connsiteY5" fmla="*/ 34279 h 222710"/>
                <a:gd name="connsiteX6" fmla="*/ 941610 w 943995"/>
                <a:gd name="connsiteY6" fmla="*/ 95307 h 222710"/>
                <a:gd name="connsiteX7" fmla="*/ 941405 w 943995"/>
                <a:gd name="connsiteY7" fmla="*/ 188215 h 222710"/>
                <a:gd name="connsiteX8" fmla="*/ 922701 w 943995"/>
                <a:gd name="connsiteY8" fmla="*/ 220162 h 222710"/>
                <a:gd name="connsiteX9" fmla="*/ 878602 w 943995"/>
                <a:gd name="connsiteY9" fmla="*/ 222620 h 222710"/>
                <a:gd name="connsiteX10" fmla="*/ 65097 w 943995"/>
                <a:gd name="connsiteY10" fmla="*/ 222620 h 222710"/>
                <a:gd name="connsiteX11" fmla="*/ 20998 w 943995"/>
                <a:gd name="connsiteY11" fmla="*/ 220162 h 222710"/>
                <a:gd name="connsiteX12" fmla="*/ 3113 w 943995"/>
                <a:gd name="connsiteY12" fmla="*/ 188351 h 222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3995" h="222710">
                  <a:moveTo>
                    <a:pt x="3113" y="188351"/>
                  </a:moveTo>
                  <a:cubicBezTo>
                    <a:pt x="3045" y="157359"/>
                    <a:pt x="2976" y="126299"/>
                    <a:pt x="2908" y="95307"/>
                  </a:cubicBezTo>
                  <a:cubicBezTo>
                    <a:pt x="3318" y="74964"/>
                    <a:pt x="5434" y="54485"/>
                    <a:pt x="3591" y="34347"/>
                  </a:cubicBezTo>
                  <a:cubicBezTo>
                    <a:pt x="1202" y="8202"/>
                    <a:pt x="9393" y="-331"/>
                    <a:pt x="36835" y="10"/>
                  </a:cubicBezTo>
                  <a:cubicBezTo>
                    <a:pt x="133975" y="1307"/>
                    <a:pt x="812045" y="1307"/>
                    <a:pt x="907137" y="10"/>
                  </a:cubicBezTo>
                  <a:cubicBezTo>
                    <a:pt x="934511" y="-331"/>
                    <a:pt x="942976" y="7997"/>
                    <a:pt x="940586" y="34279"/>
                  </a:cubicBezTo>
                  <a:cubicBezTo>
                    <a:pt x="938811" y="54417"/>
                    <a:pt x="941064" y="74964"/>
                    <a:pt x="941610" y="95307"/>
                  </a:cubicBezTo>
                  <a:cubicBezTo>
                    <a:pt x="941542" y="126299"/>
                    <a:pt x="941474" y="157223"/>
                    <a:pt x="941405" y="188215"/>
                  </a:cubicBezTo>
                  <a:cubicBezTo>
                    <a:pt x="948641" y="206714"/>
                    <a:pt x="940177" y="216203"/>
                    <a:pt x="922701" y="220162"/>
                  </a:cubicBezTo>
                  <a:cubicBezTo>
                    <a:pt x="908161" y="223439"/>
                    <a:pt x="893347" y="222620"/>
                    <a:pt x="878602" y="222620"/>
                  </a:cubicBezTo>
                  <a:cubicBezTo>
                    <a:pt x="607457" y="222688"/>
                    <a:pt x="336243" y="222688"/>
                    <a:pt x="65097" y="222620"/>
                  </a:cubicBezTo>
                  <a:cubicBezTo>
                    <a:pt x="50352" y="222620"/>
                    <a:pt x="35538" y="223439"/>
                    <a:pt x="20998" y="220162"/>
                  </a:cubicBezTo>
                  <a:cubicBezTo>
                    <a:pt x="3591" y="216203"/>
                    <a:pt x="-5079" y="206987"/>
                    <a:pt x="3113" y="188351"/>
                  </a:cubicBezTo>
                  <a:close/>
                </a:path>
              </a:pathLst>
            </a:custGeom>
            <a:solidFill>
              <a:schemeClr val="accent6"/>
            </a:solidFill>
            <a:ln w="6826" cap="flat">
              <a:noFill/>
              <a:prstDash val="solid"/>
              <a:miter/>
            </a:ln>
          </p:spPr>
          <p:txBody>
            <a:bodyPr rtlCol="0" anchor="ctr"/>
            <a:lstStyle/>
            <a:p>
              <a:endParaRPr lang="ko-KR" altLang="en-US"/>
            </a:p>
          </p:txBody>
        </p:sp>
        <p:sp>
          <p:nvSpPr>
            <p:cNvPr id="34" name="자유형: 도형 90">
              <a:extLst>
                <a:ext uri="{FF2B5EF4-FFF2-40B4-BE49-F238E27FC236}">
                  <a16:creationId xmlns:a16="http://schemas.microsoft.com/office/drawing/2014/main" id="{DA3A6F72-7854-42D4-9C85-676641127C2B}"/>
                </a:ext>
              </a:extLst>
            </p:cNvPr>
            <p:cNvSpPr/>
            <p:nvPr/>
          </p:nvSpPr>
          <p:spPr>
            <a:xfrm>
              <a:off x="1836309" y="4114236"/>
              <a:ext cx="1351632" cy="27305"/>
            </a:xfrm>
            <a:custGeom>
              <a:avLst/>
              <a:gdLst>
                <a:gd name="connsiteX0" fmla="*/ 1337980 w 1351632"/>
                <a:gd name="connsiteY0" fmla="*/ 27306 h 27305"/>
                <a:gd name="connsiteX1" fmla="*/ 13653 w 1351632"/>
                <a:gd name="connsiteY1" fmla="*/ 27306 h 27305"/>
                <a:gd name="connsiteX2" fmla="*/ 0 w 1351632"/>
                <a:gd name="connsiteY2" fmla="*/ 13653 h 27305"/>
                <a:gd name="connsiteX3" fmla="*/ 0 w 1351632"/>
                <a:gd name="connsiteY3" fmla="*/ 13653 h 27305"/>
                <a:gd name="connsiteX4" fmla="*/ 13653 w 1351632"/>
                <a:gd name="connsiteY4" fmla="*/ 0 h 27305"/>
                <a:gd name="connsiteX5" fmla="*/ 1337980 w 1351632"/>
                <a:gd name="connsiteY5" fmla="*/ 0 h 27305"/>
                <a:gd name="connsiteX6" fmla="*/ 1351633 w 1351632"/>
                <a:gd name="connsiteY6" fmla="*/ 13653 h 27305"/>
                <a:gd name="connsiteX7" fmla="*/ 1351633 w 1351632"/>
                <a:gd name="connsiteY7" fmla="*/ 13653 h 27305"/>
                <a:gd name="connsiteX8" fmla="*/ 1337980 w 1351632"/>
                <a:gd name="connsiteY8" fmla="*/ 27306 h 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27305">
                  <a:moveTo>
                    <a:pt x="1337980" y="27306"/>
                  </a:moveTo>
                  <a:lnTo>
                    <a:pt x="13653" y="27306"/>
                  </a:lnTo>
                  <a:cubicBezTo>
                    <a:pt x="6144" y="27306"/>
                    <a:pt x="0" y="21162"/>
                    <a:pt x="0" y="13653"/>
                  </a:cubicBezTo>
                  <a:lnTo>
                    <a:pt x="0" y="13653"/>
                  </a:lnTo>
                  <a:cubicBezTo>
                    <a:pt x="0" y="6144"/>
                    <a:pt x="6144" y="0"/>
                    <a:pt x="13653" y="0"/>
                  </a:cubicBezTo>
                  <a:lnTo>
                    <a:pt x="1337980" y="0"/>
                  </a:lnTo>
                  <a:cubicBezTo>
                    <a:pt x="1345489" y="0"/>
                    <a:pt x="1351633" y="6144"/>
                    <a:pt x="1351633" y="13653"/>
                  </a:cubicBezTo>
                  <a:lnTo>
                    <a:pt x="1351633" y="13653"/>
                  </a:lnTo>
                  <a:cubicBezTo>
                    <a:pt x="1351633" y="21230"/>
                    <a:pt x="1345489" y="27306"/>
                    <a:pt x="1337980" y="27306"/>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35" name="자유형: 도형 91">
              <a:extLst>
                <a:ext uri="{FF2B5EF4-FFF2-40B4-BE49-F238E27FC236}">
                  <a16:creationId xmlns:a16="http://schemas.microsoft.com/office/drawing/2014/main" id="{C5E1E165-0A5A-4E98-AA5D-44B31C111052}"/>
                </a:ext>
              </a:extLst>
            </p:cNvPr>
            <p:cNvSpPr/>
            <p:nvPr/>
          </p:nvSpPr>
          <p:spPr>
            <a:xfrm>
              <a:off x="1836309" y="3793394"/>
              <a:ext cx="812344" cy="40958"/>
            </a:xfrm>
            <a:custGeom>
              <a:avLst/>
              <a:gdLst>
                <a:gd name="connsiteX0" fmla="*/ 798692 w 812344"/>
                <a:gd name="connsiteY0" fmla="*/ 40959 h 40958"/>
                <a:gd name="connsiteX1" fmla="*/ 13653 w 812344"/>
                <a:gd name="connsiteY1" fmla="*/ 40959 h 40958"/>
                <a:gd name="connsiteX2" fmla="*/ 0 w 812344"/>
                <a:gd name="connsiteY2" fmla="*/ 27306 h 40958"/>
                <a:gd name="connsiteX3" fmla="*/ 0 w 812344"/>
                <a:gd name="connsiteY3" fmla="*/ 13653 h 40958"/>
                <a:gd name="connsiteX4" fmla="*/ 13653 w 812344"/>
                <a:gd name="connsiteY4" fmla="*/ 0 h 40958"/>
                <a:gd name="connsiteX5" fmla="*/ 798692 w 812344"/>
                <a:gd name="connsiteY5" fmla="*/ 0 h 40958"/>
                <a:gd name="connsiteX6" fmla="*/ 812345 w 812344"/>
                <a:gd name="connsiteY6" fmla="*/ 13653 h 40958"/>
                <a:gd name="connsiteX7" fmla="*/ 812345 w 812344"/>
                <a:gd name="connsiteY7" fmla="*/ 27306 h 40958"/>
                <a:gd name="connsiteX8" fmla="*/ 798692 w 812344"/>
                <a:gd name="connsiteY8" fmla="*/ 40959 h 4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344" h="40958">
                  <a:moveTo>
                    <a:pt x="798692" y="40959"/>
                  </a:moveTo>
                  <a:lnTo>
                    <a:pt x="13653" y="40959"/>
                  </a:lnTo>
                  <a:cubicBezTo>
                    <a:pt x="6144" y="40959"/>
                    <a:pt x="0" y="34815"/>
                    <a:pt x="0" y="27306"/>
                  </a:cubicBezTo>
                  <a:lnTo>
                    <a:pt x="0" y="13653"/>
                  </a:lnTo>
                  <a:cubicBezTo>
                    <a:pt x="0" y="6144"/>
                    <a:pt x="6144" y="0"/>
                    <a:pt x="13653" y="0"/>
                  </a:cubicBezTo>
                  <a:lnTo>
                    <a:pt x="798692" y="0"/>
                  </a:lnTo>
                  <a:cubicBezTo>
                    <a:pt x="806201" y="0"/>
                    <a:pt x="812345" y="6144"/>
                    <a:pt x="812345" y="13653"/>
                  </a:cubicBezTo>
                  <a:lnTo>
                    <a:pt x="812345" y="27306"/>
                  </a:lnTo>
                  <a:cubicBezTo>
                    <a:pt x="812345" y="34883"/>
                    <a:pt x="806201" y="40959"/>
                    <a:pt x="798692" y="40959"/>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grpSp>
          <p:nvGrpSpPr>
            <p:cNvPr id="36" name="그룹 92">
              <a:extLst>
                <a:ext uri="{FF2B5EF4-FFF2-40B4-BE49-F238E27FC236}">
                  <a16:creationId xmlns:a16="http://schemas.microsoft.com/office/drawing/2014/main" id="{6272E8DB-A337-461B-82D6-05D9DE813A0F}"/>
                </a:ext>
              </a:extLst>
            </p:cNvPr>
            <p:cNvGrpSpPr/>
            <p:nvPr/>
          </p:nvGrpSpPr>
          <p:grpSpPr>
            <a:xfrm>
              <a:off x="851936" y="3854290"/>
              <a:ext cx="525204" cy="525204"/>
              <a:chOff x="5784686" y="1323855"/>
              <a:chExt cx="1307251" cy="1307251"/>
            </a:xfrm>
          </p:grpSpPr>
          <p:sp>
            <p:nvSpPr>
              <p:cNvPr id="44" name="자유형: 도형 100">
                <a:extLst>
                  <a:ext uri="{FF2B5EF4-FFF2-40B4-BE49-F238E27FC236}">
                    <a16:creationId xmlns:a16="http://schemas.microsoft.com/office/drawing/2014/main" id="{EE3C9C83-18E1-4E79-B9D7-BD60B8F431D6}"/>
                  </a:ext>
                </a:extLst>
              </p:cNvPr>
              <p:cNvSpPr/>
              <p:nvPr/>
            </p:nvSpPr>
            <p:spPr>
              <a:xfrm>
                <a:off x="5784686" y="1323855"/>
                <a:ext cx="1307251" cy="1307251"/>
              </a:xfrm>
              <a:custGeom>
                <a:avLst/>
                <a:gdLst>
                  <a:gd name="connsiteX0" fmla="*/ 1819275 w 1819275"/>
                  <a:gd name="connsiteY0" fmla="*/ 909638 h 1819275"/>
                  <a:gd name="connsiteX1" fmla="*/ 909638 w 1819275"/>
                  <a:gd name="connsiteY1" fmla="*/ 1819275 h 1819275"/>
                  <a:gd name="connsiteX2" fmla="*/ 0 w 1819275"/>
                  <a:gd name="connsiteY2" fmla="*/ 909637 h 1819275"/>
                  <a:gd name="connsiteX3" fmla="*/ 909638 w 1819275"/>
                  <a:gd name="connsiteY3" fmla="*/ 0 h 1819275"/>
                  <a:gd name="connsiteX4" fmla="*/ 1819275 w 1819275"/>
                  <a:gd name="connsiteY4" fmla="*/ 909638 h 181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275" h="1819275">
                    <a:moveTo>
                      <a:pt x="1819275" y="909638"/>
                    </a:moveTo>
                    <a:cubicBezTo>
                      <a:pt x="1819275" y="1412016"/>
                      <a:pt x="1412016" y="1819275"/>
                      <a:pt x="909638" y="1819275"/>
                    </a:cubicBezTo>
                    <a:cubicBezTo>
                      <a:pt x="407259" y="1819275"/>
                      <a:pt x="0" y="1412016"/>
                      <a:pt x="0" y="909637"/>
                    </a:cubicBezTo>
                    <a:cubicBezTo>
                      <a:pt x="0" y="407258"/>
                      <a:pt x="407259" y="0"/>
                      <a:pt x="909638" y="0"/>
                    </a:cubicBezTo>
                    <a:cubicBezTo>
                      <a:pt x="1412016" y="0"/>
                      <a:pt x="1819275" y="407258"/>
                      <a:pt x="1819275" y="909638"/>
                    </a:cubicBezTo>
                    <a:close/>
                  </a:path>
                </a:pathLst>
              </a:custGeom>
              <a:solidFill>
                <a:srgbClr val="DA7D00"/>
              </a:solidFill>
              <a:ln w="9525" cap="flat">
                <a:noFill/>
                <a:prstDash val="solid"/>
                <a:miter/>
              </a:ln>
            </p:spPr>
            <p:txBody>
              <a:bodyPr rtlCol="0" anchor="ctr"/>
              <a:lstStyle/>
              <a:p>
                <a:endParaRPr lang="ko-KR" altLang="en-US"/>
              </a:p>
            </p:txBody>
          </p:sp>
          <p:sp>
            <p:nvSpPr>
              <p:cNvPr id="45" name="자유형: 도형 101">
                <a:extLst>
                  <a:ext uri="{FF2B5EF4-FFF2-40B4-BE49-F238E27FC236}">
                    <a16:creationId xmlns:a16="http://schemas.microsoft.com/office/drawing/2014/main" id="{2AD00F79-6C7A-4CBA-8F8E-BCB17107C2BE}"/>
                  </a:ext>
                </a:extLst>
              </p:cNvPr>
              <p:cNvSpPr/>
              <p:nvPr/>
            </p:nvSpPr>
            <p:spPr>
              <a:xfrm>
                <a:off x="5825751" y="1364920"/>
                <a:ext cx="1225120" cy="1225120"/>
              </a:xfrm>
              <a:custGeom>
                <a:avLst/>
                <a:gdLst>
                  <a:gd name="connsiteX0" fmla="*/ 1704975 w 1704975"/>
                  <a:gd name="connsiteY0" fmla="*/ 852488 h 1704975"/>
                  <a:gd name="connsiteX1" fmla="*/ 852488 w 1704975"/>
                  <a:gd name="connsiteY1" fmla="*/ 1704975 h 1704975"/>
                  <a:gd name="connsiteX2" fmla="*/ 0 w 1704975"/>
                  <a:gd name="connsiteY2" fmla="*/ 852487 h 1704975"/>
                  <a:gd name="connsiteX3" fmla="*/ 852488 w 1704975"/>
                  <a:gd name="connsiteY3" fmla="*/ 0 h 1704975"/>
                  <a:gd name="connsiteX4" fmla="*/ 1704975 w 1704975"/>
                  <a:gd name="connsiteY4" fmla="*/ 852488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75" h="1704975">
                    <a:moveTo>
                      <a:pt x="1704975" y="852488"/>
                    </a:moveTo>
                    <a:cubicBezTo>
                      <a:pt x="1704975" y="1323303"/>
                      <a:pt x="1323304" y="1704975"/>
                      <a:pt x="852488" y="1704975"/>
                    </a:cubicBezTo>
                    <a:cubicBezTo>
                      <a:pt x="381672" y="1704975"/>
                      <a:pt x="0" y="1323303"/>
                      <a:pt x="0" y="852487"/>
                    </a:cubicBezTo>
                    <a:cubicBezTo>
                      <a:pt x="0" y="381672"/>
                      <a:pt x="381672" y="0"/>
                      <a:pt x="852488" y="0"/>
                    </a:cubicBezTo>
                    <a:cubicBezTo>
                      <a:pt x="1323304" y="0"/>
                      <a:pt x="1704975" y="381672"/>
                      <a:pt x="1704975" y="852488"/>
                    </a:cubicBezTo>
                    <a:close/>
                  </a:path>
                </a:pathLst>
              </a:custGeom>
              <a:solidFill>
                <a:srgbClr val="FBBA03"/>
              </a:solidFill>
              <a:ln w="9525" cap="flat">
                <a:noFill/>
                <a:prstDash val="solid"/>
                <a:miter/>
              </a:ln>
            </p:spPr>
            <p:txBody>
              <a:bodyPr rtlCol="0" anchor="ctr"/>
              <a:lstStyle/>
              <a:p>
                <a:endParaRPr lang="ko-KR" altLang="en-US"/>
              </a:p>
            </p:txBody>
          </p:sp>
          <p:sp>
            <p:nvSpPr>
              <p:cNvPr id="46" name="자유형: 도형 102">
                <a:extLst>
                  <a:ext uri="{FF2B5EF4-FFF2-40B4-BE49-F238E27FC236}">
                    <a16:creationId xmlns:a16="http://schemas.microsoft.com/office/drawing/2014/main" id="{77538430-D900-4331-91C2-16AD832B30D0}"/>
                  </a:ext>
                </a:extLst>
              </p:cNvPr>
              <p:cNvSpPr/>
              <p:nvPr/>
            </p:nvSpPr>
            <p:spPr>
              <a:xfrm>
                <a:off x="5920475" y="1459576"/>
                <a:ext cx="1035671" cy="1035671"/>
              </a:xfrm>
              <a:custGeom>
                <a:avLst/>
                <a:gdLst>
                  <a:gd name="connsiteX0" fmla="*/ 1441323 w 1441322"/>
                  <a:gd name="connsiteY0" fmla="*/ 720661 h 1441323"/>
                  <a:gd name="connsiteX1" fmla="*/ 720661 w 1441322"/>
                  <a:gd name="connsiteY1" fmla="*/ 1441323 h 1441323"/>
                  <a:gd name="connsiteX2" fmla="*/ 0 w 1441322"/>
                  <a:gd name="connsiteY2" fmla="*/ 720661 h 1441323"/>
                  <a:gd name="connsiteX3" fmla="*/ 720661 w 1441322"/>
                  <a:gd name="connsiteY3" fmla="*/ 0 h 1441323"/>
                  <a:gd name="connsiteX4" fmla="*/ 1441323 w 1441322"/>
                  <a:gd name="connsiteY4" fmla="*/ 720661 h 1441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322" h="1441323">
                    <a:moveTo>
                      <a:pt x="1441323" y="720661"/>
                    </a:moveTo>
                    <a:cubicBezTo>
                      <a:pt x="1441323" y="1118672"/>
                      <a:pt x="1118672" y="1441323"/>
                      <a:pt x="720661" y="1441323"/>
                    </a:cubicBezTo>
                    <a:cubicBezTo>
                      <a:pt x="322651" y="1441323"/>
                      <a:pt x="0" y="1118672"/>
                      <a:pt x="0" y="720661"/>
                    </a:cubicBezTo>
                    <a:cubicBezTo>
                      <a:pt x="0" y="322651"/>
                      <a:pt x="322651" y="0"/>
                      <a:pt x="720661" y="0"/>
                    </a:cubicBezTo>
                    <a:cubicBezTo>
                      <a:pt x="1118672" y="0"/>
                      <a:pt x="1441323" y="322651"/>
                      <a:pt x="1441323" y="720661"/>
                    </a:cubicBezTo>
                    <a:close/>
                  </a:path>
                </a:pathLst>
              </a:custGeom>
              <a:solidFill>
                <a:srgbClr val="FD9801"/>
              </a:solidFill>
              <a:ln w="9525" cap="flat">
                <a:noFill/>
                <a:prstDash val="solid"/>
                <a:miter/>
              </a:ln>
            </p:spPr>
            <p:txBody>
              <a:bodyPr rtlCol="0" anchor="ctr"/>
              <a:lstStyle/>
              <a:p>
                <a:endParaRPr lang="ko-KR" altLang="en-US"/>
              </a:p>
            </p:txBody>
          </p:sp>
          <p:sp>
            <p:nvSpPr>
              <p:cNvPr id="47" name="자유형: 도형 103">
                <a:extLst>
                  <a:ext uri="{FF2B5EF4-FFF2-40B4-BE49-F238E27FC236}">
                    <a16:creationId xmlns:a16="http://schemas.microsoft.com/office/drawing/2014/main" id="{4CC1B311-1070-4F15-8112-F5FD0BB75567}"/>
                  </a:ext>
                </a:extLst>
              </p:cNvPr>
              <p:cNvSpPr/>
              <p:nvPr/>
            </p:nvSpPr>
            <p:spPr>
              <a:xfrm>
                <a:off x="6258993" y="1604656"/>
                <a:ext cx="417850" cy="746040"/>
              </a:xfrm>
              <a:custGeom>
                <a:avLst/>
                <a:gdLst>
                  <a:gd name="connsiteX0" fmla="*/ 397953 w 581514"/>
                  <a:gd name="connsiteY0" fmla="*/ 964526 h 1038249"/>
                  <a:gd name="connsiteX1" fmla="*/ 440815 w 581514"/>
                  <a:gd name="connsiteY1" fmla="*/ 891564 h 1038249"/>
                  <a:gd name="connsiteX2" fmla="*/ 570069 w 581514"/>
                  <a:gd name="connsiteY2" fmla="*/ 607433 h 1038249"/>
                  <a:gd name="connsiteX3" fmla="*/ 413193 w 581514"/>
                  <a:gd name="connsiteY3" fmla="*/ 467892 h 1038249"/>
                  <a:gd name="connsiteX4" fmla="*/ 236695 w 581514"/>
                  <a:gd name="connsiteY4" fmla="*/ 414457 h 1038249"/>
                  <a:gd name="connsiteX5" fmla="*/ 169639 w 581514"/>
                  <a:gd name="connsiteY5" fmla="*/ 342257 h 1038249"/>
                  <a:gd name="connsiteX6" fmla="*/ 236314 w 581514"/>
                  <a:gd name="connsiteY6" fmla="*/ 266057 h 1038249"/>
                  <a:gd name="connsiteX7" fmla="*/ 355186 w 581514"/>
                  <a:gd name="connsiteY7" fmla="*/ 294442 h 1038249"/>
                  <a:gd name="connsiteX8" fmla="*/ 464438 w 581514"/>
                  <a:gd name="connsiteY8" fmla="*/ 295585 h 1038249"/>
                  <a:gd name="connsiteX9" fmla="*/ 473486 w 581514"/>
                  <a:gd name="connsiteY9" fmla="*/ 167664 h 1038249"/>
                  <a:gd name="connsiteX10" fmla="*/ 375379 w 581514"/>
                  <a:gd name="connsiteY10" fmla="*/ 121849 h 1038249"/>
                  <a:gd name="connsiteX11" fmla="*/ 340327 w 581514"/>
                  <a:gd name="connsiteY11" fmla="*/ 75938 h 1038249"/>
                  <a:gd name="connsiteX12" fmla="*/ 302227 w 581514"/>
                  <a:gd name="connsiteY12" fmla="*/ 119 h 1038249"/>
                  <a:gd name="connsiteX13" fmla="*/ 302227 w 581514"/>
                  <a:gd name="connsiteY13" fmla="*/ 119 h 1038249"/>
                  <a:gd name="connsiteX14" fmla="*/ 259364 w 581514"/>
                  <a:gd name="connsiteY14" fmla="*/ 24 h 1038249"/>
                  <a:gd name="connsiteX15" fmla="*/ 169924 w 581514"/>
                  <a:gd name="connsiteY15" fmla="*/ 88511 h 1038249"/>
                  <a:gd name="connsiteX16" fmla="*/ 133634 w 581514"/>
                  <a:gd name="connsiteY16" fmla="*/ 152138 h 1038249"/>
                  <a:gd name="connsiteX17" fmla="*/ 87247 w 581514"/>
                  <a:gd name="connsiteY17" fmla="*/ 184619 h 1038249"/>
                  <a:gd name="connsiteX18" fmla="*/ 79532 w 581514"/>
                  <a:gd name="connsiteY18" fmla="*/ 522280 h 1038249"/>
                  <a:gd name="connsiteX19" fmla="*/ 264889 w 581514"/>
                  <a:gd name="connsiteY19" fmla="*/ 589812 h 1038249"/>
                  <a:gd name="connsiteX20" fmla="*/ 398239 w 581514"/>
                  <a:gd name="connsiteY20" fmla="*/ 713637 h 1038249"/>
                  <a:gd name="connsiteX21" fmla="*/ 331564 w 581514"/>
                  <a:gd name="connsiteY21" fmla="*/ 770787 h 1038249"/>
                  <a:gd name="connsiteX22" fmla="*/ 208024 w 581514"/>
                  <a:gd name="connsiteY22" fmla="*/ 732782 h 1038249"/>
                  <a:gd name="connsiteX23" fmla="*/ 208024 w 581514"/>
                  <a:gd name="connsiteY23" fmla="*/ 732782 h 1038249"/>
                  <a:gd name="connsiteX24" fmla="*/ 78008 w 581514"/>
                  <a:gd name="connsiteY24" fmla="*/ 774026 h 1038249"/>
                  <a:gd name="connsiteX25" fmla="*/ 88009 w 581514"/>
                  <a:gd name="connsiteY25" fmla="*/ 853559 h 1038249"/>
                  <a:gd name="connsiteX26" fmla="*/ 171829 w 581514"/>
                  <a:gd name="connsiteY26" fmla="*/ 904709 h 1038249"/>
                  <a:gd name="connsiteX27" fmla="*/ 235838 w 581514"/>
                  <a:gd name="connsiteY27" fmla="*/ 987005 h 1038249"/>
                  <a:gd name="connsiteX28" fmla="*/ 264889 w 581514"/>
                  <a:gd name="connsiteY28" fmla="*/ 1037487 h 1038249"/>
                  <a:gd name="connsiteX29" fmla="*/ 360139 w 581514"/>
                  <a:gd name="connsiteY29" fmla="*/ 1037487 h 1038249"/>
                  <a:gd name="connsiteX30" fmla="*/ 397953 w 581514"/>
                  <a:gd name="connsiteY30" fmla="*/ 964526 h 1038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1514" h="1038249">
                    <a:moveTo>
                      <a:pt x="397953" y="964526"/>
                    </a:moveTo>
                    <a:cubicBezTo>
                      <a:pt x="398239" y="913662"/>
                      <a:pt x="398239" y="913662"/>
                      <a:pt x="440815" y="891564"/>
                    </a:cubicBezTo>
                    <a:cubicBezTo>
                      <a:pt x="553782" y="835081"/>
                      <a:pt x="606550" y="714875"/>
                      <a:pt x="570069" y="607433"/>
                    </a:cubicBezTo>
                    <a:cubicBezTo>
                      <a:pt x="544257" y="531233"/>
                      <a:pt x="483106" y="493133"/>
                      <a:pt x="413193" y="467892"/>
                    </a:cubicBezTo>
                    <a:cubicBezTo>
                      <a:pt x="355471" y="447032"/>
                      <a:pt x="295083" y="433602"/>
                      <a:pt x="236695" y="414457"/>
                    </a:cubicBezTo>
                    <a:cubicBezTo>
                      <a:pt x="208024" y="405027"/>
                      <a:pt x="167638" y="373499"/>
                      <a:pt x="169639" y="342257"/>
                    </a:cubicBezTo>
                    <a:cubicBezTo>
                      <a:pt x="172020" y="302919"/>
                      <a:pt x="201166" y="279392"/>
                      <a:pt x="236314" y="266057"/>
                    </a:cubicBezTo>
                    <a:cubicBezTo>
                      <a:pt x="292702" y="244626"/>
                      <a:pt x="331564" y="275582"/>
                      <a:pt x="355186" y="294442"/>
                    </a:cubicBezTo>
                    <a:cubicBezTo>
                      <a:pt x="400239" y="330446"/>
                      <a:pt x="426814" y="332732"/>
                      <a:pt x="464438" y="295585"/>
                    </a:cubicBezTo>
                    <a:cubicBezTo>
                      <a:pt x="531589" y="227957"/>
                      <a:pt x="537875" y="216051"/>
                      <a:pt x="473486" y="167664"/>
                    </a:cubicBezTo>
                    <a:cubicBezTo>
                      <a:pt x="444054" y="145566"/>
                      <a:pt x="411383" y="129945"/>
                      <a:pt x="375379" y="121849"/>
                    </a:cubicBezTo>
                    <a:cubicBezTo>
                      <a:pt x="350518" y="116324"/>
                      <a:pt x="339850" y="104513"/>
                      <a:pt x="340327" y="75938"/>
                    </a:cubicBezTo>
                    <a:cubicBezTo>
                      <a:pt x="341089" y="27932"/>
                      <a:pt x="341089" y="-643"/>
                      <a:pt x="302227" y="119"/>
                    </a:cubicBezTo>
                    <a:cubicBezTo>
                      <a:pt x="302227" y="119"/>
                      <a:pt x="302227" y="119"/>
                      <a:pt x="302227" y="119"/>
                    </a:cubicBezTo>
                    <a:cubicBezTo>
                      <a:pt x="287939" y="119"/>
                      <a:pt x="273652" y="119"/>
                      <a:pt x="259364" y="24"/>
                    </a:cubicBezTo>
                    <a:cubicBezTo>
                      <a:pt x="169639" y="-738"/>
                      <a:pt x="168591" y="16312"/>
                      <a:pt x="169924" y="88511"/>
                    </a:cubicBezTo>
                    <a:cubicBezTo>
                      <a:pt x="170496" y="118896"/>
                      <a:pt x="164019" y="139756"/>
                      <a:pt x="133634" y="152138"/>
                    </a:cubicBezTo>
                    <a:cubicBezTo>
                      <a:pt x="116584" y="159092"/>
                      <a:pt x="100963" y="171760"/>
                      <a:pt x="87247" y="184619"/>
                    </a:cubicBezTo>
                    <a:cubicBezTo>
                      <a:pt x="-13337" y="278821"/>
                      <a:pt x="-40864" y="425411"/>
                      <a:pt x="79532" y="522280"/>
                    </a:cubicBezTo>
                    <a:cubicBezTo>
                      <a:pt x="131348" y="563904"/>
                      <a:pt x="197547" y="585050"/>
                      <a:pt x="264889" y="589812"/>
                    </a:cubicBezTo>
                    <a:cubicBezTo>
                      <a:pt x="391952" y="598766"/>
                      <a:pt x="410050" y="666488"/>
                      <a:pt x="398239" y="713637"/>
                    </a:cubicBezTo>
                    <a:cubicBezTo>
                      <a:pt x="388714" y="751737"/>
                      <a:pt x="360139" y="761262"/>
                      <a:pt x="331564" y="770787"/>
                    </a:cubicBezTo>
                    <a:cubicBezTo>
                      <a:pt x="264889" y="780312"/>
                      <a:pt x="246791" y="753547"/>
                      <a:pt x="208024" y="732782"/>
                    </a:cubicBezTo>
                    <a:cubicBezTo>
                      <a:pt x="208024" y="732782"/>
                      <a:pt x="208024" y="732782"/>
                      <a:pt x="208024" y="732782"/>
                    </a:cubicBezTo>
                    <a:cubicBezTo>
                      <a:pt x="169639" y="713637"/>
                      <a:pt x="127538" y="676871"/>
                      <a:pt x="78008" y="774026"/>
                    </a:cubicBezTo>
                    <a:cubicBezTo>
                      <a:pt x="55339" y="818412"/>
                      <a:pt x="55339" y="827937"/>
                      <a:pt x="88009" y="853559"/>
                    </a:cubicBezTo>
                    <a:cubicBezTo>
                      <a:pt x="119442" y="878229"/>
                      <a:pt x="141064" y="894612"/>
                      <a:pt x="171829" y="904709"/>
                    </a:cubicBezTo>
                    <a:cubicBezTo>
                      <a:pt x="235552" y="925664"/>
                      <a:pt x="236314" y="923187"/>
                      <a:pt x="235838" y="987005"/>
                    </a:cubicBezTo>
                    <a:cubicBezTo>
                      <a:pt x="235647" y="1016246"/>
                      <a:pt x="235456" y="1035773"/>
                      <a:pt x="264889" y="1037487"/>
                    </a:cubicBezTo>
                    <a:cubicBezTo>
                      <a:pt x="294416" y="1039202"/>
                      <a:pt x="328516" y="1037487"/>
                      <a:pt x="360139" y="1037487"/>
                    </a:cubicBezTo>
                    <a:cubicBezTo>
                      <a:pt x="398239" y="1037487"/>
                      <a:pt x="398239" y="1008912"/>
                      <a:pt x="397953" y="964526"/>
                    </a:cubicBezTo>
                    <a:close/>
                  </a:path>
                </a:pathLst>
              </a:custGeom>
              <a:solidFill>
                <a:srgbClr val="DA7C00"/>
              </a:solidFill>
              <a:ln w="9525" cap="flat">
                <a:noFill/>
                <a:prstDash val="solid"/>
                <a:miter/>
              </a:ln>
            </p:spPr>
            <p:txBody>
              <a:bodyPr rtlCol="0" anchor="ctr"/>
              <a:lstStyle/>
              <a:p>
                <a:endParaRPr lang="ko-KR" altLang="en-US"/>
              </a:p>
            </p:txBody>
          </p:sp>
          <p:sp>
            <p:nvSpPr>
              <p:cNvPr id="48" name="자유형: 도형 104">
                <a:extLst>
                  <a:ext uri="{FF2B5EF4-FFF2-40B4-BE49-F238E27FC236}">
                    <a16:creationId xmlns:a16="http://schemas.microsoft.com/office/drawing/2014/main" id="{9C953EBE-FAB4-4208-99A1-C4BA47793D76}"/>
                  </a:ext>
                </a:extLst>
              </p:cNvPr>
              <p:cNvSpPr/>
              <p:nvPr/>
            </p:nvSpPr>
            <p:spPr>
              <a:xfrm>
                <a:off x="5920475" y="1492223"/>
                <a:ext cx="336668" cy="970377"/>
              </a:xfrm>
              <a:custGeom>
                <a:avLst/>
                <a:gdLst>
                  <a:gd name="connsiteX0" fmla="*/ 468535 w 468534"/>
                  <a:gd name="connsiteY0" fmla="*/ 0 h 1350454"/>
                  <a:gd name="connsiteX1" fmla="*/ 0 w 468534"/>
                  <a:gd name="connsiteY1" fmla="*/ 675227 h 1350454"/>
                  <a:gd name="connsiteX2" fmla="*/ 468535 w 468534"/>
                  <a:gd name="connsiteY2" fmla="*/ 1350455 h 1350454"/>
                  <a:gd name="connsiteX3" fmla="*/ 200025 w 468534"/>
                  <a:gd name="connsiteY3" fmla="*/ 675227 h 1350454"/>
                  <a:gd name="connsiteX4" fmla="*/ 468535 w 468534"/>
                  <a:gd name="connsiteY4" fmla="*/ 0 h 1350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4" h="1350454">
                    <a:moveTo>
                      <a:pt x="468535" y="0"/>
                    </a:moveTo>
                    <a:cubicBezTo>
                      <a:pt x="194881" y="102203"/>
                      <a:pt x="0" y="365951"/>
                      <a:pt x="0" y="675227"/>
                    </a:cubicBezTo>
                    <a:cubicBezTo>
                      <a:pt x="0" y="984504"/>
                      <a:pt x="194881" y="1248251"/>
                      <a:pt x="468535" y="1350455"/>
                    </a:cubicBezTo>
                    <a:cubicBezTo>
                      <a:pt x="302133" y="1174337"/>
                      <a:pt x="200025" y="936688"/>
                      <a:pt x="200025" y="675227"/>
                    </a:cubicBezTo>
                    <a:cubicBezTo>
                      <a:pt x="200025" y="413766"/>
                      <a:pt x="302133" y="176117"/>
                      <a:pt x="468535" y="0"/>
                    </a:cubicBezTo>
                    <a:close/>
                  </a:path>
                </a:pathLst>
              </a:custGeom>
              <a:solidFill>
                <a:srgbClr val="DA7D00"/>
              </a:solidFill>
              <a:ln w="9525" cap="flat">
                <a:noFill/>
                <a:prstDash val="solid"/>
                <a:miter/>
              </a:ln>
            </p:spPr>
            <p:txBody>
              <a:bodyPr rtlCol="0" anchor="ctr"/>
              <a:lstStyle/>
              <a:p>
                <a:endParaRPr lang="ko-KR" altLang="en-US"/>
              </a:p>
            </p:txBody>
          </p:sp>
          <p:sp>
            <p:nvSpPr>
              <p:cNvPr id="49" name="자유형: 도형 105">
                <a:extLst>
                  <a:ext uri="{FF2B5EF4-FFF2-40B4-BE49-F238E27FC236}">
                    <a16:creationId xmlns:a16="http://schemas.microsoft.com/office/drawing/2014/main" id="{1E3BD42A-C792-487B-AAE8-C5C300D47F6C}"/>
                  </a:ext>
                </a:extLst>
              </p:cNvPr>
              <p:cNvSpPr/>
              <p:nvPr/>
            </p:nvSpPr>
            <p:spPr>
              <a:xfrm>
                <a:off x="6199859" y="1604862"/>
                <a:ext cx="417850" cy="745971"/>
              </a:xfrm>
              <a:custGeom>
                <a:avLst/>
                <a:gdLst>
                  <a:gd name="connsiteX0" fmla="*/ 397953 w 581514"/>
                  <a:gd name="connsiteY0" fmla="*/ 964526 h 1038153"/>
                  <a:gd name="connsiteX1" fmla="*/ 440815 w 581514"/>
                  <a:gd name="connsiteY1" fmla="*/ 891564 h 1038153"/>
                  <a:gd name="connsiteX2" fmla="*/ 570070 w 581514"/>
                  <a:gd name="connsiteY2" fmla="*/ 607433 h 1038153"/>
                  <a:gd name="connsiteX3" fmla="*/ 413193 w 581514"/>
                  <a:gd name="connsiteY3" fmla="*/ 467892 h 1038153"/>
                  <a:gd name="connsiteX4" fmla="*/ 236695 w 581514"/>
                  <a:gd name="connsiteY4" fmla="*/ 414457 h 1038153"/>
                  <a:gd name="connsiteX5" fmla="*/ 169639 w 581514"/>
                  <a:gd name="connsiteY5" fmla="*/ 342257 h 1038153"/>
                  <a:gd name="connsiteX6" fmla="*/ 236314 w 581514"/>
                  <a:gd name="connsiteY6" fmla="*/ 266057 h 1038153"/>
                  <a:gd name="connsiteX7" fmla="*/ 355186 w 581514"/>
                  <a:gd name="connsiteY7" fmla="*/ 294442 h 1038153"/>
                  <a:gd name="connsiteX8" fmla="*/ 464437 w 581514"/>
                  <a:gd name="connsiteY8" fmla="*/ 295585 h 1038153"/>
                  <a:gd name="connsiteX9" fmla="*/ 473486 w 581514"/>
                  <a:gd name="connsiteY9" fmla="*/ 167664 h 1038153"/>
                  <a:gd name="connsiteX10" fmla="*/ 375379 w 581514"/>
                  <a:gd name="connsiteY10" fmla="*/ 121849 h 1038153"/>
                  <a:gd name="connsiteX11" fmla="*/ 340327 w 581514"/>
                  <a:gd name="connsiteY11" fmla="*/ 75938 h 1038153"/>
                  <a:gd name="connsiteX12" fmla="*/ 302227 w 581514"/>
                  <a:gd name="connsiteY12" fmla="*/ 119 h 1038153"/>
                  <a:gd name="connsiteX13" fmla="*/ 302227 w 581514"/>
                  <a:gd name="connsiteY13" fmla="*/ 119 h 1038153"/>
                  <a:gd name="connsiteX14" fmla="*/ 259364 w 581514"/>
                  <a:gd name="connsiteY14" fmla="*/ 24 h 1038153"/>
                  <a:gd name="connsiteX15" fmla="*/ 169925 w 581514"/>
                  <a:gd name="connsiteY15" fmla="*/ 88511 h 1038153"/>
                  <a:gd name="connsiteX16" fmla="*/ 133634 w 581514"/>
                  <a:gd name="connsiteY16" fmla="*/ 152138 h 1038153"/>
                  <a:gd name="connsiteX17" fmla="*/ 87247 w 581514"/>
                  <a:gd name="connsiteY17" fmla="*/ 184619 h 1038153"/>
                  <a:gd name="connsiteX18" fmla="*/ 79532 w 581514"/>
                  <a:gd name="connsiteY18" fmla="*/ 522280 h 1038153"/>
                  <a:gd name="connsiteX19" fmla="*/ 264889 w 581514"/>
                  <a:gd name="connsiteY19" fmla="*/ 589812 h 1038153"/>
                  <a:gd name="connsiteX20" fmla="*/ 398239 w 581514"/>
                  <a:gd name="connsiteY20" fmla="*/ 713637 h 1038153"/>
                  <a:gd name="connsiteX21" fmla="*/ 331564 w 581514"/>
                  <a:gd name="connsiteY21" fmla="*/ 770787 h 1038153"/>
                  <a:gd name="connsiteX22" fmla="*/ 208025 w 581514"/>
                  <a:gd name="connsiteY22" fmla="*/ 732782 h 1038153"/>
                  <a:gd name="connsiteX23" fmla="*/ 208025 w 581514"/>
                  <a:gd name="connsiteY23" fmla="*/ 732782 h 1038153"/>
                  <a:gd name="connsiteX24" fmla="*/ 78008 w 581514"/>
                  <a:gd name="connsiteY24" fmla="*/ 774026 h 1038153"/>
                  <a:gd name="connsiteX25" fmla="*/ 88009 w 581514"/>
                  <a:gd name="connsiteY25" fmla="*/ 853464 h 1038153"/>
                  <a:gd name="connsiteX26" fmla="*/ 171829 w 581514"/>
                  <a:gd name="connsiteY26" fmla="*/ 904613 h 1038153"/>
                  <a:gd name="connsiteX27" fmla="*/ 235837 w 581514"/>
                  <a:gd name="connsiteY27" fmla="*/ 986909 h 1038153"/>
                  <a:gd name="connsiteX28" fmla="*/ 264889 w 581514"/>
                  <a:gd name="connsiteY28" fmla="*/ 1037392 h 1038153"/>
                  <a:gd name="connsiteX29" fmla="*/ 360139 w 581514"/>
                  <a:gd name="connsiteY29" fmla="*/ 1037392 h 1038153"/>
                  <a:gd name="connsiteX30" fmla="*/ 397953 w 581514"/>
                  <a:gd name="connsiteY30" fmla="*/ 964526 h 1038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1514" h="1038153">
                    <a:moveTo>
                      <a:pt x="397953" y="964526"/>
                    </a:moveTo>
                    <a:cubicBezTo>
                      <a:pt x="398239" y="913662"/>
                      <a:pt x="398239" y="913662"/>
                      <a:pt x="440815" y="891564"/>
                    </a:cubicBezTo>
                    <a:cubicBezTo>
                      <a:pt x="553782" y="835081"/>
                      <a:pt x="606550" y="714875"/>
                      <a:pt x="570070" y="607433"/>
                    </a:cubicBezTo>
                    <a:cubicBezTo>
                      <a:pt x="544257" y="531233"/>
                      <a:pt x="483106" y="493133"/>
                      <a:pt x="413193" y="467892"/>
                    </a:cubicBezTo>
                    <a:cubicBezTo>
                      <a:pt x="355471" y="447032"/>
                      <a:pt x="295083" y="433602"/>
                      <a:pt x="236695" y="414457"/>
                    </a:cubicBezTo>
                    <a:cubicBezTo>
                      <a:pt x="208025" y="405027"/>
                      <a:pt x="167638" y="373499"/>
                      <a:pt x="169639" y="342257"/>
                    </a:cubicBezTo>
                    <a:cubicBezTo>
                      <a:pt x="172020" y="302919"/>
                      <a:pt x="201167" y="279392"/>
                      <a:pt x="236314" y="266057"/>
                    </a:cubicBezTo>
                    <a:cubicBezTo>
                      <a:pt x="292702" y="244626"/>
                      <a:pt x="331564" y="275582"/>
                      <a:pt x="355186" y="294442"/>
                    </a:cubicBezTo>
                    <a:cubicBezTo>
                      <a:pt x="400239" y="330446"/>
                      <a:pt x="426814" y="332732"/>
                      <a:pt x="464437" y="295585"/>
                    </a:cubicBezTo>
                    <a:cubicBezTo>
                      <a:pt x="531589" y="227957"/>
                      <a:pt x="537875" y="216051"/>
                      <a:pt x="473486" y="167664"/>
                    </a:cubicBezTo>
                    <a:cubicBezTo>
                      <a:pt x="444054" y="145566"/>
                      <a:pt x="411383" y="129945"/>
                      <a:pt x="375379" y="121849"/>
                    </a:cubicBezTo>
                    <a:cubicBezTo>
                      <a:pt x="350518" y="116324"/>
                      <a:pt x="339851" y="104513"/>
                      <a:pt x="340327" y="75938"/>
                    </a:cubicBezTo>
                    <a:cubicBezTo>
                      <a:pt x="341089" y="27932"/>
                      <a:pt x="341089" y="-643"/>
                      <a:pt x="302227" y="119"/>
                    </a:cubicBezTo>
                    <a:cubicBezTo>
                      <a:pt x="302227" y="119"/>
                      <a:pt x="302227" y="119"/>
                      <a:pt x="302227" y="119"/>
                    </a:cubicBezTo>
                    <a:cubicBezTo>
                      <a:pt x="287939" y="119"/>
                      <a:pt x="273652" y="119"/>
                      <a:pt x="259364" y="24"/>
                    </a:cubicBezTo>
                    <a:cubicBezTo>
                      <a:pt x="169639" y="-738"/>
                      <a:pt x="168591" y="16312"/>
                      <a:pt x="169925" y="88511"/>
                    </a:cubicBezTo>
                    <a:cubicBezTo>
                      <a:pt x="170496" y="118896"/>
                      <a:pt x="164019" y="139756"/>
                      <a:pt x="133634" y="152138"/>
                    </a:cubicBezTo>
                    <a:cubicBezTo>
                      <a:pt x="116584" y="159092"/>
                      <a:pt x="100963" y="171760"/>
                      <a:pt x="87247" y="184619"/>
                    </a:cubicBezTo>
                    <a:cubicBezTo>
                      <a:pt x="-13337" y="278821"/>
                      <a:pt x="-40864" y="425411"/>
                      <a:pt x="79532" y="522280"/>
                    </a:cubicBezTo>
                    <a:cubicBezTo>
                      <a:pt x="131348" y="563904"/>
                      <a:pt x="197547" y="585050"/>
                      <a:pt x="264889" y="589812"/>
                    </a:cubicBezTo>
                    <a:cubicBezTo>
                      <a:pt x="391952" y="598766"/>
                      <a:pt x="410050" y="666488"/>
                      <a:pt x="398239" y="713637"/>
                    </a:cubicBezTo>
                    <a:cubicBezTo>
                      <a:pt x="388714" y="751737"/>
                      <a:pt x="360139" y="761262"/>
                      <a:pt x="331564" y="770787"/>
                    </a:cubicBezTo>
                    <a:cubicBezTo>
                      <a:pt x="264889" y="780312"/>
                      <a:pt x="246791" y="753547"/>
                      <a:pt x="208025" y="732782"/>
                    </a:cubicBezTo>
                    <a:cubicBezTo>
                      <a:pt x="208025" y="732782"/>
                      <a:pt x="208025" y="732782"/>
                      <a:pt x="208025" y="732782"/>
                    </a:cubicBezTo>
                    <a:cubicBezTo>
                      <a:pt x="169639" y="713637"/>
                      <a:pt x="127538" y="676871"/>
                      <a:pt x="78008" y="774026"/>
                    </a:cubicBezTo>
                    <a:cubicBezTo>
                      <a:pt x="55339" y="818317"/>
                      <a:pt x="55339" y="827842"/>
                      <a:pt x="88009" y="853464"/>
                    </a:cubicBezTo>
                    <a:cubicBezTo>
                      <a:pt x="119442" y="878134"/>
                      <a:pt x="141064" y="894517"/>
                      <a:pt x="171829" y="904613"/>
                    </a:cubicBezTo>
                    <a:cubicBezTo>
                      <a:pt x="235552" y="925568"/>
                      <a:pt x="236314" y="923092"/>
                      <a:pt x="235837" y="986909"/>
                    </a:cubicBezTo>
                    <a:cubicBezTo>
                      <a:pt x="235647" y="1016151"/>
                      <a:pt x="235456" y="1035677"/>
                      <a:pt x="264889" y="1037392"/>
                    </a:cubicBezTo>
                    <a:cubicBezTo>
                      <a:pt x="294416" y="1039106"/>
                      <a:pt x="328516" y="1037392"/>
                      <a:pt x="360139" y="1037392"/>
                    </a:cubicBezTo>
                    <a:cubicBezTo>
                      <a:pt x="398239" y="1037487"/>
                      <a:pt x="398239" y="1008912"/>
                      <a:pt x="397953" y="964526"/>
                    </a:cubicBezTo>
                    <a:close/>
                  </a:path>
                </a:pathLst>
              </a:custGeom>
              <a:solidFill>
                <a:srgbClr val="FBBA03"/>
              </a:solidFill>
              <a:ln w="9525" cap="flat">
                <a:noFill/>
                <a:prstDash val="solid"/>
                <a:miter/>
              </a:ln>
            </p:spPr>
            <p:txBody>
              <a:bodyPr rtlCol="0" anchor="ctr"/>
              <a:lstStyle/>
              <a:p>
                <a:endParaRPr lang="ko-KR" altLang="en-US"/>
              </a:p>
            </p:txBody>
          </p:sp>
        </p:grpSp>
        <p:grpSp>
          <p:nvGrpSpPr>
            <p:cNvPr id="37" name="그룹 93">
              <a:extLst>
                <a:ext uri="{FF2B5EF4-FFF2-40B4-BE49-F238E27FC236}">
                  <a16:creationId xmlns:a16="http://schemas.microsoft.com/office/drawing/2014/main" id="{8DEC3D89-64B2-4557-8FE7-B27E8DCB4470}"/>
                </a:ext>
              </a:extLst>
            </p:cNvPr>
            <p:cNvGrpSpPr/>
            <p:nvPr/>
          </p:nvGrpSpPr>
          <p:grpSpPr>
            <a:xfrm>
              <a:off x="969205" y="5077376"/>
              <a:ext cx="525204" cy="525204"/>
              <a:chOff x="5784686" y="1323855"/>
              <a:chExt cx="1307251" cy="1307251"/>
            </a:xfrm>
          </p:grpSpPr>
          <p:sp>
            <p:nvSpPr>
              <p:cNvPr id="38" name="자유형: 도형 94">
                <a:extLst>
                  <a:ext uri="{FF2B5EF4-FFF2-40B4-BE49-F238E27FC236}">
                    <a16:creationId xmlns:a16="http://schemas.microsoft.com/office/drawing/2014/main" id="{C2C51101-2452-4D4A-AD3D-F26A03968A9B}"/>
                  </a:ext>
                </a:extLst>
              </p:cNvPr>
              <p:cNvSpPr/>
              <p:nvPr/>
            </p:nvSpPr>
            <p:spPr>
              <a:xfrm>
                <a:off x="5784686" y="1323855"/>
                <a:ext cx="1307251" cy="1307251"/>
              </a:xfrm>
              <a:custGeom>
                <a:avLst/>
                <a:gdLst>
                  <a:gd name="connsiteX0" fmla="*/ 1819275 w 1819275"/>
                  <a:gd name="connsiteY0" fmla="*/ 909638 h 1819275"/>
                  <a:gd name="connsiteX1" fmla="*/ 909638 w 1819275"/>
                  <a:gd name="connsiteY1" fmla="*/ 1819275 h 1819275"/>
                  <a:gd name="connsiteX2" fmla="*/ 0 w 1819275"/>
                  <a:gd name="connsiteY2" fmla="*/ 909637 h 1819275"/>
                  <a:gd name="connsiteX3" fmla="*/ 909638 w 1819275"/>
                  <a:gd name="connsiteY3" fmla="*/ 0 h 1819275"/>
                  <a:gd name="connsiteX4" fmla="*/ 1819275 w 1819275"/>
                  <a:gd name="connsiteY4" fmla="*/ 909638 h 181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275" h="1819275">
                    <a:moveTo>
                      <a:pt x="1819275" y="909638"/>
                    </a:moveTo>
                    <a:cubicBezTo>
                      <a:pt x="1819275" y="1412016"/>
                      <a:pt x="1412016" y="1819275"/>
                      <a:pt x="909638" y="1819275"/>
                    </a:cubicBezTo>
                    <a:cubicBezTo>
                      <a:pt x="407259" y="1819275"/>
                      <a:pt x="0" y="1412016"/>
                      <a:pt x="0" y="909637"/>
                    </a:cubicBezTo>
                    <a:cubicBezTo>
                      <a:pt x="0" y="407258"/>
                      <a:pt x="407259" y="0"/>
                      <a:pt x="909638" y="0"/>
                    </a:cubicBezTo>
                    <a:cubicBezTo>
                      <a:pt x="1412016" y="0"/>
                      <a:pt x="1819275" y="407258"/>
                      <a:pt x="1819275" y="909638"/>
                    </a:cubicBezTo>
                    <a:close/>
                  </a:path>
                </a:pathLst>
              </a:custGeom>
              <a:solidFill>
                <a:srgbClr val="DA7D00"/>
              </a:solidFill>
              <a:ln w="9525" cap="flat">
                <a:noFill/>
                <a:prstDash val="solid"/>
                <a:miter/>
              </a:ln>
            </p:spPr>
            <p:txBody>
              <a:bodyPr rtlCol="0" anchor="ctr"/>
              <a:lstStyle/>
              <a:p>
                <a:endParaRPr lang="ko-KR" altLang="en-US"/>
              </a:p>
            </p:txBody>
          </p:sp>
          <p:sp>
            <p:nvSpPr>
              <p:cNvPr id="39" name="자유형: 도형 95">
                <a:extLst>
                  <a:ext uri="{FF2B5EF4-FFF2-40B4-BE49-F238E27FC236}">
                    <a16:creationId xmlns:a16="http://schemas.microsoft.com/office/drawing/2014/main" id="{173044EB-E1A5-4846-9263-AC94E01064F4}"/>
                  </a:ext>
                </a:extLst>
              </p:cNvPr>
              <p:cNvSpPr/>
              <p:nvPr/>
            </p:nvSpPr>
            <p:spPr>
              <a:xfrm>
                <a:off x="5825751" y="1364920"/>
                <a:ext cx="1225120" cy="1225120"/>
              </a:xfrm>
              <a:custGeom>
                <a:avLst/>
                <a:gdLst>
                  <a:gd name="connsiteX0" fmla="*/ 1704975 w 1704975"/>
                  <a:gd name="connsiteY0" fmla="*/ 852488 h 1704975"/>
                  <a:gd name="connsiteX1" fmla="*/ 852488 w 1704975"/>
                  <a:gd name="connsiteY1" fmla="*/ 1704975 h 1704975"/>
                  <a:gd name="connsiteX2" fmla="*/ 0 w 1704975"/>
                  <a:gd name="connsiteY2" fmla="*/ 852487 h 1704975"/>
                  <a:gd name="connsiteX3" fmla="*/ 852488 w 1704975"/>
                  <a:gd name="connsiteY3" fmla="*/ 0 h 1704975"/>
                  <a:gd name="connsiteX4" fmla="*/ 1704975 w 1704975"/>
                  <a:gd name="connsiteY4" fmla="*/ 852488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75" h="1704975">
                    <a:moveTo>
                      <a:pt x="1704975" y="852488"/>
                    </a:moveTo>
                    <a:cubicBezTo>
                      <a:pt x="1704975" y="1323303"/>
                      <a:pt x="1323304" y="1704975"/>
                      <a:pt x="852488" y="1704975"/>
                    </a:cubicBezTo>
                    <a:cubicBezTo>
                      <a:pt x="381672" y="1704975"/>
                      <a:pt x="0" y="1323303"/>
                      <a:pt x="0" y="852487"/>
                    </a:cubicBezTo>
                    <a:cubicBezTo>
                      <a:pt x="0" y="381672"/>
                      <a:pt x="381672" y="0"/>
                      <a:pt x="852488" y="0"/>
                    </a:cubicBezTo>
                    <a:cubicBezTo>
                      <a:pt x="1323304" y="0"/>
                      <a:pt x="1704975" y="381672"/>
                      <a:pt x="1704975" y="852488"/>
                    </a:cubicBezTo>
                    <a:close/>
                  </a:path>
                </a:pathLst>
              </a:custGeom>
              <a:solidFill>
                <a:srgbClr val="FBBA03"/>
              </a:solidFill>
              <a:ln w="9525" cap="flat">
                <a:noFill/>
                <a:prstDash val="solid"/>
                <a:miter/>
              </a:ln>
            </p:spPr>
            <p:txBody>
              <a:bodyPr rtlCol="0" anchor="ctr"/>
              <a:lstStyle/>
              <a:p>
                <a:endParaRPr lang="ko-KR" altLang="en-US"/>
              </a:p>
            </p:txBody>
          </p:sp>
          <p:sp>
            <p:nvSpPr>
              <p:cNvPr id="40" name="자유형: 도형 96">
                <a:extLst>
                  <a:ext uri="{FF2B5EF4-FFF2-40B4-BE49-F238E27FC236}">
                    <a16:creationId xmlns:a16="http://schemas.microsoft.com/office/drawing/2014/main" id="{A31010DA-6577-4A04-99B4-12A1D46C65E0}"/>
                  </a:ext>
                </a:extLst>
              </p:cNvPr>
              <p:cNvSpPr/>
              <p:nvPr/>
            </p:nvSpPr>
            <p:spPr>
              <a:xfrm>
                <a:off x="5920475" y="1459576"/>
                <a:ext cx="1035671" cy="1035671"/>
              </a:xfrm>
              <a:custGeom>
                <a:avLst/>
                <a:gdLst>
                  <a:gd name="connsiteX0" fmla="*/ 1441323 w 1441322"/>
                  <a:gd name="connsiteY0" fmla="*/ 720661 h 1441323"/>
                  <a:gd name="connsiteX1" fmla="*/ 720661 w 1441322"/>
                  <a:gd name="connsiteY1" fmla="*/ 1441323 h 1441323"/>
                  <a:gd name="connsiteX2" fmla="*/ 0 w 1441322"/>
                  <a:gd name="connsiteY2" fmla="*/ 720661 h 1441323"/>
                  <a:gd name="connsiteX3" fmla="*/ 720661 w 1441322"/>
                  <a:gd name="connsiteY3" fmla="*/ 0 h 1441323"/>
                  <a:gd name="connsiteX4" fmla="*/ 1441323 w 1441322"/>
                  <a:gd name="connsiteY4" fmla="*/ 720661 h 1441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322" h="1441323">
                    <a:moveTo>
                      <a:pt x="1441323" y="720661"/>
                    </a:moveTo>
                    <a:cubicBezTo>
                      <a:pt x="1441323" y="1118672"/>
                      <a:pt x="1118672" y="1441323"/>
                      <a:pt x="720661" y="1441323"/>
                    </a:cubicBezTo>
                    <a:cubicBezTo>
                      <a:pt x="322651" y="1441323"/>
                      <a:pt x="0" y="1118672"/>
                      <a:pt x="0" y="720661"/>
                    </a:cubicBezTo>
                    <a:cubicBezTo>
                      <a:pt x="0" y="322651"/>
                      <a:pt x="322651" y="0"/>
                      <a:pt x="720661" y="0"/>
                    </a:cubicBezTo>
                    <a:cubicBezTo>
                      <a:pt x="1118672" y="0"/>
                      <a:pt x="1441323" y="322651"/>
                      <a:pt x="1441323" y="720661"/>
                    </a:cubicBezTo>
                    <a:close/>
                  </a:path>
                </a:pathLst>
              </a:custGeom>
              <a:solidFill>
                <a:srgbClr val="FD9801"/>
              </a:solidFill>
              <a:ln w="9525" cap="flat">
                <a:noFill/>
                <a:prstDash val="solid"/>
                <a:miter/>
              </a:ln>
            </p:spPr>
            <p:txBody>
              <a:bodyPr rtlCol="0" anchor="ctr"/>
              <a:lstStyle/>
              <a:p>
                <a:endParaRPr lang="ko-KR" altLang="en-US"/>
              </a:p>
            </p:txBody>
          </p:sp>
          <p:sp>
            <p:nvSpPr>
              <p:cNvPr id="41" name="자유형: 도형 97">
                <a:extLst>
                  <a:ext uri="{FF2B5EF4-FFF2-40B4-BE49-F238E27FC236}">
                    <a16:creationId xmlns:a16="http://schemas.microsoft.com/office/drawing/2014/main" id="{DEF46DBA-D0EB-46F7-9857-F533D90A3E88}"/>
                  </a:ext>
                </a:extLst>
              </p:cNvPr>
              <p:cNvSpPr/>
              <p:nvPr/>
            </p:nvSpPr>
            <p:spPr>
              <a:xfrm>
                <a:off x="6258993" y="1604656"/>
                <a:ext cx="417850" cy="746040"/>
              </a:xfrm>
              <a:custGeom>
                <a:avLst/>
                <a:gdLst>
                  <a:gd name="connsiteX0" fmla="*/ 397953 w 581514"/>
                  <a:gd name="connsiteY0" fmla="*/ 964526 h 1038249"/>
                  <a:gd name="connsiteX1" fmla="*/ 440815 w 581514"/>
                  <a:gd name="connsiteY1" fmla="*/ 891564 h 1038249"/>
                  <a:gd name="connsiteX2" fmla="*/ 570069 w 581514"/>
                  <a:gd name="connsiteY2" fmla="*/ 607433 h 1038249"/>
                  <a:gd name="connsiteX3" fmla="*/ 413193 w 581514"/>
                  <a:gd name="connsiteY3" fmla="*/ 467892 h 1038249"/>
                  <a:gd name="connsiteX4" fmla="*/ 236695 w 581514"/>
                  <a:gd name="connsiteY4" fmla="*/ 414457 h 1038249"/>
                  <a:gd name="connsiteX5" fmla="*/ 169639 w 581514"/>
                  <a:gd name="connsiteY5" fmla="*/ 342257 h 1038249"/>
                  <a:gd name="connsiteX6" fmla="*/ 236314 w 581514"/>
                  <a:gd name="connsiteY6" fmla="*/ 266057 h 1038249"/>
                  <a:gd name="connsiteX7" fmla="*/ 355186 w 581514"/>
                  <a:gd name="connsiteY7" fmla="*/ 294442 h 1038249"/>
                  <a:gd name="connsiteX8" fmla="*/ 464438 w 581514"/>
                  <a:gd name="connsiteY8" fmla="*/ 295585 h 1038249"/>
                  <a:gd name="connsiteX9" fmla="*/ 473486 w 581514"/>
                  <a:gd name="connsiteY9" fmla="*/ 167664 h 1038249"/>
                  <a:gd name="connsiteX10" fmla="*/ 375379 w 581514"/>
                  <a:gd name="connsiteY10" fmla="*/ 121849 h 1038249"/>
                  <a:gd name="connsiteX11" fmla="*/ 340327 w 581514"/>
                  <a:gd name="connsiteY11" fmla="*/ 75938 h 1038249"/>
                  <a:gd name="connsiteX12" fmla="*/ 302227 w 581514"/>
                  <a:gd name="connsiteY12" fmla="*/ 119 h 1038249"/>
                  <a:gd name="connsiteX13" fmla="*/ 302227 w 581514"/>
                  <a:gd name="connsiteY13" fmla="*/ 119 h 1038249"/>
                  <a:gd name="connsiteX14" fmla="*/ 259364 w 581514"/>
                  <a:gd name="connsiteY14" fmla="*/ 24 h 1038249"/>
                  <a:gd name="connsiteX15" fmla="*/ 169924 w 581514"/>
                  <a:gd name="connsiteY15" fmla="*/ 88511 h 1038249"/>
                  <a:gd name="connsiteX16" fmla="*/ 133634 w 581514"/>
                  <a:gd name="connsiteY16" fmla="*/ 152138 h 1038249"/>
                  <a:gd name="connsiteX17" fmla="*/ 87247 w 581514"/>
                  <a:gd name="connsiteY17" fmla="*/ 184619 h 1038249"/>
                  <a:gd name="connsiteX18" fmla="*/ 79532 w 581514"/>
                  <a:gd name="connsiteY18" fmla="*/ 522280 h 1038249"/>
                  <a:gd name="connsiteX19" fmla="*/ 264889 w 581514"/>
                  <a:gd name="connsiteY19" fmla="*/ 589812 h 1038249"/>
                  <a:gd name="connsiteX20" fmla="*/ 398239 w 581514"/>
                  <a:gd name="connsiteY20" fmla="*/ 713637 h 1038249"/>
                  <a:gd name="connsiteX21" fmla="*/ 331564 w 581514"/>
                  <a:gd name="connsiteY21" fmla="*/ 770787 h 1038249"/>
                  <a:gd name="connsiteX22" fmla="*/ 208024 w 581514"/>
                  <a:gd name="connsiteY22" fmla="*/ 732782 h 1038249"/>
                  <a:gd name="connsiteX23" fmla="*/ 208024 w 581514"/>
                  <a:gd name="connsiteY23" fmla="*/ 732782 h 1038249"/>
                  <a:gd name="connsiteX24" fmla="*/ 78008 w 581514"/>
                  <a:gd name="connsiteY24" fmla="*/ 774026 h 1038249"/>
                  <a:gd name="connsiteX25" fmla="*/ 88009 w 581514"/>
                  <a:gd name="connsiteY25" fmla="*/ 853559 h 1038249"/>
                  <a:gd name="connsiteX26" fmla="*/ 171829 w 581514"/>
                  <a:gd name="connsiteY26" fmla="*/ 904709 h 1038249"/>
                  <a:gd name="connsiteX27" fmla="*/ 235838 w 581514"/>
                  <a:gd name="connsiteY27" fmla="*/ 987005 h 1038249"/>
                  <a:gd name="connsiteX28" fmla="*/ 264889 w 581514"/>
                  <a:gd name="connsiteY28" fmla="*/ 1037487 h 1038249"/>
                  <a:gd name="connsiteX29" fmla="*/ 360139 w 581514"/>
                  <a:gd name="connsiteY29" fmla="*/ 1037487 h 1038249"/>
                  <a:gd name="connsiteX30" fmla="*/ 397953 w 581514"/>
                  <a:gd name="connsiteY30" fmla="*/ 964526 h 1038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1514" h="1038249">
                    <a:moveTo>
                      <a:pt x="397953" y="964526"/>
                    </a:moveTo>
                    <a:cubicBezTo>
                      <a:pt x="398239" y="913662"/>
                      <a:pt x="398239" y="913662"/>
                      <a:pt x="440815" y="891564"/>
                    </a:cubicBezTo>
                    <a:cubicBezTo>
                      <a:pt x="553782" y="835081"/>
                      <a:pt x="606550" y="714875"/>
                      <a:pt x="570069" y="607433"/>
                    </a:cubicBezTo>
                    <a:cubicBezTo>
                      <a:pt x="544257" y="531233"/>
                      <a:pt x="483106" y="493133"/>
                      <a:pt x="413193" y="467892"/>
                    </a:cubicBezTo>
                    <a:cubicBezTo>
                      <a:pt x="355471" y="447032"/>
                      <a:pt x="295083" y="433602"/>
                      <a:pt x="236695" y="414457"/>
                    </a:cubicBezTo>
                    <a:cubicBezTo>
                      <a:pt x="208024" y="405027"/>
                      <a:pt x="167638" y="373499"/>
                      <a:pt x="169639" y="342257"/>
                    </a:cubicBezTo>
                    <a:cubicBezTo>
                      <a:pt x="172020" y="302919"/>
                      <a:pt x="201166" y="279392"/>
                      <a:pt x="236314" y="266057"/>
                    </a:cubicBezTo>
                    <a:cubicBezTo>
                      <a:pt x="292702" y="244626"/>
                      <a:pt x="331564" y="275582"/>
                      <a:pt x="355186" y="294442"/>
                    </a:cubicBezTo>
                    <a:cubicBezTo>
                      <a:pt x="400239" y="330446"/>
                      <a:pt x="426814" y="332732"/>
                      <a:pt x="464438" y="295585"/>
                    </a:cubicBezTo>
                    <a:cubicBezTo>
                      <a:pt x="531589" y="227957"/>
                      <a:pt x="537875" y="216051"/>
                      <a:pt x="473486" y="167664"/>
                    </a:cubicBezTo>
                    <a:cubicBezTo>
                      <a:pt x="444054" y="145566"/>
                      <a:pt x="411383" y="129945"/>
                      <a:pt x="375379" y="121849"/>
                    </a:cubicBezTo>
                    <a:cubicBezTo>
                      <a:pt x="350518" y="116324"/>
                      <a:pt x="339850" y="104513"/>
                      <a:pt x="340327" y="75938"/>
                    </a:cubicBezTo>
                    <a:cubicBezTo>
                      <a:pt x="341089" y="27932"/>
                      <a:pt x="341089" y="-643"/>
                      <a:pt x="302227" y="119"/>
                    </a:cubicBezTo>
                    <a:cubicBezTo>
                      <a:pt x="302227" y="119"/>
                      <a:pt x="302227" y="119"/>
                      <a:pt x="302227" y="119"/>
                    </a:cubicBezTo>
                    <a:cubicBezTo>
                      <a:pt x="287939" y="119"/>
                      <a:pt x="273652" y="119"/>
                      <a:pt x="259364" y="24"/>
                    </a:cubicBezTo>
                    <a:cubicBezTo>
                      <a:pt x="169639" y="-738"/>
                      <a:pt x="168591" y="16312"/>
                      <a:pt x="169924" y="88511"/>
                    </a:cubicBezTo>
                    <a:cubicBezTo>
                      <a:pt x="170496" y="118896"/>
                      <a:pt x="164019" y="139756"/>
                      <a:pt x="133634" y="152138"/>
                    </a:cubicBezTo>
                    <a:cubicBezTo>
                      <a:pt x="116584" y="159092"/>
                      <a:pt x="100963" y="171760"/>
                      <a:pt x="87247" y="184619"/>
                    </a:cubicBezTo>
                    <a:cubicBezTo>
                      <a:pt x="-13337" y="278821"/>
                      <a:pt x="-40864" y="425411"/>
                      <a:pt x="79532" y="522280"/>
                    </a:cubicBezTo>
                    <a:cubicBezTo>
                      <a:pt x="131348" y="563904"/>
                      <a:pt x="197547" y="585050"/>
                      <a:pt x="264889" y="589812"/>
                    </a:cubicBezTo>
                    <a:cubicBezTo>
                      <a:pt x="391952" y="598766"/>
                      <a:pt x="410050" y="666488"/>
                      <a:pt x="398239" y="713637"/>
                    </a:cubicBezTo>
                    <a:cubicBezTo>
                      <a:pt x="388714" y="751737"/>
                      <a:pt x="360139" y="761262"/>
                      <a:pt x="331564" y="770787"/>
                    </a:cubicBezTo>
                    <a:cubicBezTo>
                      <a:pt x="264889" y="780312"/>
                      <a:pt x="246791" y="753547"/>
                      <a:pt x="208024" y="732782"/>
                    </a:cubicBezTo>
                    <a:cubicBezTo>
                      <a:pt x="208024" y="732782"/>
                      <a:pt x="208024" y="732782"/>
                      <a:pt x="208024" y="732782"/>
                    </a:cubicBezTo>
                    <a:cubicBezTo>
                      <a:pt x="169639" y="713637"/>
                      <a:pt x="127538" y="676871"/>
                      <a:pt x="78008" y="774026"/>
                    </a:cubicBezTo>
                    <a:cubicBezTo>
                      <a:pt x="55339" y="818412"/>
                      <a:pt x="55339" y="827937"/>
                      <a:pt x="88009" y="853559"/>
                    </a:cubicBezTo>
                    <a:cubicBezTo>
                      <a:pt x="119442" y="878229"/>
                      <a:pt x="141064" y="894612"/>
                      <a:pt x="171829" y="904709"/>
                    </a:cubicBezTo>
                    <a:cubicBezTo>
                      <a:pt x="235552" y="925664"/>
                      <a:pt x="236314" y="923187"/>
                      <a:pt x="235838" y="987005"/>
                    </a:cubicBezTo>
                    <a:cubicBezTo>
                      <a:pt x="235647" y="1016246"/>
                      <a:pt x="235456" y="1035773"/>
                      <a:pt x="264889" y="1037487"/>
                    </a:cubicBezTo>
                    <a:cubicBezTo>
                      <a:pt x="294416" y="1039202"/>
                      <a:pt x="328516" y="1037487"/>
                      <a:pt x="360139" y="1037487"/>
                    </a:cubicBezTo>
                    <a:cubicBezTo>
                      <a:pt x="398239" y="1037487"/>
                      <a:pt x="398239" y="1008912"/>
                      <a:pt x="397953" y="964526"/>
                    </a:cubicBezTo>
                    <a:close/>
                  </a:path>
                </a:pathLst>
              </a:custGeom>
              <a:solidFill>
                <a:srgbClr val="DA7C00"/>
              </a:solidFill>
              <a:ln w="9525" cap="flat">
                <a:noFill/>
                <a:prstDash val="solid"/>
                <a:miter/>
              </a:ln>
            </p:spPr>
            <p:txBody>
              <a:bodyPr rtlCol="0" anchor="ctr"/>
              <a:lstStyle/>
              <a:p>
                <a:endParaRPr lang="ko-KR" altLang="en-US"/>
              </a:p>
            </p:txBody>
          </p:sp>
          <p:sp>
            <p:nvSpPr>
              <p:cNvPr id="42" name="자유형: 도형 98">
                <a:extLst>
                  <a:ext uri="{FF2B5EF4-FFF2-40B4-BE49-F238E27FC236}">
                    <a16:creationId xmlns:a16="http://schemas.microsoft.com/office/drawing/2014/main" id="{ADC26C2A-BBA9-45AC-B49B-078C9241857B}"/>
                  </a:ext>
                </a:extLst>
              </p:cNvPr>
              <p:cNvSpPr/>
              <p:nvPr/>
            </p:nvSpPr>
            <p:spPr>
              <a:xfrm>
                <a:off x="5920475" y="1492223"/>
                <a:ext cx="336668" cy="970377"/>
              </a:xfrm>
              <a:custGeom>
                <a:avLst/>
                <a:gdLst>
                  <a:gd name="connsiteX0" fmla="*/ 468535 w 468534"/>
                  <a:gd name="connsiteY0" fmla="*/ 0 h 1350454"/>
                  <a:gd name="connsiteX1" fmla="*/ 0 w 468534"/>
                  <a:gd name="connsiteY1" fmla="*/ 675227 h 1350454"/>
                  <a:gd name="connsiteX2" fmla="*/ 468535 w 468534"/>
                  <a:gd name="connsiteY2" fmla="*/ 1350455 h 1350454"/>
                  <a:gd name="connsiteX3" fmla="*/ 200025 w 468534"/>
                  <a:gd name="connsiteY3" fmla="*/ 675227 h 1350454"/>
                  <a:gd name="connsiteX4" fmla="*/ 468535 w 468534"/>
                  <a:gd name="connsiteY4" fmla="*/ 0 h 1350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4" h="1350454">
                    <a:moveTo>
                      <a:pt x="468535" y="0"/>
                    </a:moveTo>
                    <a:cubicBezTo>
                      <a:pt x="194881" y="102203"/>
                      <a:pt x="0" y="365951"/>
                      <a:pt x="0" y="675227"/>
                    </a:cubicBezTo>
                    <a:cubicBezTo>
                      <a:pt x="0" y="984504"/>
                      <a:pt x="194881" y="1248251"/>
                      <a:pt x="468535" y="1350455"/>
                    </a:cubicBezTo>
                    <a:cubicBezTo>
                      <a:pt x="302133" y="1174337"/>
                      <a:pt x="200025" y="936688"/>
                      <a:pt x="200025" y="675227"/>
                    </a:cubicBezTo>
                    <a:cubicBezTo>
                      <a:pt x="200025" y="413766"/>
                      <a:pt x="302133" y="176117"/>
                      <a:pt x="468535" y="0"/>
                    </a:cubicBezTo>
                    <a:close/>
                  </a:path>
                </a:pathLst>
              </a:custGeom>
              <a:solidFill>
                <a:srgbClr val="DA7D00"/>
              </a:solidFill>
              <a:ln w="9525" cap="flat">
                <a:noFill/>
                <a:prstDash val="solid"/>
                <a:miter/>
              </a:ln>
            </p:spPr>
            <p:txBody>
              <a:bodyPr rtlCol="0" anchor="ctr"/>
              <a:lstStyle/>
              <a:p>
                <a:endParaRPr lang="ko-KR" altLang="en-US"/>
              </a:p>
            </p:txBody>
          </p:sp>
          <p:sp>
            <p:nvSpPr>
              <p:cNvPr id="43" name="자유형: 도형 99">
                <a:extLst>
                  <a:ext uri="{FF2B5EF4-FFF2-40B4-BE49-F238E27FC236}">
                    <a16:creationId xmlns:a16="http://schemas.microsoft.com/office/drawing/2014/main" id="{FC40D449-D44F-4143-9064-5E3B1493D8FD}"/>
                  </a:ext>
                </a:extLst>
              </p:cNvPr>
              <p:cNvSpPr/>
              <p:nvPr/>
            </p:nvSpPr>
            <p:spPr>
              <a:xfrm>
                <a:off x="6199859" y="1604862"/>
                <a:ext cx="417850" cy="745971"/>
              </a:xfrm>
              <a:custGeom>
                <a:avLst/>
                <a:gdLst>
                  <a:gd name="connsiteX0" fmla="*/ 397953 w 581514"/>
                  <a:gd name="connsiteY0" fmla="*/ 964526 h 1038153"/>
                  <a:gd name="connsiteX1" fmla="*/ 440815 w 581514"/>
                  <a:gd name="connsiteY1" fmla="*/ 891564 h 1038153"/>
                  <a:gd name="connsiteX2" fmla="*/ 570070 w 581514"/>
                  <a:gd name="connsiteY2" fmla="*/ 607433 h 1038153"/>
                  <a:gd name="connsiteX3" fmla="*/ 413193 w 581514"/>
                  <a:gd name="connsiteY3" fmla="*/ 467892 h 1038153"/>
                  <a:gd name="connsiteX4" fmla="*/ 236695 w 581514"/>
                  <a:gd name="connsiteY4" fmla="*/ 414457 h 1038153"/>
                  <a:gd name="connsiteX5" fmla="*/ 169639 w 581514"/>
                  <a:gd name="connsiteY5" fmla="*/ 342257 h 1038153"/>
                  <a:gd name="connsiteX6" fmla="*/ 236314 w 581514"/>
                  <a:gd name="connsiteY6" fmla="*/ 266057 h 1038153"/>
                  <a:gd name="connsiteX7" fmla="*/ 355186 w 581514"/>
                  <a:gd name="connsiteY7" fmla="*/ 294442 h 1038153"/>
                  <a:gd name="connsiteX8" fmla="*/ 464437 w 581514"/>
                  <a:gd name="connsiteY8" fmla="*/ 295585 h 1038153"/>
                  <a:gd name="connsiteX9" fmla="*/ 473486 w 581514"/>
                  <a:gd name="connsiteY9" fmla="*/ 167664 h 1038153"/>
                  <a:gd name="connsiteX10" fmla="*/ 375379 w 581514"/>
                  <a:gd name="connsiteY10" fmla="*/ 121849 h 1038153"/>
                  <a:gd name="connsiteX11" fmla="*/ 340327 w 581514"/>
                  <a:gd name="connsiteY11" fmla="*/ 75938 h 1038153"/>
                  <a:gd name="connsiteX12" fmla="*/ 302227 w 581514"/>
                  <a:gd name="connsiteY12" fmla="*/ 119 h 1038153"/>
                  <a:gd name="connsiteX13" fmla="*/ 302227 w 581514"/>
                  <a:gd name="connsiteY13" fmla="*/ 119 h 1038153"/>
                  <a:gd name="connsiteX14" fmla="*/ 259364 w 581514"/>
                  <a:gd name="connsiteY14" fmla="*/ 24 h 1038153"/>
                  <a:gd name="connsiteX15" fmla="*/ 169925 w 581514"/>
                  <a:gd name="connsiteY15" fmla="*/ 88511 h 1038153"/>
                  <a:gd name="connsiteX16" fmla="*/ 133634 w 581514"/>
                  <a:gd name="connsiteY16" fmla="*/ 152138 h 1038153"/>
                  <a:gd name="connsiteX17" fmla="*/ 87247 w 581514"/>
                  <a:gd name="connsiteY17" fmla="*/ 184619 h 1038153"/>
                  <a:gd name="connsiteX18" fmla="*/ 79532 w 581514"/>
                  <a:gd name="connsiteY18" fmla="*/ 522280 h 1038153"/>
                  <a:gd name="connsiteX19" fmla="*/ 264889 w 581514"/>
                  <a:gd name="connsiteY19" fmla="*/ 589812 h 1038153"/>
                  <a:gd name="connsiteX20" fmla="*/ 398239 w 581514"/>
                  <a:gd name="connsiteY20" fmla="*/ 713637 h 1038153"/>
                  <a:gd name="connsiteX21" fmla="*/ 331564 w 581514"/>
                  <a:gd name="connsiteY21" fmla="*/ 770787 h 1038153"/>
                  <a:gd name="connsiteX22" fmla="*/ 208025 w 581514"/>
                  <a:gd name="connsiteY22" fmla="*/ 732782 h 1038153"/>
                  <a:gd name="connsiteX23" fmla="*/ 208025 w 581514"/>
                  <a:gd name="connsiteY23" fmla="*/ 732782 h 1038153"/>
                  <a:gd name="connsiteX24" fmla="*/ 78008 w 581514"/>
                  <a:gd name="connsiteY24" fmla="*/ 774026 h 1038153"/>
                  <a:gd name="connsiteX25" fmla="*/ 88009 w 581514"/>
                  <a:gd name="connsiteY25" fmla="*/ 853464 h 1038153"/>
                  <a:gd name="connsiteX26" fmla="*/ 171829 w 581514"/>
                  <a:gd name="connsiteY26" fmla="*/ 904613 h 1038153"/>
                  <a:gd name="connsiteX27" fmla="*/ 235837 w 581514"/>
                  <a:gd name="connsiteY27" fmla="*/ 986909 h 1038153"/>
                  <a:gd name="connsiteX28" fmla="*/ 264889 w 581514"/>
                  <a:gd name="connsiteY28" fmla="*/ 1037392 h 1038153"/>
                  <a:gd name="connsiteX29" fmla="*/ 360139 w 581514"/>
                  <a:gd name="connsiteY29" fmla="*/ 1037392 h 1038153"/>
                  <a:gd name="connsiteX30" fmla="*/ 397953 w 581514"/>
                  <a:gd name="connsiteY30" fmla="*/ 964526 h 1038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1514" h="1038153">
                    <a:moveTo>
                      <a:pt x="397953" y="964526"/>
                    </a:moveTo>
                    <a:cubicBezTo>
                      <a:pt x="398239" y="913662"/>
                      <a:pt x="398239" y="913662"/>
                      <a:pt x="440815" y="891564"/>
                    </a:cubicBezTo>
                    <a:cubicBezTo>
                      <a:pt x="553782" y="835081"/>
                      <a:pt x="606550" y="714875"/>
                      <a:pt x="570070" y="607433"/>
                    </a:cubicBezTo>
                    <a:cubicBezTo>
                      <a:pt x="544257" y="531233"/>
                      <a:pt x="483106" y="493133"/>
                      <a:pt x="413193" y="467892"/>
                    </a:cubicBezTo>
                    <a:cubicBezTo>
                      <a:pt x="355471" y="447032"/>
                      <a:pt x="295083" y="433602"/>
                      <a:pt x="236695" y="414457"/>
                    </a:cubicBezTo>
                    <a:cubicBezTo>
                      <a:pt x="208025" y="405027"/>
                      <a:pt x="167638" y="373499"/>
                      <a:pt x="169639" y="342257"/>
                    </a:cubicBezTo>
                    <a:cubicBezTo>
                      <a:pt x="172020" y="302919"/>
                      <a:pt x="201167" y="279392"/>
                      <a:pt x="236314" y="266057"/>
                    </a:cubicBezTo>
                    <a:cubicBezTo>
                      <a:pt x="292702" y="244626"/>
                      <a:pt x="331564" y="275582"/>
                      <a:pt x="355186" y="294442"/>
                    </a:cubicBezTo>
                    <a:cubicBezTo>
                      <a:pt x="400239" y="330446"/>
                      <a:pt x="426814" y="332732"/>
                      <a:pt x="464437" y="295585"/>
                    </a:cubicBezTo>
                    <a:cubicBezTo>
                      <a:pt x="531589" y="227957"/>
                      <a:pt x="537875" y="216051"/>
                      <a:pt x="473486" y="167664"/>
                    </a:cubicBezTo>
                    <a:cubicBezTo>
                      <a:pt x="444054" y="145566"/>
                      <a:pt x="411383" y="129945"/>
                      <a:pt x="375379" y="121849"/>
                    </a:cubicBezTo>
                    <a:cubicBezTo>
                      <a:pt x="350518" y="116324"/>
                      <a:pt x="339851" y="104513"/>
                      <a:pt x="340327" y="75938"/>
                    </a:cubicBezTo>
                    <a:cubicBezTo>
                      <a:pt x="341089" y="27932"/>
                      <a:pt x="341089" y="-643"/>
                      <a:pt x="302227" y="119"/>
                    </a:cubicBezTo>
                    <a:cubicBezTo>
                      <a:pt x="302227" y="119"/>
                      <a:pt x="302227" y="119"/>
                      <a:pt x="302227" y="119"/>
                    </a:cubicBezTo>
                    <a:cubicBezTo>
                      <a:pt x="287939" y="119"/>
                      <a:pt x="273652" y="119"/>
                      <a:pt x="259364" y="24"/>
                    </a:cubicBezTo>
                    <a:cubicBezTo>
                      <a:pt x="169639" y="-738"/>
                      <a:pt x="168591" y="16312"/>
                      <a:pt x="169925" y="88511"/>
                    </a:cubicBezTo>
                    <a:cubicBezTo>
                      <a:pt x="170496" y="118896"/>
                      <a:pt x="164019" y="139756"/>
                      <a:pt x="133634" y="152138"/>
                    </a:cubicBezTo>
                    <a:cubicBezTo>
                      <a:pt x="116584" y="159092"/>
                      <a:pt x="100963" y="171760"/>
                      <a:pt x="87247" y="184619"/>
                    </a:cubicBezTo>
                    <a:cubicBezTo>
                      <a:pt x="-13337" y="278821"/>
                      <a:pt x="-40864" y="425411"/>
                      <a:pt x="79532" y="522280"/>
                    </a:cubicBezTo>
                    <a:cubicBezTo>
                      <a:pt x="131348" y="563904"/>
                      <a:pt x="197547" y="585050"/>
                      <a:pt x="264889" y="589812"/>
                    </a:cubicBezTo>
                    <a:cubicBezTo>
                      <a:pt x="391952" y="598766"/>
                      <a:pt x="410050" y="666488"/>
                      <a:pt x="398239" y="713637"/>
                    </a:cubicBezTo>
                    <a:cubicBezTo>
                      <a:pt x="388714" y="751737"/>
                      <a:pt x="360139" y="761262"/>
                      <a:pt x="331564" y="770787"/>
                    </a:cubicBezTo>
                    <a:cubicBezTo>
                      <a:pt x="264889" y="780312"/>
                      <a:pt x="246791" y="753547"/>
                      <a:pt x="208025" y="732782"/>
                    </a:cubicBezTo>
                    <a:cubicBezTo>
                      <a:pt x="208025" y="732782"/>
                      <a:pt x="208025" y="732782"/>
                      <a:pt x="208025" y="732782"/>
                    </a:cubicBezTo>
                    <a:cubicBezTo>
                      <a:pt x="169639" y="713637"/>
                      <a:pt x="127538" y="676871"/>
                      <a:pt x="78008" y="774026"/>
                    </a:cubicBezTo>
                    <a:cubicBezTo>
                      <a:pt x="55339" y="818317"/>
                      <a:pt x="55339" y="827842"/>
                      <a:pt x="88009" y="853464"/>
                    </a:cubicBezTo>
                    <a:cubicBezTo>
                      <a:pt x="119442" y="878134"/>
                      <a:pt x="141064" y="894517"/>
                      <a:pt x="171829" y="904613"/>
                    </a:cubicBezTo>
                    <a:cubicBezTo>
                      <a:pt x="235552" y="925568"/>
                      <a:pt x="236314" y="923092"/>
                      <a:pt x="235837" y="986909"/>
                    </a:cubicBezTo>
                    <a:cubicBezTo>
                      <a:pt x="235647" y="1016151"/>
                      <a:pt x="235456" y="1035677"/>
                      <a:pt x="264889" y="1037392"/>
                    </a:cubicBezTo>
                    <a:cubicBezTo>
                      <a:pt x="294416" y="1039106"/>
                      <a:pt x="328516" y="1037392"/>
                      <a:pt x="360139" y="1037392"/>
                    </a:cubicBezTo>
                    <a:cubicBezTo>
                      <a:pt x="398239" y="1037487"/>
                      <a:pt x="398239" y="1008912"/>
                      <a:pt x="397953" y="964526"/>
                    </a:cubicBezTo>
                    <a:close/>
                  </a:path>
                </a:pathLst>
              </a:custGeom>
              <a:solidFill>
                <a:srgbClr val="FBBA03"/>
              </a:solidFill>
              <a:ln w="9525" cap="flat">
                <a:noFill/>
                <a:prstDash val="solid"/>
                <a:miter/>
              </a:ln>
            </p:spPr>
            <p:txBody>
              <a:bodyPr rtlCol="0" anchor="ctr"/>
              <a:lstStyle/>
              <a:p>
                <a:endParaRPr lang="ko-KR" altLang="en-US"/>
              </a:p>
            </p:txBody>
          </p:sp>
        </p:grpSp>
      </p:grpSp>
    </p:spTree>
    <p:extLst>
      <p:ext uri="{BB962C8B-B14F-4D97-AF65-F5344CB8AC3E}">
        <p14:creationId xmlns:p14="http://schemas.microsoft.com/office/powerpoint/2010/main" val="251705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Methodology : Data Preprocessing</a:t>
            </a:r>
          </a:p>
        </p:txBody>
      </p:sp>
      <p:grpSp>
        <p:nvGrpSpPr>
          <p:cNvPr id="3" name="그룹 2">
            <a:extLst>
              <a:ext uri="{FF2B5EF4-FFF2-40B4-BE49-F238E27FC236}">
                <a16:creationId xmlns:a16="http://schemas.microsoft.com/office/drawing/2014/main" id="{9386B056-EB0A-411C-9818-87B10B1E66F1}"/>
              </a:ext>
            </a:extLst>
          </p:cNvPr>
          <p:cNvGrpSpPr/>
          <p:nvPr/>
        </p:nvGrpSpPr>
        <p:grpSpPr>
          <a:xfrm>
            <a:off x="4965547" y="2800350"/>
            <a:ext cx="2260906" cy="2260906"/>
            <a:chOff x="4714876" y="2692553"/>
            <a:chExt cx="2762250" cy="2762250"/>
          </a:xfrm>
        </p:grpSpPr>
        <p:sp>
          <p:nvSpPr>
            <p:cNvPr id="4" name="사각형: 둥근 모서리 3">
              <a:extLst>
                <a:ext uri="{FF2B5EF4-FFF2-40B4-BE49-F238E27FC236}">
                  <a16:creationId xmlns:a16="http://schemas.microsoft.com/office/drawing/2014/main" id="{F6859194-CDBC-4FA5-80B6-756F00E60152}"/>
                </a:ext>
              </a:extLst>
            </p:cNvPr>
            <p:cNvSpPr/>
            <p:nvPr/>
          </p:nvSpPr>
          <p:spPr>
            <a:xfrm rot="8100000">
              <a:off x="4714876" y="2692553"/>
              <a:ext cx="2762250" cy="2762250"/>
            </a:xfrm>
            <a:prstGeom prst="roundRect">
              <a:avLst>
                <a:gd name="adj" fmla="val 7971"/>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사각형: 둥근 모서리 4">
              <a:extLst>
                <a:ext uri="{FF2B5EF4-FFF2-40B4-BE49-F238E27FC236}">
                  <a16:creationId xmlns:a16="http://schemas.microsoft.com/office/drawing/2014/main" id="{129682E2-D4C2-438B-8F14-54FB4B6317E2}"/>
                </a:ext>
              </a:extLst>
            </p:cNvPr>
            <p:cNvSpPr/>
            <p:nvPr/>
          </p:nvSpPr>
          <p:spPr>
            <a:xfrm rot="8100000">
              <a:off x="4856357" y="2834034"/>
              <a:ext cx="2479288" cy="2479288"/>
            </a:xfrm>
            <a:prstGeom prst="roundRect">
              <a:avLst>
                <a:gd name="adj" fmla="val 79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사각형: 둥근 모서리 5">
            <a:extLst>
              <a:ext uri="{FF2B5EF4-FFF2-40B4-BE49-F238E27FC236}">
                <a16:creationId xmlns:a16="http://schemas.microsoft.com/office/drawing/2014/main" id="{2908E294-1F07-49EA-8DFC-6AF5999026FB}"/>
              </a:ext>
            </a:extLst>
          </p:cNvPr>
          <p:cNvSpPr/>
          <p:nvPr/>
        </p:nvSpPr>
        <p:spPr>
          <a:xfrm rot="8100000">
            <a:off x="6718633" y="4553436"/>
            <a:ext cx="966210" cy="966210"/>
          </a:xfrm>
          <a:prstGeom prst="roundRect">
            <a:avLst>
              <a:gd name="adj" fmla="val 84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1B2EF409-F4C7-478A-A372-27490D17B4A2}"/>
              </a:ext>
            </a:extLst>
          </p:cNvPr>
          <p:cNvSpPr/>
          <p:nvPr/>
        </p:nvSpPr>
        <p:spPr>
          <a:xfrm rot="8100000">
            <a:off x="4507157" y="2341960"/>
            <a:ext cx="966210" cy="966210"/>
          </a:xfrm>
          <a:prstGeom prst="roundRect">
            <a:avLst>
              <a:gd name="adj" fmla="val 844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BE395613-3784-4CF6-ABDD-1EB209BAFD9F}"/>
              </a:ext>
            </a:extLst>
          </p:cNvPr>
          <p:cNvSpPr/>
          <p:nvPr/>
        </p:nvSpPr>
        <p:spPr>
          <a:xfrm rot="2700000">
            <a:off x="6715266" y="2345328"/>
            <a:ext cx="966210" cy="966210"/>
          </a:xfrm>
          <a:prstGeom prst="roundRect">
            <a:avLst>
              <a:gd name="adj" fmla="val 84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사각형: 둥근 모서리 8">
            <a:extLst>
              <a:ext uri="{FF2B5EF4-FFF2-40B4-BE49-F238E27FC236}">
                <a16:creationId xmlns:a16="http://schemas.microsoft.com/office/drawing/2014/main" id="{980E8868-4123-47FE-905C-8890CA71256A}"/>
              </a:ext>
            </a:extLst>
          </p:cNvPr>
          <p:cNvSpPr/>
          <p:nvPr/>
        </p:nvSpPr>
        <p:spPr>
          <a:xfrm rot="2700000">
            <a:off x="4510524" y="4550069"/>
            <a:ext cx="966210" cy="966210"/>
          </a:xfrm>
          <a:prstGeom prst="roundRect">
            <a:avLst>
              <a:gd name="adj" fmla="val 844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79EA533A-11FF-4713-A4D1-A43AEF2D9E82}"/>
              </a:ext>
            </a:extLst>
          </p:cNvPr>
          <p:cNvSpPr txBox="1"/>
          <p:nvPr/>
        </p:nvSpPr>
        <p:spPr>
          <a:xfrm>
            <a:off x="4912449" y="3672048"/>
            <a:ext cx="2395356"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Preprocessing</a:t>
            </a:r>
            <a:endParaRPr lang="ko-KR" altLang="en-US" sz="2400" b="1" dirty="0">
              <a:solidFill>
                <a:schemeClr val="accent5"/>
              </a:solidFill>
              <a:cs typeface="Arial" pitchFamily="34" charset="0"/>
            </a:endParaRPr>
          </a:p>
        </p:txBody>
      </p:sp>
      <p:sp>
        <p:nvSpPr>
          <p:cNvPr id="29" name="TextBox 28">
            <a:extLst>
              <a:ext uri="{FF2B5EF4-FFF2-40B4-BE49-F238E27FC236}">
                <a16:creationId xmlns:a16="http://schemas.microsoft.com/office/drawing/2014/main" id="{EA47B113-8D20-4971-8C4D-6E9041F69C33}"/>
              </a:ext>
            </a:extLst>
          </p:cNvPr>
          <p:cNvSpPr txBox="1"/>
          <p:nvPr/>
        </p:nvSpPr>
        <p:spPr>
          <a:xfrm>
            <a:off x="523755" y="1783528"/>
            <a:ext cx="3593043" cy="1200329"/>
          </a:xfrm>
          <a:prstGeom prst="rect">
            <a:avLst/>
          </a:prstGeom>
          <a:noFill/>
        </p:spPr>
        <p:txBody>
          <a:bodyPr wrap="square">
            <a:spAutoFit/>
          </a:bodyPr>
          <a:lstStyle/>
          <a:p>
            <a:pPr marL="342900" indent="-342900">
              <a:buFont typeface="Arial" panose="020B0604020202020204" pitchFamily="34" charset="0"/>
              <a:buChar char="•"/>
            </a:pPr>
            <a:r>
              <a:rPr lang="en-GB" altLang="ko-KR" sz="1800" dirty="0">
                <a:solidFill>
                  <a:schemeClr val="accent1"/>
                </a:solidFill>
                <a:cs typeface="Arial" pitchFamily="34" charset="0"/>
              </a:rPr>
              <a:t>Handling missing data: Treating missing values as a separate category for Insurance &amp; Martial Status.</a:t>
            </a:r>
          </a:p>
        </p:txBody>
      </p:sp>
      <p:sp>
        <p:nvSpPr>
          <p:cNvPr id="30" name="TextBox 29">
            <a:extLst>
              <a:ext uri="{FF2B5EF4-FFF2-40B4-BE49-F238E27FC236}">
                <a16:creationId xmlns:a16="http://schemas.microsoft.com/office/drawing/2014/main" id="{B32D5033-EAB7-42AF-B024-FB3285B73177}"/>
              </a:ext>
            </a:extLst>
          </p:cNvPr>
          <p:cNvSpPr txBox="1"/>
          <p:nvPr/>
        </p:nvSpPr>
        <p:spPr>
          <a:xfrm>
            <a:off x="483414" y="4187595"/>
            <a:ext cx="3593043" cy="923330"/>
          </a:xfrm>
          <a:prstGeom prst="rect">
            <a:avLst/>
          </a:prstGeom>
          <a:noFill/>
        </p:spPr>
        <p:txBody>
          <a:bodyPr wrap="square">
            <a:spAutoFit/>
          </a:bodyPr>
          <a:lstStyle/>
          <a:p>
            <a:pPr marL="342900" indent="-342900">
              <a:buFont typeface="Arial" panose="020B0604020202020204" pitchFamily="34" charset="0"/>
              <a:buChar char="•"/>
            </a:pPr>
            <a:r>
              <a:rPr lang="en-US" altLang="ko-KR" sz="1800" dirty="0">
                <a:solidFill>
                  <a:schemeClr val="accent4">
                    <a:lumMod val="75000"/>
                  </a:schemeClr>
                </a:solidFill>
                <a:cs typeface="Arial" pitchFamily="34" charset="0"/>
              </a:rPr>
              <a:t>Outlier handling: Log2, Square Root, Winsorization, Box-Cox.</a:t>
            </a:r>
            <a:endParaRPr lang="en-GB" altLang="ko-KR" sz="1800" dirty="0">
              <a:solidFill>
                <a:schemeClr val="accent4">
                  <a:lumMod val="75000"/>
                </a:schemeClr>
              </a:solidFill>
              <a:cs typeface="Arial" pitchFamily="34" charset="0"/>
            </a:endParaRPr>
          </a:p>
        </p:txBody>
      </p:sp>
      <p:sp>
        <p:nvSpPr>
          <p:cNvPr id="31" name="TextBox 30">
            <a:extLst>
              <a:ext uri="{FF2B5EF4-FFF2-40B4-BE49-F238E27FC236}">
                <a16:creationId xmlns:a16="http://schemas.microsoft.com/office/drawing/2014/main" id="{18B2118C-F690-45C5-BB02-B729E3734209}"/>
              </a:ext>
            </a:extLst>
          </p:cNvPr>
          <p:cNvSpPr txBox="1"/>
          <p:nvPr/>
        </p:nvSpPr>
        <p:spPr>
          <a:xfrm>
            <a:off x="8234725" y="2034205"/>
            <a:ext cx="3593043" cy="923330"/>
          </a:xfrm>
          <a:prstGeom prst="rect">
            <a:avLst/>
          </a:prstGeom>
          <a:noFill/>
        </p:spPr>
        <p:txBody>
          <a:bodyPr wrap="square">
            <a:spAutoFit/>
          </a:bodyPr>
          <a:lstStyle/>
          <a:p>
            <a:pPr marL="342900" indent="-342900">
              <a:buFont typeface="Arial" panose="020B0604020202020204" pitchFamily="34" charset="0"/>
              <a:buChar char="•"/>
            </a:pPr>
            <a:r>
              <a:rPr lang="en-US" altLang="ko-KR" sz="1800" dirty="0">
                <a:solidFill>
                  <a:schemeClr val="accent6"/>
                </a:solidFill>
                <a:cs typeface="Arial" pitchFamily="34" charset="0"/>
              </a:rPr>
              <a:t>Encoding: One-Hot Encoding, Label Encoding, Target Encoding.</a:t>
            </a:r>
            <a:endParaRPr lang="en-GB" altLang="ko-KR" sz="1800" dirty="0">
              <a:solidFill>
                <a:schemeClr val="accent6"/>
              </a:solidFill>
              <a:cs typeface="Arial" pitchFamily="34" charset="0"/>
            </a:endParaRPr>
          </a:p>
        </p:txBody>
      </p:sp>
      <p:sp>
        <p:nvSpPr>
          <p:cNvPr id="32" name="TextBox 31">
            <a:extLst>
              <a:ext uri="{FF2B5EF4-FFF2-40B4-BE49-F238E27FC236}">
                <a16:creationId xmlns:a16="http://schemas.microsoft.com/office/drawing/2014/main" id="{11546942-52EF-4D99-9C00-778D7D1358E6}"/>
              </a:ext>
            </a:extLst>
          </p:cNvPr>
          <p:cNvSpPr txBox="1"/>
          <p:nvPr/>
        </p:nvSpPr>
        <p:spPr>
          <a:xfrm>
            <a:off x="8372613" y="4464594"/>
            <a:ext cx="3593043" cy="646331"/>
          </a:xfrm>
          <a:prstGeom prst="rect">
            <a:avLst/>
          </a:prstGeom>
          <a:noFill/>
        </p:spPr>
        <p:txBody>
          <a:bodyPr wrap="square">
            <a:spAutoFit/>
          </a:bodyPr>
          <a:lstStyle/>
          <a:p>
            <a:pPr marL="342900" indent="-342900">
              <a:buFont typeface="Arial" panose="020B0604020202020204" pitchFamily="34" charset="0"/>
              <a:buChar char="•"/>
            </a:pPr>
            <a:r>
              <a:rPr lang="en-GB" altLang="ko-KR" sz="1800" dirty="0">
                <a:solidFill>
                  <a:schemeClr val="accent3">
                    <a:lumMod val="75000"/>
                  </a:schemeClr>
                </a:solidFill>
                <a:cs typeface="Arial" pitchFamily="34" charset="0"/>
              </a:rPr>
              <a:t>Scaling : No Scale methods used for other features.</a:t>
            </a:r>
          </a:p>
        </p:txBody>
      </p:sp>
    </p:spTree>
    <p:extLst>
      <p:ext uri="{BB962C8B-B14F-4D97-AF65-F5344CB8AC3E}">
        <p14:creationId xmlns:p14="http://schemas.microsoft.com/office/powerpoint/2010/main" val="40188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116428"/>
            <a:ext cx="11573197" cy="724247"/>
          </a:xfrm>
        </p:spPr>
        <p:txBody>
          <a:bodyPr/>
          <a:lstStyle/>
          <a:p>
            <a:r>
              <a:rPr lang="en-US" sz="4000" dirty="0"/>
              <a:t>Figure 1 : Target Distribution</a:t>
            </a:r>
          </a:p>
        </p:txBody>
      </p:sp>
      <p:pic>
        <p:nvPicPr>
          <p:cNvPr id="10" name="Picture 9">
            <a:extLst>
              <a:ext uri="{FF2B5EF4-FFF2-40B4-BE49-F238E27FC236}">
                <a16:creationId xmlns:a16="http://schemas.microsoft.com/office/drawing/2014/main" id="{7F26FE8B-D358-4551-B4F4-2269273EF7F2}"/>
              </a:ext>
            </a:extLst>
          </p:cNvPr>
          <p:cNvPicPr>
            <a:picLocks noChangeAspect="1"/>
          </p:cNvPicPr>
          <p:nvPr/>
        </p:nvPicPr>
        <p:blipFill>
          <a:blip r:embed="rId2"/>
          <a:stretch>
            <a:fillRect/>
          </a:stretch>
        </p:blipFill>
        <p:spPr>
          <a:xfrm>
            <a:off x="2759290" y="959066"/>
            <a:ext cx="7016306" cy="5355531"/>
          </a:xfrm>
          <a:prstGeom prst="rect">
            <a:avLst/>
          </a:prstGeom>
        </p:spPr>
      </p:pic>
    </p:spTree>
    <p:extLst>
      <p:ext uri="{BB962C8B-B14F-4D97-AF65-F5344CB8AC3E}">
        <p14:creationId xmlns:p14="http://schemas.microsoft.com/office/powerpoint/2010/main" val="1100489685"/>
      </p:ext>
    </p:extLst>
  </p:cSld>
  <p:clrMapOvr>
    <a:masterClrMapping/>
  </p:clrMapOvr>
</p:sld>
</file>

<file path=ppt/theme/theme1.xml><?xml version="1.0" encoding="utf-8"?>
<a:theme xmlns:a="http://schemas.openxmlformats.org/drawingml/2006/main" name="Cover and End Slide Master">
  <a:themeElements>
    <a:clrScheme name="ALLPPT-102">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E70DE"/>
      </a:accent5>
      <a:accent6>
        <a:srgbClr val="7143D9"/>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02">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E70DE"/>
      </a:accent5>
      <a:accent6>
        <a:srgbClr val="7143D9"/>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02">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E70DE"/>
      </a:accent5>
      <a:accent6>
        <a:srgbClr val="7143D9"/>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6552</TotalTime>
  <Words>1022</Words>
  <Application>Microsoft Office PowerPoint</Application>
  <PresentationFormat>Widescreen</PresentationFormat>
  <Paragraphs>228</Paragraphs>
  <Slides>22</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Arial</vt:lpstr>
      <vt:lpstr>Calibri</vt:lpstr>
      <vt:lpstr>Inter</vt:lpstr>
      <vt:lpstr>Roboto Mono</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Ahmed Gamer83</cp:lastModifiedBy>
  <cp:revision>117</cp:revision>
  <dcterms:created xsi:type="dcterms:W3CDTF">2020-01-20T05:08:25Z</dcterms:created>
  <dcterms:modified xsi:type="dcterms:W3CDTF">2025-01-19T08:49:06Z</dcterms:modified>
</cp:coreProperties>
</file>