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989C-6846-78D4-182A-A5B875097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5292F-8310-EE2D-F95C-548218094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F211-1117-9A34-AD86-926780F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96C3-9F5C-68BE-C1E7-96776896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CE5C-5F99-9ACA-7ADE-50616579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5742-DE35-E623-AC40-2CDF9E1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7829E-C231-1148-EFD0-F9C6F148B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1DE-6196-3EB9-D102-D048023B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57E0-1B21-F7B8-39A2-4E284289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FA4F6-19CA-441C-8B1E-2AD97C03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2247F-14B3-63DA-14F2-A21EB8993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AA1C0-6111-80BD-A25C-312A977C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4036-ACFC-C1C5-55CA-009AEDC8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694E-F792-FA9A-2B20-664EA0DA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3320B-B343-A905-E1B1-769B19BD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3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C02D-77C0-9696-2145-E902416C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4B75-3D00-FF4F-BFB6-F3CAEFA5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B0DE-14A4-B6ED-D4C8-E58CB9AF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16D1-5129-B24A-2B3D-321AB846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9C31-EA20-A48F-B507-5A52E891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E2F9-1275-30E8-6427-56D26428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CDE3-09A8-183F-C850-8A9FDA00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611E1-EFAE-ABBE-8D94-75E1F49A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7689-EC0C-886F-64B1-01F5B5B5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5AA3B-2A7F-E532-F9BA-B446BE51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96B2-DC92-9DDA-C50C-36C610F8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2125-7EB0-B941-53B9-E86F5EA35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4891-2D9B-E6EA-DF0E-F0B84FC0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F2EE6-BC95-F628-DCD6-4BDAB41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D5A4-AA9E-F5C8-56B1-7481C9D9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7DC8-A519-1951-CB6D-29DFC8B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623F-D430-3E9B-8DFB-B25181AC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844C-E7A4-D807-5A9C-A72B470A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B99D-E26A-FD8F-B69A-92C169CDB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5249-C407-D110-DD02-5D62F96C6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A5C69-487E-1CFE-6CFD-53B90FB6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969C1-CC53-D2D6-F531-9408CC3C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0A813-062B-BE4C-2CCB-4C84926A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2D635-89AC-A878-543E-0B9B7E2D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22CE-FC10-C869-4886-3041D833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D5AA8-DEF6-D093-53A6-6375575A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860E-DD12-A6C0-70B3-7CDA38D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FA9F9-2179-7B10-C749-DE0060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602C1-C79A-9194-5721-16424DEE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B9C6F-CA5F-B2FD-240F-E5138980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586D2-B810-73A1-B86C-A3F8F59F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8191-627B-0039-6BCC-690F39EF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60DD-5D1C-816C-AFD9-3E820C34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4EBE3-9B1E-547C-1192-FB8E2B2AD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B9D1C-3CC0-1E74-D030-A9CFF6DC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259B9-F5D2-7875-0DC4-BCBA1393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8D07F-3B7E-7246-4694-51BE9382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090-0290-91C1-A052-412E0C8D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D9DA1-D620-D9AF-97F1-FB7D6B9A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58AC1-3CF3-0B0D-9F59-4BE5F2E3B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20F2-3400-296F-AF6D-15DA82E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DD0F-3551-0B06-1929-09CB7518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F0E2A-8B2D-5253-45D5-730B46CF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1852A-33E9-2B3D-F5F5-D8AAD044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FF6E-A442-6C53-3D1E-73377232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D0686-B86D-D457-6D92-B8C492778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9D1F-EE91-41B5-AAC2-5124446254A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1F9-4B84-6472-B7AA-ACA33331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CFCC-F393-71E4-3808-3A97C214A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77D4-BF81-421A-A538-2D7E243D6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tmEYdYoloXGNso4K5kuUH0?node-id=12-863&amp;t=ebz9V2z6RYWSXPt1-0&amp;type=white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EEE58-A0F7-3530-5D32-94FD83B81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059" y="698161"/>
            <a:ext cx="6743008" cy="42119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3F0AA-32AA-145C-902B-68012281DE3C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Basic Road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E9E2-5751-657B-B512-38A786D2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263" y="5308846"/>
            <a:ext cx="6504831" cy="11718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B96F5D-2358-87AD-E2D2-994853F3EF6C}"/>
              </a:ext>
            </a:extLst>
          </p:cNvPr>
          <p:cNvSpPr/>
          <p:nvPr/>
        </p:nvSpPr>
        <p:spPr>
          <a:xfrm>
            <a:off x="10768614" y="5370990"/>
            <a:ext cx="390617" cy="2219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6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1838D8-1E56-3464-38E3-98C6F227F8B9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Road Map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DCB543-B476-4422-CAC8-9BD36756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19" y="840111"/>
            <a:ext cx="5281314" cy="57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92A11-FA1C-3E89-50F4-90AE1253B55C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Road Map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CE0D2-33E7-F1FC-B3F1-6D17970463C3}"/>
              </a:ext>
            </a:extLst>
          </p:cNvPr>
          <p:cNvSpPr txBox="1"/>
          <p:nvPr/>
        </p:nvSpPr>
        <p:spPr>
          <a:xfrm>
            <a:off x="426129" y="1953957"/>
            <a:ext cx="97454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https://www.figma.com/file/tmEYdYoloXGNso4K5kuUH0?node-id=12-863&amp;t=ebz9V2z6RYWSXPt1-0&amp;type=whiteboard</a:t>
            </a:r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CCBF-782A-9E0A-2685-6FB1E88235FC}"/>
              </a:ext>
            </a:extLst>
          </p:cNvPr>
          <p:cNvSpPr txBox="1"/>
          <p:nvPr/>
        </p:nvSpPr>
        <p:spPr>
          <a:xfrm>
            <a:off x="426129" y="1584625"/>
            <a:ext cx="26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</a:t>
            </a:r>
            <a:r>
              <a:rPr lang="en-US" dirty="0">
                <a:hlinkClick r:id="rId2"/>
              </a:rPr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250B3C-0D9E-0923-AE89-424380E9BDF3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science Road Map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E56C2-E087-447B-AFA3-42EAA656A7D7}"/>
              </a:ext>
            </a:extLst>
          </p:cNvPr>
          <p:cNvCxnSpPr/>
          <p:nvPr/>
        </p:nvCxnSpPr>
        <p:spPr>
          <a:xfrm flipH="1">
            <a:off x="8504808" y="2530136"/>
            <a:ext cx="346229" cy="13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22F2955-7E2F-1278-25BE-C507360E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79" y="692458"/>
            <a:ext cx="10917189" cy="60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7C3BC8-3549-0816-E04D-C0616320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80" t="27702" r="1" b="3754"/>
          <a:stretch/>
        </p:blipFill>
        <p:spPr>
          <a:xfrm>
            <a:off x="5743851" y="905524"/>
            <a:ext cx="5915487" cy="47007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12C6E0-B8F8-74C4-9EB7-020B618D9312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 Road Map</a:t>
            </a:r>
          </a:p>
        </p:txBody>
      </p:sp>
    </p:spTree>
    <p:extLst>
      <p:ext uri="{BB962C8B-B14F-4D97-AF65-F5344CB8AC3E}">
        <p14:creationId xmlns:p14="http://schemas.microsoft.com/office/powerpoint/2010/main" val="3463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612D68-33F7-C196-D922-AEB86C5F3DFC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 Road Map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7BCDD-C939-20FC-D80F-53D35DB9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7" y="800115"/>
            <a:ext cx="9738510" cy="54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6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8C6A1-5565-C55A-DB29-911F8D418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117386"/>
            <a:ext cx="10134097" cy="57406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AEF4B-6211-7173-73FE-E552E362CB5E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Gaming Road Map </a:t>
            </a:r>
          </a:p>
        </p:txBody>
      </p:sp>
    </p:spTree>
    <p:extLst>
      <p:ext uri="{BB962C8B-B14F-4D97-AF65-F5344CB8AC3E}">
        <p14:creationId xmlns:p14="http://schemas.microsoft.com/office/powerpoint/2010/main" val="621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93E56-5D4D-764E-C4BF-F357849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72" y="653512"/>
            <a:ext cx="5331867" cy="6204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C30963-A25D-06DC-E16D-8E8EBB4A0E6C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Laravel Road Map </a:t>
            </a:r>
          </a:p>
        </p:txBody>
      </p:sp>
    </p:spTree>
    <p:extLst>
      <p:ext uri="{BB962C8B-B14F-4D97-AF65-F5344CB8AC3E}">
        <p14:creationId xmlns:p14="http://schemas.microsoft.com/office/powerpoint/2010/main" val="59420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555FB7-5285-19FA-BEA1-A41D2ED2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609" y="568170"/>
            <a:ext cx="5398771" cy="6289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EF241-B898-8D11-121F-47A10EC65ACC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Laravel Road Map </a:t>
            </a:r>
          </a:p>
        </p:txBody>
      </p:sp>
    </p:spTree>
    <p:extLst>
      <p:ext uri="{BB962C8B-B14F-4D97-AF65-F5344CB8AC3E}">
        <p14:creationId xmlns:p14="http://schemas.microsoft.com/office/powerpoint/2010/main" val="243876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2EABC-4A22-358D-F839-B839FBEB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21"/>
          <a:stretch/>
        </p:blipFill>
        <p:spPr>
          <a:xfrm>
            <a:off x="5276197" y="1554119"/>
            <a:ext cx="6458851" cy="44252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B9E27C-6CDD-53AC-2662-4FA4E1907C93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Laravel Road Map </a:t>
            </a:r>
          </a:p>
        </p:txBody>
      </p:sp>
    </p:spTree>
    <p:extLst>
      <p:ext uri="{BB962C8B-B14F-4D97-AF65-F5344CB8AC3E}">
        <p14:creationId xmlns:p14="http://schemas.microsoft.com/office/powerpoint/2010/main" val="391581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6B0A9A-9110-7732-C6A5-A3A1247561D2}"/>
              </a:ext>
            </a:extLst>
          </p:cNvPr>
          <p:cNvSpPr/>
          <p:nvPr/>
        </p:nvSpPr>
        <p:spPr>
          <a:xfrm>
            <a:off x="8078679" y="221942"/>
            <a:ext cx="2805343" cy="372861"/>
          </a:xfrm>
          <a:prstGeom prst="rect">
            <a:avLst/>
          </a:prstGeom>
          <a:solidFill>
            <a:srgbClr val="E284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Road Map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CBC14-BD91-0D81-3ADE-AFE4BE0D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95" y="594803"/>
            <a:ext cx="7198840" cy="62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61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NTC</dc:creator>
  <cp:lastModifiedBy>NTC</cp:lastModifiedBy>
  <cp:revision>1</cp:revision>
  <dcterms:created xsi:type="dcterms:W3CDTF">2025-01-22T07:36:21Z</dcterms:created>
  <dcterms:modified xsi:type="dcterms:W3CDTF">2025-01-22T08:38:29Z</dcterms:modified>
</cp:coreProperties>
</file>