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23"/>
  </p:notesMasterIdLst>
  <p:sldIdLst>
    <p:sldId id="256" r:id="rId2"/>
    <p:sldId id="341" r:id="rId3"/>
    <p:sldId id="342" r:id="rId4"/>
    <p:sldId id="343" r:id="rId5"/>
    <p:sldId id="346" r:id="rId6"/>
    <p:sldId id="344" r:id="rId7"/>
    <p:sldId id="345" r:id="rId8"/>
    <p:sldId id="382" r:id="rId9"/>
    <p:sldId id="383" r:id="rId10"/>
    <p:sldId id="384" r:id="rId11"/>
    <p:sldId id="385" r:id="rId12"/>
    <p:sldId id="386" r:id="rId13"/>
    <p:sldId id="387" r:id="rId14"/>
    <p:sldId id="388" r:id="rId15"/>
    <p:sldId id="389" r:id="rId16"/>
    <p:sldId id="390" r:id="rId17"/>
    <p:sldId id="391" r:id="rId18"/>
    <p:sldId id="392" r:id="rId19"/>
    <p:sldId id="393" r:id="rId20"/>
    <p:sldId id="400" r:id="rId21"/>
    <p:sldId id="401" r:id="rId22"/>
  </p:sldIdLst>
  <p:sldSz cx="9144000" cy="5143500" type="screen16x9"/>
  <p:notesSz cx="6858000" cy="9144000"/>
  <p:embeddedFontLst>
    <p:embeddedFont>
      <p:font typeface="Aldrich" panose="020B0604020202020204" charset="0"/>
      <p:regular r:id="rId24"/>
    </p:embeddedFont>
    <p:embeddedFont>
      <p:font typeface="Bai Jamjuree" panose="020B0604020202020204" charset="-34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28A8E45-220E-4D2F-9BB3-E679052AEE53}">
  <a:tblStyle styleId="{528A8E45-220E-4D2F-9BB3-E679052AEE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EC1576-EECA-4E11-AC1B-76683383E008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A73E8F07-34A3-4ACA-B14E-2749774D5DF7}">
      <dgm:prSet phldrT="[Text]"/>
      <dgm:spPr/>
      <dgm:t>
        <a:bodyPr/>
        <a:lstStyle/>
        <a:p>
          <a:r>
            <a:rPr lang="id-ID" dirty="0"/>
            <a:t>Mengecek Kondisi data training</a:t>
          </a:r>
        </a:p>
      </dgm:t>
    </dgm:pt>
    <dgm:pt modelId="{06C8F435-C432-43BA-BE21-DA283DED8246}" type="parTrans" cxnId="{03553229-D6CB-4493-A932-B88E325FAEEF}">
      <dgm:prSet/>
      <dgm:spPr/>
      <dgm:t>
        <a:bodyPr/>
        <a:lstStyle/>
        <a:p>
          <a:endParaRPr lang="id-ID"/>
        </a:p>
      </dgm:t>
    </dgm:pt>
    <dgm:pt modelId="{D04F705E-7509-426C-BC71-7C5A947A8F1F}" type="sibTrans" cxnId="{03553229-D6CB-4493-A932-B88E325FAEEF}">
      <dgm:prSet/>
      <dgm:spPr/>
      <dgm:t>
        <a:bodyPr/>
        <a:lstStyle/>
        <a:p>
          <a:endParaRPr lang="id-ID"/>
        </a:p>
      </dgm:t>
    </dgm:pt>
    <dgm:pt modelId="{E2281FE4-9F7C-453A-ACAF-BE68766F0702}">
      <dgm:prSet phldrT="[Text]"/>
      <dgm:spPr/>
      <dgm:t>
        <a:bodyPr/>
        <a:lstStyle/>
        <a:p>
          <a:r>
            <a:rPr lang="id-ID" dirty="0"/>
            <a:t>Mengecek persebaran label </a:t>
          </a:r>
        </a:p>
      </dgm:t>
    </dgm:pt>
    <dgm:pt modelId="{622E1256-452F-46A9-98EB-F5400F3681CE}" type="parTrans" cxnId="{B145861D-F207-47CF-8EB8-A0AFDA99CDAD}">
      <dgm:prSet/>
      <dgm:spPr/>
      <dgm:t>
        <a:bodyPr/>
        <a:lstStyle/>
        <a:p>
          <a:endParaRPr lang="id-ID"/>
        </a:p>
      </dgm:t>
    </dgm:pt>
    <dgm:pt modelId="{40351736-DBDF-4BCF-B259-35AED3DCF987}" type="sibTrans" cxnId="{B145861D-F207-47CF-8EB8-A0AFDA99CDAD}">
      <dgm:prSet/>
      <dgm:spPr/>
      <dgm:t>
        <a:bodyPr/>
        <a:lstStyle/>
        <a:p>
          <a:endParaRPr lang="id-ID"/>
        </a:p>
      </dgm:t>
    </dgm:pt>
    <dgm:pt modelId="{95779E1D-4246-4E33-BB4A-DEDBEF10B666}">
      <dgm:prSet phldrT="[Text]"/>
      <dgm:spPr/>
      <dgm:t>
        <a:bodyPr/>
        <a:lstStyle/>
        <a:p>
          <a:r>
            <a:rPr lang="id-ID" dirty="0"/>
            <a:t>Membersihkan data</a:t>
          </a:r>
        </a:p>
      </dgm:t>
    </dgm:pt>
    <dgm:pt modelId="{E08BAE55-C648-4FB0-85D2-EC6E0103FD5E}" type="parTrans" cxnId="{FB39781C-1EE2-4906-B7AF-3553F7E8C9A9}">
      <dgm:prSet/>
      <dgm:spPr/>
      <dgm:t>
        <a:bodyPr/>
        <a:lstStyle/>
        <a:p>
          <a:endParaRPr lang="id-ID"/>
        </a:p>
      </dgm:t>
    </dgm:pt>
    <dgm:pt modelId="{A20D9108-70AC-4D49-A22E-74378D87E06A}" type="sibTrans" cxnId="{FB39781C-1EE2-4906-B7AF-3553F7E8C9A9}">
      <dgm:prSet/>
      <dgm:spPr/>
      <dgm:t>
        <a:bodyPr/>
        <a:lstStyle/>
        <a:p>
          <a:endParaRPr lang="id-ID"/>
        </a:p>
      </dgm:t>
    </dgm:pt>
    <dgm:pt modelId="{144D52EB-2089-4B1E-B9B6-45965CCC7C6B}" type="pres">
      <dgm:prSet presAssocID="{6BEC1576-EECA-4E11-AC1B-76683383E008}" presName="Name0" presStyleCnt="0">
        <dgm:presLayoutVars>
          <dgm:dir/>
          <dgm:resizeHandles val="exact"/>
        </dgm:presLayoutVars>
      </dgm:prSet>
      <dgm:spPr/>
    </dgm:pt>
    <dgm:pt modelId="{1A9A8C11-55A3-4238-BE3A-1BB0D297B4C7}" type="pres">
      <dgm:prSet presAssocID="{A73E8F07-34A3-4ACA-B14E-2749774D5DF7}" presName="node" presStyleLbl="node1" presStyleIdx="0" presStyleCnt="3">
        <dgm:presLayoutVars>
          <dgm:bulletEnabled val="1"/>
        </dgm:presLayoutVars>
      </dgm:prSet>
      <dgm:spPr/>
    </dgm:pt>
    <dgm:pt modelId="{A20082F3-FC3C-491D-821E-11F58BC50437}" type="pres">
      <dgm:prSet presAssocID="{D04F705E-7509-426C-BC71-7C5A947A8F1F}" presName="sibTrans" presStyleLbl="sibTrans2D1" presStyleIdx="0" presStyleCnt="2"/>
      <dgm:spPr/>
    </dgm:pt>
    <dgm:pt modelId="{3CC15340-8FAC-4F1D-A74B-4483E312E0D7}" type="pres">
      <dgm:prSet presAssocID="{D04F705E-7509-426C-BC71-7C5A947A8F1F}" presName="connectorText" presStyleLbl="sibTrans2D1" presStyleIdx="0" presStyleCnt="2"/>
      <dgm:spPr/>
    </dgm:pt>
    <dgm:pt modelId="{11A74D3A-3ABD-46BA-89CF-4A87A35209B4}" type="pres">
      <dgm:prSet presAssocID="{E2281FE4-9F7C-453A-ACAF-BE68766F0702}" presName="node" presStyleLbl="node1" presStyleIdx="1" presStyleCnt="3">
        <dgm:presLayoutVars>
          <dgm:bulletEnabled val="1"/>
        </dgm:presLayoutVars>
      </dgm:prSet>
      <dgm:spPr/>
    </dgm:pt>
    <dgm:pt modelId="{DBA96710-787E-4419-9545-AEA965D54E27}" type="pres">
      <dgm:prSet presAssocID="{40351736-DBDF-4BCF-B259-35AED3DCF987}" presName="sibTrans" presStyleLbl="sibTrans2D1" presStyleIdx="1" presStyleCnt="2"/>
      <dgm:spPr/>
    </dgm:pt>
    <dgm:pt modelId="{DEBEF52A-F055-4134-98C4-31B2F29B9605}" type="pres">
      <dgm:prSet presAssocID="{40351736-DBDF-4BCF-B259-35AED3DCF987}" presName="connectorText" presStyleLbl="sibTrans2D1" presStyleIdx="1" presStyleCnt="2"/>
      <dgm:spPr/>
    </dgm:pt>
    <dgm:pt modelId="{422AEC13-A05A-40E6-8F25-983DDD27F2D9}" type="pres">
      <dgm:prSet presAssocID="{95779E1D-4246-4E33-BB4A-DEDBEF10B666}" presName="node" presStyleLbl="node1" presStyleIdx="2" presStyleCnt="3">
        <dgm:presLayoutVars>
          <dgm:bulletEnabled val="1"/>
        </dgm:presLayoutVars>
      </dgm:prSet>
      <dgm:spPr/>
    </dgm:pt>
  </dgm:ptLst>
  <dgm:cxnLst>
    <dgm:cxn modelId="{FB39781C-1EE2-4906-B7AF-3553F7E8C9A9}" srcId="{6BEC1576-EECA-4E11-AC1B-76683383E008}" destId="{95779E1D-4246-4E33-BB4A-DEDBEF10B666}" srcOrd="2" destOrd="0" parTransId="{E08BAE55-C648-4FB0-85D2-EC6E0103FD5E}" sibTransId="{A20D9108-70AC-4D49-A22E-74378D87E06A}"/>
    <dgm:cxn modelId="{B145861D-F207-47CF-8EB8-A0AFDA99CDAD}" srcId="{6BEC1576-EECA-4E11-AC1B-76683383E008}" destId="{E2281FE4-9F7C-453A-ACAF-BE68766F0702}" srcOrd="1" destOrd="0" parTransId="{622E1256-452F-46A9-98EB-F5400F3681CE}" sibTransId="{40351736-DBDF-4BCF-B259-35AED3DCF987}"/>
    <dgm:cxn modelId="{03553229-D6CB-4493-A932-B88E325FAEEF}" srcId="{6BEC1576-EECA-4E11-AC1B-76683383E008}" destId="{A73E8F07-34A3-4ACA-B14E-2749774D5DF7}" srcOrd="0" destOrd="0" parTransId="{06C8F435-C432-43BA-BE21-DA283DED8246}" sibTransId="{D04F705E-7509-426C-BC71-7C5A947A8F1F}"/>
    <dgm:cxn modelId="{832A123E-7990-4859-A7F6-D5706DA4C75C}" type="presOf" srcId="{40351736-DBDF-4BCF-B259-35AED3DCF987}" destId="{DBA96710-787E-4419-9545-AEA965D54E27}" srcOrd="0" destOrd="0" presId="urn:microsoft.com/office/officeart/2005/8/layout/process1"/>
    <dgm:cxn modelId="{875A5266-EC96-47F2-B4D8-84E3CAB677A6}" type="presOf" srcId="{D04F705E-7509-426C-BC71-7C5A947A8F1F}" destId="{3CC15340-8FAC-4F1D-A74B-4483E312E0D7}" srcOrd="1" destOrd="0" presId="urn:microsoft.com/office/officeart/2005/8/layout/process1"/>
    <dgm:cxn modelId="{872E187B-31FA-474E-8438-67E78E32CDE6}" type="presOf" srcId="{40351736-DBDF-4BCF-B259-35AED3DCF987}" destId="{DEBEF52A-F055-4134-98C4-31B2F29B9605}" srcOrd="1" destOrd="0" presId="urn:microsoft.com/office/officeart/2005/8/layout/process1"/>
    <dgm:cxn modelId="{3FB9E58D-F23F-4563-B402-6CA9490D61F6}" type="presOf" srcId="{95779E1D-4246-4E33-BB4A-DEDBEF10B666}" destId="{422AEC13-A05A-40E6-8F25-983DDD27F2D9}" srcOrd="0" destOrd="0" presId="urn:microsoft.com/office/officeart/2005/8/layout/process1"/>
    <dgm:cxn modelId="{D8E4E49E-C9D7-48FD-A13A-AE20C4F8E48C}" type="presOf" srcId="{E2281FE4-9F7C-453A-ACAF-BE68766F0702}" destId="{11A74D3A-3ABD-46BA-89CF-4A87A35209B4}" srcOrd="0" destOrd="0" presId="urn:microsoft.com/office/officeart/2005/8/layout/process1"/>
    <dgm:cxn modelId="{758159B5-A359-4568-BECF-BF067022A637}" type="presOf" srcId="{6BEC1576-EECA-4E11-AC1B-76683383E008}" destId="{144D52EB-2089-4B1E-B9B6-45965CCC7C6B}" srcOrd="0" destOrd="0" presId="urn:microsoft.com/office/officeart/2005/8/layout/process1"/>
    <dgm:cxn modelId="{EB370FDB-A38E-4CE0-803C-3ADC0303479B}" type="presOf" srcId="{D04F705E-7509-426C-BC71-7C5A947A8F1F}" destId="{A20082F3-FC3C-491D-821E-11F58BC50437}" srcOrd="0" destOrd="0" presId="urn:microsoft.com/office/officeart/2005/8/layout/process1"/>
    <dgm:cxn modelId="{5E6EBBEF-E8D5-4EEB-85F2-640B6C5CC902}" type="presOf" srcId="{A73E8F07-34A3-4ACA-B14E-2749774D5DF7}" destId="{1A9A8C11-55A3-4238-BE3A-1BB0D297B4C7}" srcOrd="0" destOrd="0" presId="urn:microsoft.com/office/officeart/2005/8/layout/process1"/>
    <dgm:cxn modelId="{8BF853F3-D1A2-416A-B58C-03C55D047906}" type="presParOf" srcId="{144D52EB-2089-4B1E-B9B6-45965CCC7C6B}" destId="{1A9A8C11-55A3-4238-BE3A-1BB0D297B4C7}" srcOrd="0" destOrd="0" presId="urn:microsoft.com/office/officeart/2005/8/layout/process1"/>
    <dgm:cxn modelId="{9E5AFF14-97BD-46F5-828F-C6D513F1D0C6}" type="presParOf" srcId="{144D52EB-2089-4B1E-B9B6-45965CCC7C6B}" destId="{A20082F3-FC3C-491D-821E-11F58BC50437}" srcOrd="1" destOrd="0" presId="urn:microsoft.com/office/officeart/2005/8/layout/process1"/>
    <dgm:cxn modelId="{C73494AE-61C0-40C7-A864-60B917D94F27}" type="presParOf" srcId="{A20082F3-FC3C-491D-821E-11F58BC50437}" destId="{3CC15340-8FAC-4F1D-A74B-4483E312E0D7}" srcOrd="0" destOrd="0" presId="urn:microsoft.com/office/officeart/2005/8/layout/process1"/>
    <dgm:cxn modelId="{878FFF09-B0E4-489C-B294-57B2628EDD37}" type="presParOf" srcId="{144D52EB-2089-4B1E-B9B6-45965CCC7C6B}" destId="{11A74D3A-3ABD-46BA-89CF-4A87A35209B4}" srcOrd="2" destOrd="0" presId="urn:microsoft.com/office/officeart/2005/8/layout/process1"/>
    <dgm:cxn modelId="{07195DD8-A5E4-40E0-9967-C314818935A2}" type="presParOf" srcId="{144D52EB-2089-4B1E-B9B6-45965CCC7C6B}" destId="{DBA96710-787E-4419-9545-AEA965D54E27}" srcOrd="3" destOrd="0" presId="urn:microsoft.com/office/officeart/2005/8/layout/process1"/>
    <dgm:cxn modelId="{B56A0EE7-99A8-4C97-838B-8BEE02D9CE2C}" type="presParOf" srcId="{DBA96710-787E-4419-9545-AEA965D54E27}" destId="{DEBEF52A-F055-4134-98C4-31B2F29B9605}" srcOrd="0" destOrd="0" presId="urn:microsoft.com/office/officeart/2005/8/layout/process1"/>
    <dgm:cxn modelId="{C974EA24-F9C8-4026-9C1F-B4E74411D30F}" type="presParOf" srcId="{144D52EB-2089-4B1E-B9B6-45965CCC7C6B}" destId="{422AEC13-A05A-40E6-8F25-983DDD27F2D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DFDC73-A130-4E39-8AE1-B3B793E7C084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14332640-E2F2-4662-861B-08026AA97801}">
      <dgm:prSet phldrT="[Text]"/>
      <dgm:spPr/>
      <dgm:t>
        <a:bodyPr/>
        <a:lstStyle/>
        <a:p>
          <a:r>
            <a:rPr lang="id-ID" dirty="0"/>
            <a:t>Inputan Text Langung / File Data</a:t>
          </a:r>
        </a:p>
      </dgm:t>
    </dgm:pt>
    <dgm:pt modelId="{C184D8C6-0F03-4B24-AAB6-CCFF787E9B82}" type="parTrans" cxnId="{EA1B1361-D92F-4378-A79A-765BB4541ED1}">
      <dgm:prSet/>
      <dgm:spPr/>
      <dgm:t>
        <a:bodyPr/>
        <a:lstStyle/>
        <a:p>
          <a:endParaRPr lang="id-ID"/>
        </a:p>
      </dgm:t>
    </dgm:pt>
    <dgm:pt modelId="{15B01004-199A-40D5-929D-54D320ACC300}" type="sibTrans" cxnId="{EA1B1361-D92F-4378-A79A-765BB4541ED1}">
      <dgm:prSet/>
      <dgm:spPr/>
      <dgm:t>
        <a:bodyPr/>
        <a:lstStyle/>
        <a:p>
          <a:endParaRPr lang="id-ID"/>
        </a:p>
      </dgm:t>
    </dgm:pt>
    <dgm:pt modelId="{E0531CB1-8793-4DDE-B30C-24D1414E65DD}">
      <dgm:prSet phldrT="[Text]"/>
      <dgm:spPr/>
      <dgm:t>
        <a:bodyPr/>
        <a:lstStyle/>
        <a:p>
          <a:r>
            <a:rPr lang="id-ID" dirty="0"/>
            <a:t>Cleansing Text</a:t>
          </a:r>
        </a:p>
      </dgm:t>
    </dgm:pt>
    <dgm:pt modelId="{4310202C-D545-441B-8FBD-5F3D764A7120}" type="parTrans" cxnId="{79853B0B-5D61-4D25-BB0D-9A13EA7FA62A}">
      <dgm:prSet/>
      <dgm:spPr/>
      <dgm:t>
        <a:bodyPr/>
        <a:lstStyle/>
        <a:p>
          <a:endParaRPr lang="id-ID"/>
        </a:p>
      </dgm:t>
    </dgm:pt>
    <dgm:pt modelId="{110D6A7B-C90B-4004-8EB7-EF7AD7BFB727}" type="sibTrans" cxnId="{79853B0B-5D61-4D25-BB0D-9A13EA7FA62A}">
      <dgm:prSet/>
      <dgm:spPr/>
      <dgm:t>
        <a:bodyPr/>
        <a:lstStyle/>
        <a:p>
          <a:endParaRPr lang="id-ID"/>
        </a:p>
      </dgm:t>
    </dgm:pt>
    <dgm:pt modelId="{B4201432-95D6-44CD-858D-0FCBF7B51A85}">
      <dgm:prSet phldrT="[Text]"/>
      <dgm:spPr/>
      <dgm:t>
        <a:bodyPr/>
        <a:lstStyle/>
        <a:p>
          <a:r>
            <a:rPr lang="id-ID" dirty="0"/>
            <a:t>Melakukan Feature Extraction (mengubah teks ke dalam angka)</a:t>
          </a:r>
        </a:p>
      </dgm:t>
    </dgm:pt>
    <dgm:pt modelId="{4A5D4CC7-4F2D-4A7A-9F5A-6A7A7757AF2F}" type="parTrans" cxnId="{AF1EA080-0843-48C1-BF08-ACED0D1EDEF3}">
      <dgm:prSet/>
      <dgm:spPr/>
      <dgm:t>
        <a:bodyPr/>
        <a:lstStyle/>
        <a:p>
          <a:endParaRPr lang="id-ID"/>
        </a:p>
      </dgm:t>
    </dgm:pt>
    <dgm:pt modelId="{1678FC12-DE04-4C9E-8674-18AFE21F723B}" type="sibTrans" cxnId="{AF1EA080-0843-48C1-BF08-ACED0D1EDEF3}">
      <dgm:prSet/>
      <dgm:spPr/>
      <dgm:t>
        <a:bodyPr/>
        <a:lstStyle/>
        <a:p>
          <a:endParaRPr lang="id-ID"/>
        </a:p>
      </dgm:t>
    </dgm:pt>
    <dgm:pt modelId="{702344C1-1485-42B7-93BE-1F354F3E9D76}">
      <dgm:prSet phldrT="[Text]"/>
      <dgm:spPr/>
      <dgm:t>
        <a:bodyPr/>
        <a:lstStyle/>
        <a:p>
          <a:r>
            <a:rPr lang="id-ID" dirty="0"/>
            <a:t>Melakukan Klasifikasi dengan model MLPClassifier</a:t>
          </a:r>
        </a:p>
      </dgm:t>
    </dgm:pt>
    <dgm:pt modelId="{C52A4778-28A4-46E0-B668-1EB8636972B3}" type="parTrans" cxnId="{58386DE7-2842-4AE4-BD7F-843A7C81A9C0}">
      <dgm:prSet/>
      <dgm:spPr/>
      <dgm:t>
        <a:bodyPr/>
        <a:lstStyle/>
        <a:p>
          <a:endParaRPr lang="id-ID"/>
        </a:p>
      </dgm:t>
    </dgm:pt>
    <dgm:pt modelId="{D30ED1BA-5A8B-48A8-BFE2-0FB2B2317D33}" type="sibTrans" cxnId="{58386DE7-2842-4AE4-BD7F-843A7C81A9C0}">
      <dgm:prSet/>
      <dgm:spPr/>
      <dgm:t>
        <a:bodyPr/>
        <a:lstStyle/>
        <a:p>
          <a:endParaRPr lang="id-ID"/>
        </a:p>
      </dgm:t>
    </dgm:pt>
    <dgm:pt modelId="{7234063F-A435-408A-98B6-1A26B03C5C28}">
      <dgm:prSet phldrT="[Text]"/>
      <dgm:spPr/>
      <dgm:t>
        <a:bodyPr/>
        <a:lstStyle/>
        <a:p>
          <a:r>
            <a:rPr lang="id-ID" dirty="0"/>
            <a:t>Model NN</a:t>
          </a:r>
        </a:p>
      </dgm:t>
    </dgm:pt>
    <dgm:pt modelId="{FA5BE0DD-6B4E-471B-9D0E-CCE976FA673C}" type="parTrans" cxnId="{79FC3605-E941-4C60-B088-0C500DE5151F}">
      <dgm:prSet/>
      <dgm:spPr/>
      <dgm:t>
        <a:bodyPr/>
        <a:lstStyle/>
        <a:p>
          <a:endParaRPr lang="id-ID"/>
        </a:p>
      </dgm:t>
    </dgm:pt>
    <dgm:pt modelId="{69F5A53E-D5A4-4230-A397-973210F7D169}" type="sibTrans" cxnId="{79FC3605-E941-4C60-B088-0C500DE5151F}">
      <dgm:prSet/>
      <dgm:spPr/>
      <dgm:t>
        <a:bodyPr/>
        <a:lstStyle/>
        <a:p>
          <a:endParaRPr lang="id-ID"/>
        </a:p>
      </dgm:t>
    </dgm:pt>
    <dgm:pt modelId="{6817A293-EC89-4C4F-A8FC-FA8DA3DFFD56}" type="pres">
      <dgm:prSet presAssocID="{EFDFDC73-A130-4E39-8AE1-B3B793E7C084}" presName="Name0" presStyleCnt="0">
        <dgm:presLayoutVars>
          <dgm:dir/>
          <dgm:resizeHandles val="exact"/>
        </dgm:presLayoutVars>
      </dgm:prSet>
      <dgm:spPr/>
    </dgm:pt>
    <dgm:pt modelId="{DB4ED0F7-E3A7-46DB-BAE1-4C280F2AF71B}" type="pres">
      <dgm:prSet presAssocID="{14332640-E2F2-4662-861B-08026AA97801}" presName="node" presStyleLbl="node1" presStyleIdx="0" presStyleCnt="5">
        <dgm:presLayoutVars>
          <dgm:bulletEnabled val="1"/>
        </dgm:presLayoutVars>
      </dgm:prSet>
      <dgm:spPr/>
    </dgm:pt>
    <dgm:pt modelId="{BC9F83C0-FF14-41F4-A579-3D03AB918AB7}" type="pres">
      <dgm:prSet presAssocID="{15B01004-199A-40D5-929D-54D320ACC300}" presName="sibTrans" presStyleLbl="sibTrans2D1" presStyleIdx="0" presStyleCnt="4"/>
      <dgm:spPr/>
    </dgm:pt>
    <dgm:pt modelId="{08961406-6F4B-4292-9A6C-9674F938A925}" type="pres">
      <dgm:prSet presAssocID="{15B01004-199A-40D5-929D-54D320ACC300}" presName="connectorText" presStyleLbl="sibTrans2D1" presStyleIdx="0" presStyleCnt="4"/>
      <dgm:spPr/>
    </dgm:pt>
    <dgm:pt modelId="{FA2643FF-FA04-4362-8047-FE404D926C01}" type="pres">
      <dgm:prSet presAssocID="{E0531CB1-8793-4DDE-B30C-24D1414E65DD}" presName="node" presStyleLbl="node1" presStyleIdx="1" presStyleCnt="5">
        <dgm:presLayoutVars>
          <dgm:bulletEnabled val="1"/>
        </dgm:presLayoutVars>
      </dgm:prSet>
      <dgm:spPr/>
    </dgm:pt>
    <dgm:pt modelId="{065D5E1D-CBD4-4CA4-9A0D-6F651672D0BF}" type="pres">
      <dgm:prSet presAssocID="{110D6A7B-C90B-4004-8EB7-EF7AD7BFB727}" presName="sibTrans" presStyleLbl="sibTrans2D1" presStyleIdx="1" presStyleCnt="4"/>
      <dgm:spPr/>
    </dgm:pt>
    <dgm:pt modelId="{3E0A6A0B-7BD8-494F-8A5E-CC495614AF25}" type="pres">
      <dgm:prSet presAssocID="{110D6A7B-C90B-4004-8EB7-EF7AD7BFB727}" presName="connectorText" presStyleLbl="sibTrans2D1" presStyleIdx="1" presStyleCnt="4"/>
      <dgm:spPr/>
    </dgm:pt>
    <dgm:pt modelId="{5E0EF760-1A25-453F-B0CB-9834DCD517CD}" type="pres">
      <dgm:prSet presAssocID="{B4201432-95D6-44CD-858D-0FCBF7B51A85}" presName="node" presStyleLbl="node1" presStyleIdx="2" presStyleCnt="5">
        <dgm:presLayoutVars>
          <dgm:bulletEnabled val="1"/>
        </dgm:presLayoutVars>
      </dgm:prSet>
      <dgm:spPr/>
    </dgm:pt>
    <dgm:pt modelId="{69037374-9B6D-4F8A-A0BD-2879CD018B0F}" type="pres">
      <dgm:prSet presAssocID="{1678FC12-DE04-4C9E-8674-18AFE21F723B}" presName="sibTrans" presStyleLbl="sibTrans2D1" presStyleIdx="2" presStyleCnt="4"/>
      <dgm:spPr/>
    </dgm:pt>
    <dgm:pt modelId="{927A753A-069D-415C-BF3F-41D622B4050B}" type="pres">
      <dgm:prSet presAssocID="{1678FC12-DE04-4C9E-8674-18AFE21F723B}" presName="connectorText" presStyleLbl="sibTrans2D1" presStyleIdx="2" presStyleCnt="4"/>
      <dgm:spPr/>
    </dgm:pt>
    <dgm:pt modelId="{0873D9D1-F10C-4729-9F03-F93CB732F7BC}" type="pres">
      <dgm:prSet presAssocID="{702344C1-1485-42B7-93BE-1F354F3E9D76}" presName="node" presStyleLbl="node1" presStyleIdx="3" presStyleCnt="5">
        <dgm:presLayoutVars>
          <dgm:bulletEnabled val="1"/>
        </dgm:presLayoutVars>
      </dgm:prSet>
      <dgm:spPr/>
    </dgm:pt>
    <dgm:pt modelId="{9E9A10F8-5604-4D15-9B91-47098B7E4D47}" type="pres">
      <dgm:prSet presAssocID="{D30ED1BA-5A8B-48A8-BFE2-0FB2B2317D33}" presName="sibTrans" presStyleLbl="sibTrans2D1" presStyleIdx="3" presStyleCnt="4"/>
      <dgm:spPr/>
    </dgm:pt>
    <dgm:pt modelId="{271C649E-95A4-4D4E-89C4-B64674079316}" type="pres">
      <dgm:prSet presAssocID="{D30ED1BA-5A8B-48A8-BFE2-0FB2B2317D33}" presName="connectorText" presStyleLbl="sibTrans2D1" presStyleIdx="3" presStyleCnt="4"/>
      <dgm:spPr/>
    </dgm:pt>
    <dgm:pt modelId="{32000C71-DFE9-425B-A119-93CD02D0DD21}" type="pres">
      <dgm:prSet presAssocID="{7234063F-A435-408A-98B6-1A26B03C5C28}" presName="node" presStyleLbl="node1" presStyleIdx="4" presStyleCnt="5">
        <dgm:presLayoutVars>
          <dgm:bulletEnabled val="1"/>
        </dgm:presLayoutVars>
      </dgm:prSet>
      <dgm:spPr/>
    </dgm:pt>
  </dgm:ptLst>
  <dgm:cxnLst>
    <dgm:cxn modelId="{79FC3605-E941-4C60-B088-0C500DE5151F}" srcId="{EFDFDC73-A130-4E39-8AE1-B3B793E7C084}" destId="{7234063F-A435-408A-98B6-1A26B03C5C28}" srcOrd="4" destOrd="0" parTransId="{FA5BE0DD-6B4E-471B-9D0E-CCE976FA673C}" sibTransId="{69F5A53E-D5A4-4230-A397-973210F7D169}"/>
    <dgm:cxn modelId="{C5B07608-81AC-427B-97AF-C3D385383CE4}" type="presOf" srcId="{702344C1-1485-42B7-93BE-1F354F3E9D76}" destId="{0873D9D1-F10C-4729-9F03-F93CB732F7BC}" srcOrd="0" destOrd="0" presId="urn:microsoft.com/office/officeart/2005/8/layout/process1"/>
    <dgm:cxn modelId="{79853B0B-5D61-4D25-BB0D-9A13EA7FA62A}" srcId="{EFDFDC73-A130-4E39-8AE1-B3B793E7C084}" destId="{E0531CB1-8793-4DDE-B30C-24D1414E65DD}" srcOrd="1" destOrd="0" parTransId="{4310202C-D545-441B-8FBD-5F3D764A7120}" sibTransId="{110D6A7B-C90B-4004-8EB7-EF7AD7BFB727}"/>
    <dgm:cxn modelId="{181F7911-0141-4003-8041-D01F5E8144FF}" type="presOf" srcId="{110D6A7B-C90B-4004-8EB7-EF7AD7BFB727}" destId="{3E0A6A0B-7BD8-494F-8A5E-CC495614AF25}" srcOrd="1" destOrd="0" presId="urn:microsoft.com/office/officeart/2005/8/layout/process1"/>
    <dgm:cxn modelId="{B94D901C-7C73-4D88-B3F5-7B7CF06AC0CA}" type="presOf" srcId="{1678FC12-DE04-4C9E-8674-18AFE21F723B}" destId="{927A753A-069D-415C-BF3F-41D622B4050B}" srcOrd="1" destOrd="0" presId="urn:microsoft.com/office/officeart/2005/8/layout/process1"/>
    <dgm:cxn modelId="{BE38B938-CC5E-42A0-AA8E-E4D824A3F0DE}" type="presOf" srcId="{B4201432-95D6-44CD-858D-0FCBF7B51A85}" destId="{5E0EF760-1A25-453F-B0CB-9834DCD517CD}" srcOrd="0" destOrd="0" presId="urn:microsoft.com/office/officeart/2005/8/layout/process1"/>
    <dgm:cxn modelId="{ADC47A5E-1702-4170-88ED-CC240E38E1C7}" type="presOf" srcId="{D30ED1BA-5A8B-48A8-BFE2-0FB2B2317D33}" destId="{271C649E-95A4-4D4E-89C4-B64674079316}" srcOrd="1" destOrd="0" presId="urn:microsoft.com/office/officeart/2005/8/layout/process1"/>
    <dgm:cxn modelId="{EA1B1361-D92F-4378-A79A-765BB4541ED1}" srcId="{EFDFDC73-A130-4E39-8AE1-B3B793E7C084}" destId="{14332640-E2F2-4662-861B-08026AA97801}" srcOrd="0" destOrd="0" parTransId="{C184D8C6-0F03-4B24-AAB6-CCFF787E9B82}" sibTransId="{15B01004-199A-40D5-929D-54D320ACC300}"/>
    <dgm:cxn modelId="{C4666B66-5B13-4EBD-8547-6F4250F2A25E}" type="presOf" srcId="{EFDFDC73-A130-4E39-8AE1-B3B793E7C084}" destId="{6817A293-EC89-4C4F-A8FC-FA8DA3DFFD56}" srcOrd="0" destOrd="0" presId="urn:microsoft.com/office/officeart/2005/8/layout/process1"/>
    <dgm:cxn modelId="{7456C54C-C40C-43A1-A674-5D173DB7C100}" type="presOf" srcId="{7234063F-A435-408A-98B6-1A26B03C5C28}" destId="{32000C71-DFE9-425B-A119-93CD02D0DD21}" srcOrd="0" destOrd="0" presId="urn:microsoft.com/office/officeart/2005/8/layout/process1"/>
    <dgm:cxn modelId="{BEDB6480-1DA2-4DEF-9A5A-8B19864189DA}" type="presOf" srcId="{1678FC12-DE04-4C9E-8674-18AFE21F723B}" destId="{69037374-9B6D-4F8A-A0BD-2879CD018B0F}" srcOrd="0" destOrd="0" presId="urn:microsoft.com/office/officeart/2005/8/layout/process1"/>
    <dgm:cxn modelId="{AF1EA080-0843-48C1-BF08-ACED0D1EDEF3}" srcId="{EFDFDC73-A130-4E39-8AE1-B3B793E7C084}" destId="{B4201432-95D6-44CD-858D-0FCBF7B51A85}" srcOrd="2" destOrd="0" parTransId="{4A5D4CC7-4F2D-4A7A-9F5A-6A7A7757AF2F}" sibTransId="{1678FC12-DE04-4C9E-8674-18AFE21F723B}"/>
    <dgm:cxn modelId="{380A7688-C341-44AB-A337-7B217BD83A25}" type="presOf" srcId="{14332640-E2F2-4662-861B-08026AA97801}" destId="{DB4ED0F7-E3A7-46DB-BAE1-4C280F2AF71B}" srcOrd="0" destOrd="0" presId="urn:microsoft.com/office/officeart/2005/8/layout/process1"/>
    <dgm:cxn modelId="{F84CC0B0-0D27-4291-993B-C2D813CFB4AC}" type="presOf" srcId="{15B01004-199A-40D5-929D-54D320ACC300}" destId="{BC9F83C0-FF14-41F4-A579-3D03AB918AB7}" srcOrd="0" destOrd="0" presId="urn:microsoft.com/office/officeart/2005/8/layout/process1"/>
    <dgm:cxn modelId="{122515D3-7498-4896-AA25-BDA366F6C785}" type="presOf" srcId="{110D6A7B-C90B-4004-8EB7-EF7AD7BFB727}" destId="{065D5E1D-CBD4-4CA4-9A0D-6F651672D0BF}" srcOrd="0" destOrd="0" presId="urn:microsoft.com/office/officeart/2005/8/layout/process1"/>
    <dgm:cxn modelId="{888F8FD7-57B2-4C75-B4EC-62AF2D8B90B7}" type="presOf" srcId="{E0531CB1-8793-4DDE-B30C-24D1414E65DD}" destId="{FA2643FF-FA04-4362-8047-FE404D926C01}" srcOrd="0" destOrd="0" presId="urn:microsoft.com/office/officeart/2005/8/layout/process1"/>
    <dgm:cxn modelId="{58386DE7-2842-4AE4-BD7F-843A7C81A9C0}" srcId="{EFDFDC73-A130-4E39-8AE1-B3B793E7C084}" destId="{702344C1-1485-42B7-93BE-1F354F3E9D76}" srcOrd="3" destOrd="0" parTransId="{C52A4778-28A4-46E0-B668-1EB8636972B3}" sibTransId="{D30ED1BA-5A8B-48A8-BFE2-0FB2B2317D33}"/>
    <dgm:cxn modelId="{F81E67F1-9352-4682-8DD4-5357AF4F1819}" type="presOf" srcId="{D30ED1BA-5A8B-48A8-BFE2-0FB2B2317D33}" destId="{9E9A10F8-5604-4D15-9B91-47098B7E4D47}" srcOrd="0" destOrd="0" presId="urn:microsoft.com/office/officeart/2005/8/layout/process1"/>
    <dgm:cxn modelId="{7E5D70FE-4052-459E-A063-C9D6A9E9183F}" type="presOf" srcId="{15B01004-199A-40D5-929D-54D320ACC300}" destId="{08961406-6F4B-4292-9A6C-9674F938A925}" srcOrd="1" destOrd="0" presId="urn:microsoft.com/office/officeart/2005/8/layout/process1"/>
    <dgm:cxn modelId="{31505CF5-9150-41D6-A97D-D24645C1C5F2}" type="presParOf" srcId="{6817A293-EC89-4C4F-A8FC-FA8DA3DFFD56}" destId="{DB4ED0F7-E3A7-46DB-BAE1-4C280F2AF71B}" srcOrd="0" destOrd="0" presId="urn:microsoft.com/office/officeart/2005/8/layout/process1"/>
    <dgm:cxn modelId="{CE0E31E2-EB94-4534-A49F-78345FC0BF8F}" type="presParOf" srcId="{6817A293-EC89-4C4F-A8FC-FA8DA3DFFD56}" destId="{BC9F83C0-FF14-41F4-A579-3D03AB918AB7}" srcOrd="1" destOrd="0" presId="urn:microsoft.com/office/officeart/2005/8/layout/process1"/>
    <dgm:cxn modelId="{9987378D-5EA5-49EA-965B-D9E1A74229C9}" type="presParOf" srcId="{BC9F83C0-FF14-41F4-A579-3D03AB918AB7}" destId="{08961406-6F4B-4292-9A6C-9674F938A925}" srcOrd="0" destOrd="0" presId="urn:microsoft.com/office/officeart/2005/8/layout/process1"/>
    <dgm:cxn modelId="{9F9D0E48-2463-434F-B8A7-64C845424969}" type="presParOf" srcId="{6817A293-EC89-4C4F-A8FC-FA8DA3DFFD56}" destId="{FA2643FF-FA04-4362-8047-FE404D926C01}" srcOrd="2" destOrd="0" presId="urn:microsoft.com/office/officeart/2005/8/layout/process1"/>
    <dgm:cxn modelId="{053BAD3E-44E3-4948-8D86-E75CE18E9404}" type="presParOf" srcId="{6817A293-EC89-4C4F-A8FC-FA8DA3DFFD56}" destId="{065D5E1D-CBD4-4CA4-9A0D-6F651672D0BF}" srcOrd="3" destOrd="0" presId="urn:microsoft.com/office/officeart/2005/8/layout/process1"/>
    <dgm:cxn modelId="{25CF1BD4-1EFA-479E-B2D1-2272ACDC8616}" type="presParOf" srcId="{065D5E1D-CBD4-4CA4-9A0D-6F651672D0BF}" destId="{3E0A6A0B-7BD8-494F-8A5E-CC495614AF25}" srcOrd="0" destOrd="0" presId="urn:microsoft.com/office/officeart/2005/8/layout/process1"/>
    <dgm:cxn modelId="{34A14A23-8A25-4F61-9FBA-31DB8367E463}" type="presParOf" srcId="{6817A293-EC89-4C4F-A8FC-FA8DA3DFFD56}" destId="{5E0EF760-1A25-453F-B0CB-9834DCD517CD}" srcOrd="4" destOrd="0" presId="urn:microsoft.com/office/officeart/2005/8/layout/process1"/>
    <dgm:cxn modelId="{74CD4EEC-E5EA-43B5-88AD-77DDD8DFB4E2}" type="presParOf" srcId="{6817A293-EC89-4C4F-A8FC-FA8DA3DFFD56}" destId="{69037374-9B6D-4F8A-A0BD-2879CD018B0F}" srcOrd="5" destOrd="0" presId="urn:microsoft.com/office/officeart/2005/8/layout/process1"/>
    <dgm:cxn modelId="{BA28C39A-A10E-4B14-ABBB-1000A08E09F0}" type="presParOf" srcId="{69037374-9B6D-4F8A-A0BD-2879CD018B0F}" destId="{927A753A-069D-415C-BF3F-41D622B4050B}" srcOrd="0" destOrd="0" presId="urn:microsoft.com/office/officeart/2005/8/layout/process1"/>
    <dgm:cxn modelId="{2932AD85-ED11-4B0A-BD6F-18386AB1595C}" type="presParOf" srcId="{6817A293-EC89-4C4F-A8FC-FA8DA3DFFD56}" destId="{0873D9D1-F10C-4729-9F03-F93CB732F7BC}" srcOrd="6" destOrd="0" presId="urn:microsoft.com/office/officeart/2005/8/layout/process1"/>
    <dgm:cxn modelId="{B6957F2A-44EB-438C-81E4-74F04A48DFF7}" type="presParOf" srcId="{6817A293-EC89-4C4F-A8FC-FA8DA3DFFD56}" destId="{9E9A10F8-5604-4D15-9B91-47098B7E4D47}" srcOrd="7" destOrd="0" presId="urn:microsoft.com/office/officeart/2005/8/layout/process1"/>
    <dgm:cxn modelId="{643E419B-2C92-47D0-9C51-F9E13E6750E1}" type="presParOf" srcId="{9E9A10F8-5604-4D15-9B91-47098B7E4D47}" destId="{271C649E-95A4-4D4E-89C4-B64674079316}" srcOrd="0" destOrd="0" presId="urn:microsoft.com/office/officeart/2005/8/layout/process1"/>
    <dgm:cxn modelId="{7569F654-E818-40EC-BE49-DCDC72C49C0E}" type="presParOf" srcId="{6817A293-EC89-4C4F-A8FC-FA8DA3DFFD56}" destId="{32000C71-DFE9-425B-A119-93CD02D0DD21}" srcOrd="8" destOrd="0" presId="urn:microsoft.com/office/officeart/2005/8/layout/process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DFDC73-A130-4E39-8AE1-B3B793E7C084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14332640-E2F2-4662-861B-08026AA97801}">
      <dgm:prSet phldrT="[Text]"/>
      <dgm:spPr/>
      <dgm:t>
        <a:bodyPr/>
        <a:lstStyle/>
        <a:p>
          <a:r>
            <a:rPr lang="id-ID" dirty="0"/>
            <a:t>Mentraining dan Evaluasi Model</a:t>
          </a:r>
        </a:p>
      </dgm:t>
    </dgm:pt>
    <dgm:pt modelId="{C184D8C6-0F03-4B24-AAB6-CCFF787E9B82}" type="parTrans" cxnId="{EA1B1361-D92F-4378-A79A-765BB4541ED1}">
      <dgm:prSet/>
      <dgm:spPr/>
      <dgm:t>
        <a:bodyPr/>
        <a:lstStyle/>
        <a:p>
          <a:endParaRPr lang="id-ID"/>
        </a:p>
      </dgm:t>
    </dgm:pt>
    <dgm:pt modelId="{15B01004-199A-40D5-929D-54D320ACC300}" type="sibTrans" cxnId="{EA1B1361-D92F-4378-A79A-765BB4541ED1}">
      <dgm:prSet/>
      <dgm:spPr/>
      <dgm:t>
        <a:bodyPr/>
        <a:lstStyle/>
        <a:p>
          <a:endParaRPr lang="id-ID"/>
        </a:p>
      </dgm:t>
    </dgm:pt>
    <dgm:pt modelId="{E0531CB1-8793-4DDE-B30C-24D1414E65DD}">
      <dgm:prSet phldrT="[Text]"/>
      <dgm:spPr/>
      <dgm:t>
        <a:bodyPr/>
        <a:lstStyle/>
        <a:p>
          <a:r>
            <a:rPr lang="id-ID" dirty="0"/>
            <a:t>Simpan Model dan Mengkonversi ke API</a:t>
          </a:r>
        </a:p>
      </dgm:t>
    </dgm:pt>
    <dgm:pt modelId="{4310202C-D545-441B-8FBD-5F3D764A7120}" type="parTrans" cxnId="{79853B0B-5D61-4D25-BB0D-9A13EA7FA62A}">
      <dgm:prSet/>
      <dgm:spPr/>
      <dgm:t>
        <a:bodyPr/>
        <a:lstStyle/>
        <a:p>
          <a:endParaRPr lang="id-ID"/>
        </a:p>
      </dgm:t>
    </dgm:pt>
    <dgm:pt modelId="{110D6A7B-C90B-4004-8EB7-EF7AD7BFB727}" type="sibTrans" cxnId="{79853B0B-5D61-4D25-BB0D-9A13EA7FA62A}">
      <dgm:prSet/>
      <dgm:spPr/>
      <dgm:t>
        <a:bodyPr/>
        <a:lstStyle/>
        <a:p>
          <a:endParaRPr lang="id-ID"/>
        </a:p>
      </dgm:t>
    </dgm:pt>
    <dgm:pt modelId="{9B926545-6773-4254-BD83-14F45AEF9F7C}">
      <dgm:prSet phldrT="[Text]"/>
      <dgm:spPr/>
      <dgm:t>
        <a:bodyPr/>
        <a:lstStyle/>
        <a:p>
          <a:r>
            <a:rPr lang="id-ID" dirty="0"/>
            <a:t>Load Model NN</a:t>
          </a:r>
        </a:p>
      </dgm:t>
    </dgm:pt>
    <dgm:pt modelId="{754814FC-8475-41A0-BDC4-0346AF40A78C}" type="parTrans" cxnId="{B11CE5A0-296B-4FED-8C60-7361AF89C2D3}">
      <dgm:prSet/>
      <dgm:spPr/>
      <dgm:t>
        <a:bodyPr/>
        <a:lstStyle/>
        <a:p>
          <a:endParaRPr lang="id-ID"/>
        </a:p>
      </dgm:t>
    </dgm:pt>
    <dgm:pt modelId="{0E17878E-2B9D-499A-9E90-15CD9FD1B32C}" type="sibTrans" cxnId="{B11CE5A0-296B-4FED-8C60-7361AF89C2D3}">
      <dgm:prSet/>
      <dgm:spPr/>
      <dgm:t>
        <a:bodyPr/>
        <a:lstStyle/>
        <a:p>
          <a:endParaRPr lang="id-ID"/>
        </a:p>
      </dgm:t>
    </dgm:pt>
    <dgm:pt modelId="{0F54F40F-B972-4FF0-A305-03F86B84ECDD}">
      <dgm:prSet phldrT="[Text]"/>
      <dgm:spPr/>
      <dgm:t>
        <a:bodyPr/>
        <a:lstStyle/>
        <a:p>
          <a:r>
            <a:rPr lang="id-ID" dirty="0"/>
            <a:t>Prediksi Inputan Data</a:t>
          </a:r>
        </a:p>
      </dgm:t>
    </dgm:pt>
    <dgm:pt modelId="{C549CDA8-ADB3-4EFA-89D4-BB81175E2525}" type="parTrans" cxnId="{F206E91F-0613-40B4-9E5E-1EA8F01A1BF5}">
      <dgm:prSet/>
      <dgm:spPr/>
      <dgm:t>
        <a:bodyPr/>
        <a:lstStyle/>
        <a:p>
          <a:endParaRPr lang="id-ID"/>
        </a:p>
      </dgm:t>
    </dgm:pt>
    <dgm:pt modelId="{0FD6D956-F2FA-4E5B-8F09-5B0BD9375B53}" type="sibTrans" cxnId="{F206E91F-0613-40B4-9E5E-1EA8F01A1BF5}">
      <dgm:prSet/>
      <dgm:spPr/>
      <dgm:t>
        <a:bodyPr/>
        <a:lstStyle/>
        <a:p>
          <a:endParaRPr lang="id-ID"/>
        </a:p>
      </dgm:t>
    </dgm:pt>
    <dgm:pt modelId="{4201EC4C-7A85-4741-AF12-8A2FE199D6D4}">
      <dgm:prSet phldrT="[Text]"/>
      <dgm:spPr/>
      <dgm:t>
        <a:bodyPr/>
        <a:lstStyle/>
        <a:p>
          <a:r>
            <a:rPr lang="id-ID" dirty="0"/>
            <a:t>Ouput Hasil Sentimen</a:t>
          </a:r>
        </a:p>
      </dgm:t>
    </dgm:pt>
    <dgm:pt modelId="{0F3500E2-8FDB-4AA0-A8E7-52F726F2E13B}" type="parTrans" cxnId="{7E613151-18B0-463E-858D-7867B3F972F6}">
      <dgm:prSet/>
      <dgm:spPr/>
      <dgm:t>
        <a:bodyPr/>
        <a:lstStyle/>
        <a:p>
          <a:endParaRPr lang="id-ID"/>
        </a:p>
      </dgm:t>
    </dgm:pt>
    <dgm:pt modelId="{123EFA67-EA2E-466C-8F54-971893923454}" type="sibTrans" cxnId="{7E613151-18B0-463E-858D-7867B3F972F6}">
      <dgm:prSet/>
      <dgm:spPr/>
      <dgm:t>
        <a:bodyPr/>
        <a:lstStyle/>
        <a:p>
          <a:endParaRPr lang="id-ID"/>
        </a:p>
      </dgm:t>
    </dgm:pt>
    <dgm:pt modelId="{6817A293-EC89-4C4F-A8FC-FA8DA3DFFD56}" type="pres">
      <dgm:prSet presAssocID="{EFDFDC73-A130-4E39-8AE1-B3B793E7C084}" presName="Name0" presStyleCnt="0">
        <dgm:presLayoutVars>
          <dgm:dir val="rev"/>
          <dgm:resizeHandles val="exact"/>
        </dgm:presLayoutVars>
      </dgm:prSet>
      <dgm:spPr/>
    </dgm:pt>
    <dgm:pt modelId="{DB4ED0F7-E3A7-46DB-BAE1-4C280F2AF71B}" type="pres">
      <dgm:prSet presAssocID="{14332640-E2F2-4662-861B-08026AA97801}" presName="node" presStyleLbl="node1" presStyleIdx="0" presStyleCnt="5">
        <dgm:presLayoutVars>
          <dgm:bulletEnabled val="1"/>
        </dgm:presLayoutVars>
      </dgm:prSet>
      <dgm:spPr/>
    </dgm:pt>
    <dgm:pt modelId="{BC9F83C0-FF14-41F4-A579-3D03AB918AB7}" type="pres">
      <dgm:prSet presAssocID="{15B01004-199A-40D5-929D-54D320ACC300}" presName="sibTrans" presStyleLbl="sibTrans2D1" presStyleIdx="0" presStyleCnt="4"/>
      <dgm:spPr/>
    </dgm:pt>
    <dgm:pt modelId="{08961406-6F4B-4292-9A6C-9674F938A925}" type="pres">
      <dgm:prSet presAssocID="{15B01004-199A-40D5-929D-54D320ACC300}" presName="connectorText" presStyleLbl="sibTrans2D1" presStyleIdx="0" presStyleCnt="4"/>
      <dgm:spPr/>
    </dgm:pt>
    <dgm:pt modelId="{FA2643FF-FA04-4362-8047-FE404D926C01}" type="pres">
      <dgm:prSet presAssocID="{E0531CB1-8793-4DDE-B30C-24D1414E65DD}" presName="node" presStyleLbl="node1" presStyleIdx="1" presStyleCnt="5">
        <dgm:presLayoutVars>
          <dgm:bulletEnabled val="1"/>
        </dgm:presLayoutVars>
      </dgm:prSet>
      <dgm:spPr/>
    </dgm:pt>
    <dgm:pt modelId="{065D5E1D-CBD4-4CA4-9A0D-6F651672D0BF}" type="pres">
      <dgm:prSet presAssocID="{110D6A7B-C90B-4004-8EB7-EF7AD7BFB727}" presName="sibTrans" presStyleLbl="sibTrans2D1" presStyleIdx="1" presStyleCnt="4"/>
      <dgm:spPr/>
    </dgm:pt>
    <dgm:pt modelId="{3E0A6A0B-7BD8-494F-8A5E-CC495614AF25}" type="pres">
      <dgm:prSet presAssocID="{110D6A7B-C90B-4004-8EB7-EF7AD7BFB727}" presName="connectorText" presStyleLbl="sibTrans2D1" presStyleIdx="1" presStyleCnt="4"/>
      <dgm:spPr/>
    </dgm:pt>
    <dgm:pt modelId="{08D89D80-11EE-411B-9D33-594F579E1350}" type="pres">
      <dgm:prSet presAssocID="{9B926545-6773-4254-BD83-14F45AEF9F7C}" presName="node" presStyleLbl="node1" presStyleIdx="2" presStyleCnt="5">
        <dgm:presLayoutVars>
          <dgm:bulletEnabled val="1"/>
        </dgm:presLayoutVars>
      </dgm:prSet>
      <dgm:spPr/>
    </dgm:pt>
    <dgm:pt modelId="{443D2023-65F4-4CBD-AC51-F468EC785D8C}" type="pres">
      <dgm:prSet presAssocID="{0E17878E-2B9D-499A-9E90-15CD9FD1B32C}" presName="sibTrans" presStyleLbl="sibTrans2D1" presStyleIdx="2" presStyleCnt="4"/>
      <dgm:spPr/>
    </dgm:pt>
    <dgm:pt modelId="{7C290D3D-B24A-4575-AAE2-38910B1CE066}" type="pres">
      <dgm:prSet presAssocID="{0E17878E-2B9D-499A-9E90-15CD9FD1B32C}" presName="connectorText" presStyleLbl="sibTrans2D1" presStyleIdx="2" presStyleCnt="4"/>
      <dgm:spPr/>
    </dgm:pt>
    <dgm:pt modelId="{B390FF1A-D11C-4EAF-96B0-D141E25CE9E2}" type="pres">
      <dgm:prSet presAssocID="{0F54F40F-B972-4FF0-A305-03F86B84ECDD}" presName="node" presStyleLbl="node1" presStyleIdx="3" presStyleCnt="5">
        <dgm:presLayoutVars>
          <dgm:bulletEnabled val="1"/>
        </dgm:presLayoutVars>
      </dgm:prSet>
      <dgm:spPr/>
    </dgm:pt>
    <dgm:pt modelId="{6486F993-6E4B-4869-A709-B768EDFAD3EC}" type="pres">
      <dgm:prSet presAssocID="{0FD6D956-F2FA-4E5B-8F09-5B0BD9375B53}" presName="sibTrans" presStyleLbl="sibTrans2D1" presStyleIdx="3" presStyleCnt="4"/>
      <dgm:spPr/>
    </dgm:pt>
    <dgm:pt modelId="{11D5D5BA-AAB8-479F-8B30-A7CC060384EC}" type="pres">
      <dgm:prSet presAssocID="{0FD6D956-F2FA-4E5B-8F09-5B0BD9375B53}" presName="connectorText" presStyleLbl="sibTrans2D1" presStyleIdx="3" presStyleCnt="4"/>
      <dgm:spPr/>
    </dgm:pt>
    <dgm:pt modelId="{6FBB1C0A-69F3-4223-9969-D29F9015E740}" type="pres">
      <dgm:prSet presAssocID="{4201EC4C-7A85-4741-AF12-8A2FE199D6D4}" presName="node" presStyleLbl="node1" presStyleIdx="4" presStyleCnt="5">
        <dgm:presLayoutVars>
          <dgm:bulletEnabled val="1"/>
        </dgm:presLayoutVars>
      </dgm:prSet>
      <dgm:spPr/>
    </dgm:pt>
  </dgm:ptLst>
  <dgm:cxnLst>
    <dgm:cxn modelId="{DC129F08-C708-4493-AD8F-4B82489DDCCE}" type="presOf" srcId="{4201EC4C-7A85-4741-AF12-8A2FE199D6D4}" destId="{6FBB1C0A-69F3-4223-9969-D29F9015E740}" srcOrd="0" destOrd="0" presId="urn:microsoft.com/office/officeart/2005/8/layout/process1"/>
    <dgm:cxn modelId="{79853B0B-5D61-4D25-BB0D-9A13EA7FA62A}" srcId="{EFDFDC73-A130-4E39-8AE1-B3B793E7C084}" destId="{E0531CB1-8793-4DDE-B30C-24D1414E65DD}" srcOrd="1" destOrd="0" parTransId="{4310202C-D545-441B-8FBD-5F3D764A7120}" sibTransId="{110D6A7B-C90B-4004-8EB7-EF7AD7BFB727}"/>
    <dgm:cxn modelId="{A2FB4B10-0532-4ACC-ABDE-4BF279E0943D}" type="presOf" srcId="{0E17878E-2B9D-499A-9E90-15CD9FD1B32C}" destId="{443D2023-65F4-4CBD-AC51-F468EC785D8C}" srcOrd="0" destOrd="0" presId="urn:microsoft.com/office/officeart/2005/8/layout/process1"/>
    <dgm:cxn modelId="{F206E91F-0613-40B4-9E5E-1EA8F01A1BF5}" srcId="{EFDFDC73-A130-4E39-8AE1-B3B793E7C084}" destId="{0F54F40F-B972-4FF0-A305-03F86B84ECDD}" srcOrd="3" destOrd="0" parTransId="{C549CDA8-ADB3-4EFA-89D4-BB81175E2525}" sibTransId="{0FD6D956-F2FA-4E5B-8F09-5B0BD9375B53}"/>
    <dgm:cxn modelId="{26BBB834-AB49-4671-835F-114A59ABC573}" type="presOf" srcId="{14332640-E2F2-4662-861B-08026AA97801}" destId="{DB4ED0F7-E3A7-46DB-BAE1-4C280F2AF71B}" srcOrd="0" destOrd="0" presId="urn:microsoft.com/office/officeart/2005/8/layout/process1"/>
    <dgm:cxn modelId="{FAC4D537-CBB1-4CCF-885E-0F0E8A293417}" type="presOf" srcId="{E0531CB1-8793-4DDE-B30C-24D1414E65DD}" destId="{FA2643FF-FA04-4362-8047-FE404D926C01}" srcOrd="0" destOrd="0" presId="urn:microsoft.com/office/officeart/2005/8/layout/process1"/>
    <dgm:cxn modelId="{24F5425D-DD8F-490D-B166-20FC5CE4C5B3}" type="presOf" srcId="{0F54F40F-B972-4FF0-A305-03F86B84ECDD}" destId="{B390FF1A-D11C-4EAF-96B0-D141E25CE9E2}" srcOrd="0" destOrd="0" presId="urn:microsoft.com/office/officeart/2005/8/layout/process1"/>
    <dgm:cxn modelId="{EA1B1361-D92F-4378-A79A-765BB4541ED1}" srcId="{EFDFDC73-A130-4E39-8AE1-B3B793E7C084}" destId="{14332640-E2F2-4662-861B-08026AA97801}" srcOrd="0" destOrd="0" parTransId="{C184D8C6-0F03-4B24-AAB6-CCFF787E9B82}" sibTransId="{15B01004-199A-40D5-929D-54D320ACC300}"/>
    <dgm:cxn modelId="{BF6B2D62-0469-4B6C-82F4-52F61DDFCFC3}" type="presOf" srcId="{0E17878E-2B9D-499A-9E90-15CD9FD1B32C}" destId="{7C290D3D-B24A-4575-AAE2-38910B1CE066}" srcOrd="1" destOrd="0" presId="urn:microsoft.com/office/officeart/2005/8/layout/process1"/>
    <dgm:cxn modelId="{62D3FD4B-7F72-4C29-915E-17F3002EB4FB}" type="presOf" srcId="{0FD6D956-F2FA-4E5B-8F09-5B0BD9375B53}" destId="{11D5D5BA-AAB8-479F-8B30-A7CC060384EC}" srcOrd="1" destOrd="0" presId="urn:microsoft.com/office/officeart/2005/8/layout/process1"/>
    <dgm:cxn modelId="{7E613151-18B0-463E-858D-7867B3F972F6}" srcId="{EFDFDC73-A130-4E39-8AE1-B3B793E7C084}" destId="{4201EC4C-7A85-4741-AF12-8A2FE199D6D4}" srcOrd="4" destOrd="0" parTransId="{0F3500E2-8FDB-4AA0-A8E7-52F726F2E13B}" sibTransId="{123EFA67-EA2E-466C-8F54-971893923454}"/>
    <dgm:cxn modelId="{6C2B4F71-0E9E-4FEB-BEE4-9369BBA5C916}" type="presOf" srcId="{15B01004-199A-40D5-929D-54D320ACC300}" destId="{08961406-6F4B-4292-9A6C-9674F938A925}" srcOrd="1" destOrd="0" presId="urn:microsoft.com/office/officeart/2005/8/layout/process1"/>
    <dgm:cxn modelId="{B11CE5A0-296B-4FED-8C60-7361AF89C2D3}" srcId="{EFDFDC73-A130-4E39-8AE1-B3B793E7C084}" destId="{9B926545-6773-4254-BD83-14F45AEF9F7C}" srcOrd="2" destOrd="0" parTransId="{754814FC-8475-41A0-BDC4-0346AF40A78C}" sibTransId="{0E17878E-2B9D-499A-9E90-15CD9FD1B32C}"/>
    <dgm:cxn modelId="{487C23A6-4B36-4AEB-AD5B-E84286689091}" type="presOf" srcId="{EFDFDC73-A130-4E39-8AE1-B3B793E7C084}" destId="{6817A293-EC89-4C4F-A8FC-FA8DA3DFFD56}" srcOrd="0" destOrd="0" presId="urn:microsoft.com/office/officeart/2005/8/layout/process1"/>
    <dgm:cxn modelId="{75A12DA6-AF2E-4422-9B12-CC0A8BDC3BA8}" type="presOf" srcId="{15B01004-199A-40D5-929D-54D320ACC300}" destId="{BC9F83C0-FF14-41F4-A579-3D03AB918AB7}" srcOrd="0" destOrd="0" presId="urn:microsoft.com/office/officeart/2005/8/layout/process1"/>
    <dgm:cxn modelId="{3B94DAB2-1EA0-40EC-B3E8-7F0EDE4C89FC}" type="presOf" srcId="{110D6A7B-C90B-4004-8EB7-EF7AD7BFB727}" destId="{065D5E1D-CBD4-4CA4-9A0D-6F651672D0BF}" srcOrd="0" destOrd="0" presId="urn:microsoft.com/office/officeart/2005/8/layout/process1"/>
    <dgm:cxn modelId="{1AEC8EB6-0047-4B0C-A47A-D49470F5D970}" type="presOf" srcId="{0FD6D956-F2FA-4E5B-8F09-5B0BD9375B53}" destId="{6486F993-6E4B-4869-A709-B768EDFAD3EC}" srcOrd="0" destOrd="0" presId="urn:microsoft.com/office/officeart/2005/8/layout/process1"/>
    <dgm:cxn modelId="{70634FD7-400F-490B-B158-6DDA63216957}" type="presOf" srcId="{110D6A7B-C90B-4004-8EB7-EF7AD7BFB727}" destId="{3E0A6A0B-7BD8-494F-8A5E-CC495614AF25}" srcOrd="1" destOrd="0" presId="urn:microsoft.com/office/officeart/2005/8/layout/process1"/>
    <dgm:cxn modelId="{50921DD8-70EA-40C1-A6E4-10F0C5AA13DB}" type="presOf" srcId="{9B926545-6773-4254-BD83-14F45AEF9F7C}" destId="{08D89D80-11EE-411B-9D33-594F579E1350}" srcOrd="0" destOrd="0" presId="urn:microsoft.com/office/officeart/2005/8/layout/process1"/>
    <dgm:cxn modelId="{BA5C34A8-C23C-414F-B7C0-E56207C7F70E}" type="presParOf" srcId="{6817A293-EC89-4C4F-A8FC-FA8DA3DFFD56}" destId="{DB4ED0F7-E3A7-46DB-BAE1-4C280F2AF71B}" srcOrd="0" destOrd="0" presId="urn:microsoft.com/office/officeart/2005/8/layout/process1"/>
    <dgm:cxn modelId="{2820DDD3-55D8-4363-B03E-F98D11067E89}" type="presParOf" srcId="{6817A293-EC89-4C4F-A8FC-FA8DA3DFFD56}" destId="{BC9F83C0-FF14-41F4-A579-3D03AB918AB7}" srcOrd="1" destOrd="0" presId="urn:microsoft.com/office/officeart/2005/8/layout/process1"/>
    <dgm:cxn modelId="{11288B9D-D623-46FC-B3FF-EA81C3B0A304}" type="presParOf" srcId="{BC9F83C0-FF14-41F4-A579-3D03AB918AB7}" destId="{08961406-6F4B-4292-9A6C-9674F938A925}" srcOrd="0" destOrd="0" presId="urn:microsoft.com/office/officeart/2005/8/layout/process1"/>
    <dgm:cxn modelId="{6B111241-A05D-4319-A88B-CF0AA2A05B3B}" type="presParOf" srcId="{6817A293-EC89-4C4F-A8FC-FA8DA3DFFD56}" destId="{FA2643FF-FA04-4362-8047-FE404D926C01}" srcOrd="2" destOrd="0" presId="urn:microsoft.com/office/officeart/2005/8/layout/process1"/>
    <dgm:cxn modelId="{9EB62206-5DF3-49F8-A9DC-72525CC0B81E}" type="presParOf" srcId="{6817A293-EC89-4C4F-A8FC-FA8DA3DFFD56}" destId="{065D5E1D-CBD4-4CA4-9A0D-6F651672D0BF}" srcOrd="3" destOrd="0" presId="urn:microsoft.com/office/officeart/2005/8/layout/process1"/>
    <dgm:cxn modelId="{FEE2DC1F-F323-4945-945E-D59A5A2F6BF8}" type="presParOf" srcId="{065D5E1D-CBD4-4CA4-9A0D-6F651672D0BF}" destId="{3E0A6A0B-7BD8-494F-8A5E-CC495614AF25}" srcOrd="0" destOrd="0" presId="urn:microsoft.com/office/officeart/2005/8/layout/process1"/>
    <dgm:cxn modelId="{226F2ECD-79D5-48AB-A26F-3E268564FE32}" type="presParOf" srcId="{6817A293-EC89-4C4F-A8FC-FA8DA3DFFD56}" destId="{08D89D80-11EE-411B-9D33-594F579E1350}" srcOrd="4" destOrd="0" presId="urn:microsoft.com/office/officeart/2005/8/layout/process1"/>
    <dgm:cxn modelId="{B5F75196-8869-4122-9A75-E3119616BA15}" type="presParOf" srcId="{6817A293-EC89-4C4F-A8FC-FA8DA3DFFD56}" destId="{443D2023-65F4-4CBD-AC51-F468EC785D8C}" srcOrd="5" destOrd="0" presId="urn:microsoft.com/office/officeart/2005/8/layout/process1"/>
    <dgm:cxn modelId="{228A8BC8-E990-495B-9E3C-297D5E73B893}" type="presParOf" srcId="{443D2023-65F4-4CBD-AC51-F468EC785D8C}" destId="{7C290D3D-B24A-4575-AAE2-38910B1CE066}" srcOrd="0" destOrd="0" presId="urn:microsoft.com/office/officeart/2005/8/layout/process1"/>
    <dgm:cxn modelId="{2EDA81F6-5DF1-4D7E-A576-059716C62D37}" type="presParOf" srcId="{6817A293-EC89-4C4F-A8FC-FA8DA3DFFD56}" destId="{B390FF1A-D11C-4EAF-96B0-D141E25CE9E2}" srcOrd="6" destOrd="0" presId="urn:microsoft.com/office/officeart/2005/8/layout/process1"/>
    <dgm:cxn modelId="{5729F90C-27D1-49C5-814C-16C31FC4F5BE}" type="presParOf" srcId="{6817A293-EC89-4C4F-A8FC-FA8DA3DFFD56}" destId="{6486F993-6E4B-4869-A709-B768EDFAD3EC}" srcOrd="7" destOrd="0" presId="urn:microsoft.com/office/officeart/2005/8/layout/process1"/>
    <dgm:cxn modelId="{C78E9CFF-9E50-4C79-9755-06454ACF6FAD}" type="presParOf" srcId="{6486F993-6E4B-4869-A709-B768EDFAD3EC}" destId="{11D5D5BA-AAB8-479F-8B30-A7CC060384EC}" srcOrd="0" destOrd="0" presId="urn:microsoft.com/office/officeart/2005/8/layout/process1"/>
    <dgm:cxn modelId="{08C8750D-BE25-46E6-9380-C0DCB6D5C22C}" type="presParOf" srcId="{6817A293-EC89-4C4F-A8FC-FA8DA3DFFD56}" destId="{6FBB1C0A-69F3-4223-9969-D29F9015E740}" srcOrd="8" destOrd="0" presId="urn:microsoft.com/office/officeart/2005/8/layout/process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FDFDC73-A130-4E39-8AE1-B3B793E7C084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14332640-E2F2-4662-861B-08026AA97801}">
      <dgm:prSet phldrT="[Text]"/>
      <dgm:spPr/>
      <dgm:t>
        <a:bodyPr/>
        <a:lstStyle/>
        <a:p>
          <a:r>
            <a:rPr lang="id-ID" dirty="0"/>
            <a:t>Inputan Text Langung / File Data</a:t>
          </a:r>
        </a:p>
      </dgm:t>
    </dgm:pt>
    <dgm:pt modelId="{C184D8C6-0F03-4B24-AAB6-CCFF787E9B82}" type="parTrans" cxnId="{EA1B1361-D92F-4378-A79A-765BB4541ED1}">
      <dgm:prSet/>
      <dgm:spPr/>
      <dgm:t>
        <a:bodyPr/>
        <a:lstStyle/>
        <a:p>
          <a:endParaRPr lang="id-ID"/>
        </a:p>
      </dgm:t>
    </dgm:pt>
    <dgm:pt modelId="{15B01004-199A-40D5-929D-54D320ACC300}" type="sibTrans" cxnId="{EA1B1361-D92F-4378-A79A-765BB4541ED1}">
      <dgm:prSet/>
      <dgm:spPr/>
      <dgm:t>
        <a:bodyPr/>
        <a:lstStyle/>
        <a:p>
          <a:endParaRPr lang="id-ID"/>
        </a:p>
      </dgm:t>
    </dgm:pt>
    <dgm:pt modelId="{E0531CB1-8793-4DDE-B30C-24D1414E65DD}">
      <dgm:prSet phldrT="[Text]"/>
      <dgm:spPr/>
      <dgm:t>
        <a:bodyPr/>
        <a:lstStyle/>
        <a:p>
          <a:r>
            <a:rPr lang="id-ID" dirty="0"/>
            <a:t>Cleansing Text</a:t>
          </a:r>
        </a:p>
      </dgm:t>
    </dgm:pt>
    <dgm:pt modelId="{4310202C-D545-441B-8FBD-5F3D764A7120}" type="parTrans" cxnId="{79853B0B-5D61-4D25-BB0D-9A13EA7FA62A}">
      <dgm:prSet/>
      <dgm:spPr/>
      <dgm:t>
        <a:bodyPr/>
        <a:lstStyle/>
        <a:p>
          <a:endParaRPr lang="id-ID"/>
        </a:p>
      </dgm:t>
    </dgm:pt>
    <dgm:pt modelId="{110D6A7B-C90B-4004-8EB7-EF7AD7BFB727}" type="sibTrans" cxnId="{79853B0B-5D61-4D25-BB0D-9A13EA7FA62A}">
      <dgm:prSet/>
      <dgm:spPr/>
      <dgm:t>
        <a:bodyPr/>
        <a:lstStyle/>
        <a:p>
          <a:endParaRPr lang="id-ID"/>
        </a:p>
      </dgm:t>
    </dgm:pt>
    <dgm:pt modelId="{B4201432-95D6-44CD-858D-0FCBF7B51A85}">
      <dgm:prSet phldrT="[Text]"/>
      <dgm:spPr/>
      <dgm:t>
        <a:bodyPr/>
        <a:lstStyle/>
        <a:p>
          <a:r>
            <a:rPr lang="id-ID" dirty="0"/>
            <a:t>Melakukan Feature Extraction (mengubah teks ke dalam angka)</a:t>
          </a:r>
        </a:p>
      </dgm:t>
    </dgm:pt>
    <dgm:pt modelId="{4A5D4CC7-4F2D-4A7A-9F5A-6A7A7757AF2F}" type="parTrans" cxnId="{AF1EA080-0843-48C1-BF08-ACED0D1EDEF3}">
      <dgm:prSet/>
      <dgm:spPr/>
      <dgm:t>
        <a:bodyPr/>
        <a:lstStyle/>
        <a:p>
          <a:endParaRPr lang="id-ID"/>
        </a:p>
      </dgm:t>
    </dgm:pt>
    <dgm:pt modelId="{1678FC12-DE04-4C9E-8674-18AFE21F723B}" type="sibTrans" cxnId="{AF1EA080-0843-48C1-BF08-ACED0D1EDEF3}">
      <dgm:prSet/>
      <dgm:spPr/>
      <dgm:t>
        <a:bodyPr/>
        <a:lstStyle/>
        <a:p>
          <a:endParaRPr lang="id-ID"/>
        </a:p>
      </dgm:t>
    </dgm:pt>
    <dgm:pt modelId="{702344C1-1485-42B7-93BE-1F354F3E9D76}">
      <dgm:prSet phldrT="[Text]"/>
      <dgm:spPr/>
      <dgm:t>
        <a:bodyPr/>
        <a:lstStyle/>
        <a:p>
          <a:r>
            <a:rPr lang="id-ID" dirty="0"/>
            <a:t>Melakukan Klasifikasi dengan model MLPClassifier</a:t>
          </a:r>
        </a:p>
      </dgm:t>
    </dgm:pt>
    <dgm:pt modelId="{C52A4778-28A4-46E0-B668-1EB8636972B3}" type="parTrans" cxnId="{58386DE7-2842-4AE4-BD7F-843A7C81A9C0}">
      <dgm:prSet/>
      <dgm:spPr/>
      <dgm:t>
        <a:bodyPr/>
        <a:lstStyle/>
        <a:p>
          <a:endParaRPr lang="id-ID"/>
        </a:p>
      </dgm:t>
    </dgm:pt>
    <dgm:pt modelId="{D30ED1BA-5A8B-48A8-BFE2-0FB2B2317D33}" type="sibTrans" cxnId="{58386DE7-2842-4AE4-BD7F-843A7C81A9C0}">
      <dgm:prSet/>
      <dgm:spPr/>
      <dgm:t>
        <a:bodyPr/>
        <a:lstStyle/>
        <a:p>
          <a:endParaRPr lang="id-ID"/>
        </a:p>
      </dgm:t>
    </dgm:pt>
    <dgm:pt modelId="{7234063F-A435-408A-98B6-1A26B03C5C28}">
      <dgm:prSet phldrT="[Text]"/>
      <dgm:spPr/>
      <dgm:t>
        <a:bodyPr/>
        <a:lstStyle/>
        <a:p>
          <a:r>
            <a:rPr lang="id-ID" dirty="0"/>
            <a:t>Model LSTM</a:t>
          </a:r>
        </a:p>
      </dgm:t>
    </dgm:pt>
    <dgm:pt modelId="{FA5BE0DD-6B4E-471B-9D0E-CCE976FA673C}" type="parTrans" cxnId="{79FC3605-E941-4C60-B088-0C500DE5151F}">
      <dgm:prSet/>
      <dgm:spPr/>
      <dgm:t>
        <a:bodyPr/>
        <a:lstStyle/>
        <a:p>
          <a:endParaRPr lang="id-ID"/>
        </a:p>
      </dgm:t>
    </dgm:pt>
    <dgm:pt modelId="{69F5A53E-D5A4-4230-A397-973210F7D169}" type="sibTrans" cxnId="{79FC3605-E941-4C60-B088-0C500DE5151F}">
      <dgm:prSet/>
      <dgm:spPr/>
      <dgm:t>
        <a:bodyPr/>
        <a:lstStyle/>
        <a:p>
          <a:endParaRPr lang="id-ID"/>
        </a:p>
      </dgm:t>
    </dgm:pt>
    <dgm:pt modelId="{6817A293-EC89-4C4F-A8FC-FA8DA3DFFD56}" type="pres">
      <dgm:prSet presAssocID="{EFDFDC73-A130-4E39-8AE1-B3B793E7C084}" presName="Name0" presStyleCnt="0">
        <dgm:presLayoutVars>
          <dgm:dir/>
          <dgm:resizeHandles val="exact"/>
        </dgm:presLayoutVars>
      </dgm:prSet>
      <dgm:spPr/>
    </dgm:pt>
    <dgm:pt modelId="{DB4ED0F7-E3A7-46DB-BAE1-4C280F2AF71B}" type="pres">
      <dgm:prSet presAssocID="{14332640-E2F2-4662-861B-08026AA97801}" presName="node" presStyleLbl="node1" presStyleIdx="0" presStyleCnt="5">
        <dgm:presLayoutVars>
          <dgm:bulletEnabled val="1"/>
        </dgm:presLayoutVars>
      </dgm:prSet>
      <dgm:spPr/>
    </dgm:pt>
    <dgm:pt modelId="{BC9F83C0-FF14-41F4-A579-3D03AB918AB7}" type="pres">
      <dgm:prSet presAssocID="{15B01004-199A-40D5-929D-54D320ACC300}" presName="sibTrans" presStyleLbl="sibTrans2D1" presStyleIdx="0" presStyleCnt="4"/>
      <dgm:spPr/>
    </dgm:pt>
    <dgm:pt modelId="{08961406-6F4B-4292-9A6C-9674F938A925}" type="pres">
      <dgm:prSet presAssocID="{15B01004-199A-40D5-929D-54D320ACC300}" presName="connectorText" presStyleLbl="sibTrans2D1" presStyleIdx="0" presStyleCnt="4"/>
      <dgm:spPr/>
    </dgm:pt>
    <dgm:pt modelId="{FA2643FF-FA04-4362-8047-FE404D926C01}" type="pres">
      <dgm:prSet presAssocID="{E0531CB1-8793-4DDE-B30C-24D1414E65DD}" presName="node" presStyleLbl="node1" presStyleIdx="1" presStyleCnt="5">
        <dgm:presLayoutVars>
          <dgm:bulletEnabled val="1"/>
        </dgm:presLayoutVars>
      </dgm:prSet>
      <dgm:spPr/>
    </dgm:pt>
    <dgm:pt modelId="{065D5E1D-CBD4-4CA4-9A0D-6F651672D0BF}" type="pres">
      <dgm:prSet presAssocID="{110D6A7B-C90B-4004-8EB7-EF7AD7BFB727}" presName="sibTrans" presStyleLbl="sibTrans2D1" presStyleIdx="1" presStyleCnt="4"/>
      <dgm:spPr/>
    </dgm:pt>
    <dgm:pt modelId="{3E0A6A0B-7BD8-494F-8A5E-CC495614AF25}" type="pres">
      <dgm:prSet presAssocID="{110D6A7B-C90B-4004-8EB7-EF7AD7BFB727}" presName="connectorText" presStyleLbl="sibTrans2D1" presStyleIdx="1" presStyleCnt="4"/>
      <dgm:spPr/>
    </dgm:pt>
    <dgm:pt modelId="{5E0EF760-1A25-453F-B0CB-9834DCD517CD}" type="pres">
      <dgm:prSet presAssocID="{B4201432-95D6-44CD-858D-0FCBF7B51A85}" presName="node" presStyleLbl="node1" presStyleIdx="2" presStyleCnt="5">
        <dgm:presLayoutVars>
          <dgm:bulletEnabled val="1"/>
        </dgm:presLayoutVars>
      </dgm:prSet>
      <dgm:spPr/>
    </dgm:pt>
    <dgm:pt modelId="{69037374-9B6D-4F8A-A0BD-2879CD018B0F}" type="pres">
      <dgm:prSet presAssocID="{1678FC12-DE04-4C9E-8674-18AFE21F723B}" presName="sibTrans" presStyleLbl="sibTrans2D1" presStyleIdx="2" presStyleCnt="4"/>
      <dgm:spPr/>
    </dgm:pt>
    <dgm:pt modelId="{927A753A-069D-415C-BF3F-41D622B4050B}" type="pres">
      <dgm:prSet presAssocID="{1678FC12-DE04-4C9E-8674-18AFE21F723B}" presName="connectorText" presStyleLbl="sibTrans2D1" presStyleIdx="2" presStyleCnt="4"/>
      <dgm:spPr/>
    </dgm:pt>
    <dgm:pt modelId="{0873D9D1-F10C-4729-9F03-F93CB732F7BC}" type="pres">
      <dgm:prSet presAssocID="{702344C1-1485-42B7-93BE-1F354F3E9D76}" presName="node" presStyleLbl="node1" presStyleIdx="3" presStyleCnt="5">
        <dgm:presLayoutVars>
          <dgm:bulletEnabled val="1"/>
        </dgm:presLayoutVars>
      </dgm:prSet>
      <dgm:spPr/>
    </dgm:pt>
    <dgm:pt modelId="{9E9A10F8-5604-4D15-9B91-47098B7E4D47}" type="pres">
      <dgm:prSet presAssocID="{D30ED1BA-5A8B-48A8-BFE2-0FB2B2317D33}" presName="sibTrans" presStyleLbl="sibTrans2D1" presStyleIdx="3" presStyleCnt="4"/>
      <dgm:spPr/>
    </dgm:pt>
    <dgm:pt modelId="{271C649E-95A4-4D4E-89C4-B64674079316}" type="pres">
      <dgm:prSet presAssocID="{D30ED1BA-5A8B-48A8-BFE2-0FB2B2317D33}" presName="connectorText" presStyleLbl="sibTrans2D1" presStyleIdx="3" presStyleCnt="4"/>
      <dgm:spPr/>
    </dgm:pt>
    <dgm:pt modelId="{32000C71-DFE9-425B-A119-93CD02D0DD21}" type="pres">
      <dgm:prSet presAssocID="{7234063F-A435-408A-98B6-1A26B03C5C28}" presName="node" presStyleLbl="node1" presStyleIdx="4" presStyleCnt="5">
        <dgm:presLayoutVars>
          <dgm:bulletEnabled val="1"/>
        </dgm:presLayoutVars>
      </dgm:prSet>
      <dgm:spPr/>
    </dgm:pt>
  </dgm:ptLst>
  <dgm:cxnLst>
    <dgm:cxn modelId="{79FC3605-E941-4C60-B088-0C500DE5151F}" srcId="{EFDFDC73-A130-4E39-8AE1-B3B793E7C084}" destId="{7234063F-A435-408A-98B6-1A26B03C5C28}" srcOrd="4" destOrd="0" parTransId="{FA5BE0DD-6B4E-471B-9D0E-CCE976FA673C}" sibTransId="{69F5A53E-D5A4-4230-A397-973210F7D169}"/>
    <dgm:cxn modelId="{79853B0B-5D61-4D25-BB0D-9A13EA7FA62A}" srcId="{EFDFDC73-A130-4E39-8AE1-B3B793E7C084}" destId="{E0531CB1-8793-4DDE-B30C-24D1414E65DD}" srcOrd="1" destOrd="0" parTransId="{4310202C-D545-441B-8FBD-5F3D764A7120}" sibTransId="{110D6A7B-C90B-4004-8EB7-EF7AD7BFB727}"/>
    <dgm:cxn modelId="{8BC28E14-D561-494B-A2E0-A160C5D01C34}" type="presOf" srcId="{EFDFDC73-A130-4E39-8AE1-B3B793E7C084}" destId="{6817A293-EC89-4C4F-A8FC-FA8DA3DFFD56}" srcOrd="0" destOrd="0" presId="urn:microsoft.com/office/officeart/2005/8/layout/process1"/>
    <dgm:cxn modelId="{EA1B1361-D92F-4378-A79A-765BB4541ED1}" srcId="{EFDFDC73-A130-4E39-8AE1-B3B793E7C084}" destId="{14332640-E2F2-4662-861B-08026AA97801}" srcOrd="0" destOrd="0" parTransId="{C184D8C6-0F03-4B24-AAB6-CCFF787E9B82}" sibTransId="{15B01004-199A-40D5-929D-54D320ACC300}"/>
    <dgm:cxn modelId="{4209FA6C-0053-403D-97E9-0F9B684BDF62}" type="presOf" srcId="{14332640-E2F2-4662-861B-08026AA97801}" destId="{DB4ED0F7-E3A7-46DB-BAE1-4C280F2AF71B}" srcOrd="0" destOrd="0" presId="urn:microsoft.com/office/officeart/2005/8/layout/process1"/>
    <dgm:cxn modelId="{DB203E6E-3411-4BD9-870D-4A73686D5D01}" type="presOf" srcId="{110D6A7B-C90B-4004-8EB7-EF7AD7BFB727}" destId="{3E0A6A0B-7BD8-494F-8A5E-CC495614AF25}" srcOrd="1" destOrd="0" presId="urn:microsoft.com/office/officeart/2005/8/layout/process1"/>
    <dgm:cxn modelId="{9D5A5C52-659D-48D7-8065-E76AB6008A52}" type="presOf" srcId="{15B01004-199A-40D5-929D-54D320ACC300}" destId="{08961406-6F4B-4292-9A6C-9674F938A925}" srcOrd="1" destOrd="0" presId="urn:microsoft.com/office/officeart/2005/8/layout/process1"/>
    <dgm:cxn modelId="{AF1EA080-0843-48C1-BF08-ACED0D1EDEF3}" srcId="{EFDFDC73-A130-4E39-8AE1-B3B793E7C084}" destId="{B4201432-95D6-44CD-858D-0FCBF7B51A85}" srcOrd="2" destOrd="0" parTransId="{4A5D4CC7-4F2D-4A7A-9F5A-6A7A7757AF2F}" sibTransId="{1678FC12-DE04-4C9E-8674-18AFE21F723B}"/>
    <dgm:cxn modelId="{A65A6686-AC0F-4FD0-B056-C23C88A79D08}" type="presOf" srcId="{110D6A7B-C90B-4004-8EB7-EF7AD7BFB727}" destId="{065D5E1D-CBD4-4CA4-9A0D-6F651672D0BF}" srcOrd="0" destOrd="0" presId="urn:microsoft.com/office/officeart/2005/8/layout/process1"/>
    <dgm:cxn modelId="{A9711F9B-8018-4096-845A-61426E627438}" type="presOf" srcId="{E0531CB1-8793-4DDE-B30C-24D1414E65DD}" destId="{FA2643FF-FA04-4362-8047-FE404D926C01}" srcOrd="0" destOrd="0" presId="urn:microsoft.com/office/officeart/2005/8/layout/process1"/>
    <dgm:cxn modelId="{2D6C3D9D-3A4F-408D-B51B-E86F43EF1350}" type="presOf" srcId="{7234063F-A435-408A-98B6-1A26B03C5C28}" destId="{32000C71-DFE9-425B-A119-93CD02D0DD21}" srcOrd="0" destOrd="0" presId="urn:microsoft.com/office/officeart/2005/8/layout/process1"/>
    <dgm:cxn modelId="{4BC4EE9E-F637-4067-821D-EF6DE039AFB8}" type="presOf" srcId="{D30ED1BA-5A8B-48A8-BFE2-0FB2B2317D33}" destId="{9E9A10F8-5604-4D15-9B91-47098B7E4D47}" srcOrd="0" destOrd="0" presId="urn:microsoft.com/office/officeart/2005/8/layout/process1"/>
    <dgm:cxn modelId="{51C22BA1-734A-48D4-92A2-3FEC30EAE9FF}" type="presOf" srcId="{1678FC12-DE04-4C9E-8674-18AFE21F723B}" destId="{927A753A-069D-415C-BF3F-41D622B4050B}" srcOrd="1" destOrd="0" presId="urn:microsoft.com/office/officeart/2005/8/layout/process1"/>
    <dgm:cxn modelId="{C55646AC-768E-431A-B0FD-2D979D050E90}" type="presOf" srcId="{702344C1-1485-42B7-93BE-1F354F3E9D76}" destId="{0873D9D1-F10C-4729-9F03-F93CB732F7BC}" srcOrd="0" destOrd="0" presId="urn:microsoft.com/office/officeart/2005/8/layout/process1"/>
    <dgm:cxn modelId="{04C97EC5-563D-4C43-A0E6-0E6760B4A02B}" type="presOf" srcId="{D30ED1BA-5A8B-48A8-BFE2-0FB2B2317D33}" destId="{271C649E-95A4-4D4E-89C4-B64674079316}" srcOrd="1" destOrd="0" presId="urn:microsoft.com/office/officeart/2005/8/layout/process1"/>
    <dgm:cxn modelId="{58386DE7-2842-4AE4-BD7F-843A7C81A9C0}" srcId="{EFDFDC73-A130-4E39-8AE1-B3B793E7C084}" destId="{702344C1-1485-42B7-93BE-1F354F3E9D76}" srcOrd="3" destOrd="0" parTransId="{C52A4778-28A4-46E0-B668-1EB8636972B3}" sibTransId="{D30ED1BA-5A8B-48A8-BFE2-0FB2B2317D33}"/>
    <dgm:cxn modelId="{C7E011EE-4E88-43F4-BAF6-74354C61CE73}" type="presOf" srcId="{B4201432-95D6-44CD-858D-0FCBF7B51A85}" destId="{5E0EF760-1A25-453F-B0CB-9834DCD517CD}" srcOrd="0" destOrd="0" presId="urn:microsoft.com/office/officeart/2005/8/layout/process1"/>
    <dgm:cxn modelId="{ED82E1F0-F2A9-40EA-8C0B-93A2744B0B99}" type="presOf" srcId="{15B01004-199A-40D5-929D-54D320ACC300}" destId="{BC9F83C0-FF14-41F4-A579-3D03AB918AB7}" srcOrd="0" destOrd="0" presId="urn:microsoft.com/office/officeart/2005/8/layout/process1"/>
    <dgm:cxn modelId="{F575C2F8-26F4-4BCA-9541-34C58D4953DD}" type="presOf" srcId="{1678FC12-DE04-4C9E-8674-18AFE21F723B}" destId="{69037374-9B6D-4F8A-A0BD-2879CD018B0F}" srcOrd="0" destOrd="0" presId="urn:microsoft.com/office/officeart/2005/8/layout/process1"/>
    <dgm:cxn modelId="{5004FC48-CC1B-42E8-9772-02E997F7AC93}" type="presParOf" srcId="{6817A293-EC89-4C4F-A8FC-FA8DA3DFFD56}" destId="{DB4ED0F7-E3A7-46DB-BAE1-4C280F2AF71B}" srcOrd="0" destOrd="0" presId="urn:microsoft.com/office/officeart/2005/8/layout/process1"/>
    <dgm:cxn modelId="{8506AA86-6FE0-43AE-A93A-B33F2FEBF624}" type="presParOf" srcId="{6817A293-EC89-4C4F-A8FC-FA8DA3DFFD56}" destId="{BC9F83C0-FF14-41F4-A579-3D03AB918AB7}" srcOrd="1" destOrd="0" presId="urn:microsoft.com/office/officeart/2005/8/layout/process1"/>
    <dgm:cxn modelId="{0EC5F65B-C3CF-4CD0-A1BE-D31D5D6CC928}" type="presParOf" srcId="{BC9F83C0-FF14-41F4-A579-3D03AB918AB7}" destId="{08961406-6F4B-4292-9A6C-9674F938A925}" srcOrd="0" destOrd="0" presId="urn:microsoft.com/office/officeart/2005/8/layout/process1"/>
    <dgm:cxn modelId="{AE811A1E-87FB-46DD-9A78-2BA71A13C1A6}" type="presParOf" srcId="{6817A293-EC89-4C4F-A8FC-FA8DA3DFFD56}" destId="{FA2643FF-FA04-4362-8047-FE404D926C01}" srcOrd="2" destOrd="0" presId="urn:microsoft.com/office/officeart/2005/8/layout/process1"/>
    <dgm:cxn modelId="{66BD1F57-3DBD-4933-BB14-CE50F811DEAE}" type="presParOf" srcId="{6817A293-EC89-4C4F-A8FC-FA8DA3DFFD56}" destId="{065D5E1D-CBD4-4CA4-9A0D-6F651672D0BF}" srcOrd="3" destOrd="0" presId="urn:microsoft.com/office/officeart/2005/8/layout/process1"/>
    <dgm:cxn modelId="{52639BC7-D3CA-4DC1-99DC-3EC48627FC8B}" type="presParOf" srcId="{065D5E1D-CBD4-4CA4-9A0D-6F651672D0BF}" destId="{3E0A6A0B-7BD8-494F-8A5E-CC495614AF25}" srcOrd="0" destOrd="0" presId="urn:microsoft.com/office/officeart/2005/8/layout/process1"/>
    <dgm:cxn modelId="{5279AFF3-1BFD-498B-836D-DE2FAF3BB549}" type="presParOf" srcId="{6817A293-EC89-4C4F-A8FC-FA8DA3DFFD56}" destId="{5E0EF760-1A25-453F-B0CB-9834DCD517CD}" srcOrd="4" destOrd="0" presId="urn:microsoft.com/office/officeart/2005/8/layout/process1"/>
    <dgm:cxn modelId="{8F3B4FF0-3171-4D72-9214-961E5DEB4686}" type="presParOf" srcId="{6817A293-EC89-4C4F-A8FC-FA8DA3DFFD56}" destId="{69037374-9B6D-4F8A-A0BD-2879CD018B0F}" srcOrd="5" destOrd="0" presId="urn:microsoft.com/office/officeart/2005/8/layout/process1"/>
    <dgm:cxn modelId="{6A3EFEB3-87D1-4037-9B94-32E5DA47CDEF}" type="presParOf" srcId="{69037374-9B6D-4F8A-A0BD-2879CD018B0F}" destId="{927A753A-069D-415C-BF3F-41D622B4050B}" srcOrd="0" destOrd="0" presId="urn:microsoft.com/office/officeart/2005/8/layout/process1"/>
    <dgm:cxn modelId="{267E0AB9-D460-4B32-A47E-B8594D7E5805}" type="presParOf" srcId="{6817A293-EC89-4C4F-A8FC-FA8DA3DFFD56}" destId="{0873D9D1-F10C-4729-9F03-F93CB732F7BC}" srcOrd="6" destOrd="0" presId="urn:microsoft.com/office/officeart/2005/8/layout/process1"/>
    <dgm:cxn modelId="{81CC709F-9606-4A79-B02E-8334AE3A316D}" type="presParOf" srcId="{6817A293-EC89-4C4F-A8FC-FA8DA3DFFD56}" destId="{9E9A10F8-5604-4D15-9B91-47098B7E4D47}" srcOrd="7" destOrd="0" presId="urn:microsoft.com/office/officeart/2005/8/layout/process1"/>
    <dgm:cxn modelId="{552D8A85-FE8C-498E-8855-2A7A31F8B479}" type="presParOf" srcId="{9E9A10F8-5604-4D15-9B91-47098B7E4D47}" destId="{271C649E-95A4-4D4E-89C4-B64674079316}" srcOrd="0" destOrd="0" presId="urn:microsoft.com/office/officeart/2005/8/layout/process1"/>
    <dgm:cxn modelId="{0860FBE6-4EC6-4D3F-9105-3B8EA10EB150}" type="presParOf" srcId="{6817A293-EC89-4C4F-A8FC-FA8DA3DFFD56}" destId="{32000C71-DFE9-425B-A119-93CD02D0DD21}" srcOrd="8" destOrd="0" presId="urn:microsoft.com/office/officeart/2005/8/layout/process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FDFDC73-A130-4E39-8AE1-B3B793E7C084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14332640-E2F2-4662-861B-08026AA97801}">
      <dgm:prSet phldrT="[Text]"/>
      <dgm:spPr/>
      <dgm:t>
        <a:bodyPr/>
        <a:lstStyle/>
        <a:p>
          <a:r>
            <a:rPr lang="id-ID" dirty="0"/>
            <a:t>Mentraining dan Evaluasi Model</a:t>
          </a:r>
        </a:p>
      </dgm:t>
    </dgm:pt>
    <dgm:pt modelId="{C184D8C6-0F03-4B24-AAB6-CCFF787E9B82}" type="parTrans" cxnId="{EA1B1361-D92F-4378-A79A-765BB4541ED1}">
      <dgm:prSet/>
      <dgm:spPr/>
      <dgm:t>
        <a:bodyPr/>
        <a:lstStyle/>
        <a:p>
          <a:endParaRPr lang="id-ID"/>
        </a:p>
      </dgm:t>
    </dgm:pt>
    <dgm:pt modelId="{15B01004-199A-40D5-929D-54D320ACC300}" type="sibTrans" cxnId="{EA1B1361-D92F-4378-A79A-765BB4541ED1}">
      <dgm:prSet/>
      <dgm:spPr/>
      <dgm:t>
        <a:bodyPr/>
        <a:lstStyle/>
        <a:p>
          <a:endParaRPr lang="id-ID"/>
        </a:p>
      </dgm:t>
    </dgm:pt>
    <dgm:pt modelId="{E0531CB1-8793-4DDE-B30C-24D1414E65DD}">
      <dgm:prSet phldrT="[Text]"/>
      <dgm:spPr/>
      <dgm:t>
        <a:bodyPr/>
        <a:lstStyle/>
        <a:p>
          <a:r>
            <a:rPr lang="id-ID" dirty="0"/>
            <a:t>Simpan Model dan Mengkonversi ke API</a:t>
          </a:r>
        </a:p>
      </dgm:t>
    </dgm:pt>
    <dgm:pt modelId="{4310202C-D545-441B-8FBD-5F3D764A7120}" type="parTrans" cxnId="{79853B0B-5D61-4D25-BB0D-9A13EA7FA62A}">
      <dgm:prSet/>
      <dgm:spPr/>
      <dgm:t>
        <a:bodyPr/>
        <a:lstStyle/>
        <a:p>
          <a:endParaRPr lang="id-ID"/>
        </a:p>
      </dgm:t>
    </dgm:pt>
    <dgm:pt modelId="{110D6A7B-C90B-4004-8EB7-EF7AD7BFB727}" type="sibTrans" cxnId="{79853B0B-5D61-4D25-BB0D-9A13EA7FA62A}">
      <dgm:prSet/>
      <dgm:spPr/>
      <dgm:t>
        <a:bodyPr/>
        <a:lstStyle/>
        <a:p>
          <a:endParaRPr lang="id-ID"/>
        </a:p>
      </dgm:t>
    </dgm:pt>
    <dgm:pt modelId="{9B926545-6773-4254-BD83-14F45AEF9F7C}">
      <dgm:prSet phldrT="[Text]"/>
      <dgm:spPr/>
      <dgm:t>
        <a:bodyPr/>
        <a:lstStyle/>
        <a:p>
          <a:r>
            <a:rPr lang="id-ID" dirty="0"/>
            <a:t>Load Model LSTM</a:t>
          </a:r>
        </a:p>
      </dgm:t>
    </dgm:pt>
    <dgm:pt modelId="{754814FC-8475-41A0-BDC4-0346AF40A78C}" type="parTrans" cxnId="{B11CE5A0-296B-4FED-8C60-7361AF89C2D3}">
      <dgm:prSet/>
      <dgm:spPr/>
      <dgm:t>
        <a:bodyPr/>
        <a:lstStyle/>
        <a:p>
          <a:endParaRPr lang="id-ID"/>
        </a:p>
      </dgm:t>
    </dgm:pt>
    <dgm:pt modelId="{0E17878E-2B9D-499A-9E90-15CD9FD1B32C}" type="sibTrans" cxnId="{B11CE5A0-296B-4FED-8C60-7361AF89C2D3}">
      <dgm:prSet/>
      <dgm:spPr/>
      <dgm:t>
        <a:bodyPr/>
        <a:lstStyle/>
        <a:p>
          <a:endParaRPr lang="id-ID"/>
        </a:p>
      </dgm:t>
    </dgm:pt>
    <dgm:pt modelId="{0F54F40F-B972-4FF0-A305-03F86B84ECDD}">
      <dgm:prSet phldrT="[Text]"/>
      <dgm:spPr/>
      <dgm:t>
        <a:bodyPr/>
        <a:lstStyle/>
        <a:p>
          <a:r>
            <a:rPr lang="id-ID" dirty="0"/>
            <a:t>Prediksi Inputan Data</a:t>
          </a:r>
        </a:p>
      </dgm:t>
    </dgm:pt>
    <dgm:pt modelId="{C549CDA8-ADB3-4EFA-89D4-BB81175E2525}" type="parTrans" cxnId="{F206E91F-0613-40B4-9E5E-1EA8F01A1BF5}">
      <dgm:prSet/>
      <dgm:spPr/>
      <dgm:t>
        <a:bodyPr/>
        <a:lstStyle/>
        <a:p>
          <a:endParaRPr lang="id-ID"/>
        </a:p>
      </dgm:t>
    </dgm:pt>
    <dgm:pt modelId="{0FD6D956-F2FA-4E5B-8F09-5B0BD9375B53}" type="sibTrans" cxnId="{F206E91F-0613-40B4-9E5E-1EA8F01A1BF5}">
      <dgm:prSet/>
      <dgm:spPr/>
      <dgm:t>
        <a:bodyPr/>
        <a:lstStyle/>
        <a:p>
          <a:endParaRPr lang="id-ID"/>
        </a:p>
      </dgm:t>
    </dgm:pt>
    <dgm:pt modelId="{4201EC4C-7A85-4741-AF12-8A2FE199D6D4}">
      <dgm:prSet phldrT="[Text]"/>
      <dgm:spPr/>
      <dgm:t>
        <a:bodyPr/>
        <a:lstStyle/>
        <a:p>
          <a:r>
            <a:rPr lang="id-ID" dirty="0"/>
            <a:t>Ouput Hasil Sentimen</a:t>
          </a:r>
        </a:p>
      </dgm:t>
    </dgm:pt>
    <dgm:pt modelId="{0F3500E2-8FDB-4AA0-A8E7-52F726F2E13B}" type="parTrans" cxnId="{7E613151-18B0-463E-858D-7867B3F972F6}">
      <dgm:prSet/>
      <dgm:spPr/>
      <dgm:t>
        <a:bodyPr/>
        <a:lstStyle/>
        <a:p>
          <a:endParaRPr lang="id-ID"/>
        </a:p>
      </dgm:t>
    </dgm:pt>
    <dgm:pt modelId="{123EFA67-EA2E-466C-8F54-971893923454}" type="sibTrans" cxnId="{7E613151-18B0-463E-858D-7867B3F972F6}">
      <dgm:prSet/>
      <dgm:spPr/>
      <dgm:t>
        <a:bodyPr/>
        <a:lstStyle/>
        <a:p>
          <a:endParaRPr lang="id-ID"/>
        </a:p>
      </dgm:t>
    </dgm:pt>
    <dgm:pt modelId="{6817A293-EC89-4C4F-A8FC-FA8DA3DFFD56}" type="pres">
      <dgm:prSet presAssocID="{EFDFDC73-A130-4E39-8AE1-B3B793E7C084}" presName="Name0" presStyleCnt="0">
        <dgm:presLayoutVars>
          <dgm:dir val="rev"/>
          <dgm:resizeHandles val="exact"/>
        </dgm:presLayoutVars>
      </dgm:prSet>
      <dgm:spPr/>
    </dgm:pt>
    <dgm:pt modelId="{DB4ED0F7-E3A7-46DB-BAE1-4C280F2AF71B}" type="pres">
      <dgm:prSet presAssocID="{14332640-E2F2-4662-861B-08026AA97801}" presName="node" presStyleLbl="node1" presStyleIdx="0" presStyleCnt="5">
        <dgm:presLayoutVars>
          <dgm:bulletEnabled val="1"/>
        </dgm:presLayoutVars>
      </dgm:prSet>
      <dgm:spPr/>
    </dgm:pt>
    <dgm:pt modelId="{BC9F83C0-FF14-41F4-A579-3D03AB918AB7}" type="pres">
      <dgm:prSet presAssocID="{15B01004-199A-40D5-929D-54D320ACC300}" presName="sibTrans" presStyleLbl="sibTrans2D1" presStyleIdx="0" presStyleCnt="4"/>
      <dgm:spPr/>
    </dgm:pt>
    <dgm:pt modelId="{08961406-6F4B-4292-9A6C-9674F938A925}" type="pres">
      <dgm:prSet presAssocID="{15B01004-199A-40D5-929D-54D320ACC300}" presName="connectorText" presStyleLbl="sibTrans2D1" presStyleIdx="0" presStyleCnt="4"/>
      <dgm:spPr/>
    </dgm:pt>
    <dgm:pt modelId="{FA2643FF-FA04-4362-8047-FE404D926C01}" type="pres">
      <dgm:prSet presAssocID="{E0531CB1-8793-4DDE-B30C-24D1414E65DD}" presName="node" presStyleLbl="node1" presStyleIdx="1" presStyleCnt="5">
        <dgm:presLayoutVars>
          <dgm:bulletEnabled val="1"/>
        </dgm:presLayoutVars>
      </dgm:prSet>
      <dgm:spPr/>
    </dgm:pt>
    <dgm:pt modelId="{065D5E1D-CBD4-4CA4-9A0D-6F651672D0BF}" type="pres">
      <dgm:prSet presAssocID="{110D6A7B-C90B-4004-8EB7-EF7AD7BFB727}" presName="sibTrans" presStyleLbl="sibTrans2D1" presStyleIdx="1" presStyleCnt="4"/>
      <dgm:spPr/>
    </dgm:pt>
    <dgm:pt modelId="{3E0A6A0B-7BD8-494F-8A5E-CC495614AF25}" type="pres">
      <dgm:prSet presAssocID="{110D6A7B-C90B-4004-8EB7-EF7AD7BFB727}" presName="connectorText" presStyleLbl="sibTrans2D1" presStyleIdx="1" presStyleCnt="4"/>
      <dgm:spPr/>
    </dgm:pt>
    <dgm:pt modelId="{08D89D80-11EE-411B-9D33-594F579E1350}" type="pres">
      <dgm:prSet presAssocID="{9B926545-6773-4254-BD83-14F45AEF9F7C}" presName="node" presStyleLbl="node1" presStyleIdx="2" presStyleCnt="5">
        <dgm:presLayoutVars>
          <dgm:bulletEnabled val="1"/>
        </dgm:presLayoutVars>
      </dgm:prSet>
      <dgm:spPr/>
    </dgm:pt>
    <dgm:pt modelId="{443D2023-65F4-4CBD-AC51-F468EC785D8C}" type="pres">
      <dgm:prSet presAssocID="{0E17878E-2B9D-499A-9E90-15CD9FD1B32C}" presName="sibTrans" presStyleLbl="sibTrans2D1" presStyleIdx="2" presStyleCnt="4"/>
      <dgm:spPr/>
    </dgm:pt>
    <dgm:pt modelId="{7C290D3D-B24A-4575-AAE2-38910B1CE066}" type="pres">
      <dgm:prSet presAssocID="{0E17878E-2B9D-499A-9E90-15CD9FD1B32C}" presName="connectorText" presStyleLbl="sibTrans2D1" presStyleIdx="2" presStyleCnt="4"/>
      <dgm:spPr/>
    </dgm:pt>
    <dgm:pt modelId="{B390FF1A-D11C-4EAF-96B0-D141E25CE9E2}" type="pres">
      <dgm:prSet presAssocID="{0F54F40F-B972-4FF0-A305-03F86B84ECDD}" presName="node" presStyleLbl="node1" presStyleIdx="3" presStyleCnt="5">
        <dgm:presLayoutVars>
          <dgm:bulletEnabled val="1"/>
        </dgm:presLayoutVars>
      </dgm:prSet>
      <dgm:spPr/>
    </dgm:pt>
    <dgm:pt modelId="{6486F993-6E4B-4869-A709-B768EDFAD3EC}" type="pres">
      <dgm:prSet presAssocID="{0FD6D956-F2FA-4E5B-8F09-5B0BD9375B53}" presName="sibTrans" presStyleLbl="sibTrans2D1" presStyleIdx="3" presStyleCnt="4"/>
      <dgm:spPr/>
    </dgm:pt>
    <dgm:pt modelId="{11D5D5BA-AAB8-479F-8B30-A7CC060384EC}" type="pres">
      <dgm:prSet presAssocID="{0FD6D956-F2FA-4E5B-8F09-5B0BD9375B53}" presName="connectorText" presStyleLbl="sibTrans2D1" presStyleIdx="3" presStyleCnt="4"/>
      <dgm:spPr/>
    </dgm:pt>
    <dgm:pt modelId="{6FBB1C0A-69F3-4223-9969-D29F9015E740}" type="pres">
      <dgm:prSet presAssocID="{4201EC4C-7A85-4741-AF12-8A2FE199D6D4}" presName="node" presStyleLbl="node1" presStyleIdx="4" presStyleCnt="5">
        <dgm:presLayoutVars>
          <dgm:bulletEnabled val="1"/>
        </dgm:presLayoutVars>
      </dgm:prSet>
      <dgm:spPr/>
    </dgm:pt>
  </dgm:ptLst>
  <dgm:cxnLst>
    <dgm:cxn modelId="{79853B0B-5D61-4D25-BB0D-9A13EA7FA62A}" srcId="{EFDFDC73-A130-4E39-8AE1-B3B793E7C084}" destId="{E0531CB1-8793-4DDE-B30C-24D1414E65DD}" srcOrd="1" destOrd="0" parTransId="{4310202C-D545-441B-8FBD-5F3D764A7120}" sibTransId="{110D6A7B-C90B-4004-8EB7-EF7AD7BFB727}"/>
    <dgm:cxn modelId="{488B4911-77BA-4058-AEF1-0D9CB69566DF}" type="presOf" srcId="{E0531CB1-8793-4DDE-B30C-24D1414E65DD}" destId="{FA2643FF-FA04-4362-8047-FE404D926C01}" srcOrd="0" destOrd="0" presId="urn:microsoft.com/office/officeart/2005/8/layout/process1"/>
    <dgm:cxn modelId="{F206E91F-0613-40B4-9E5E-1EA8F01A1BF5}" srcId="{EFDFDC73-A130-4E39-8AE1-B3B793E7C084}" destId="{0F54F40F-B972-4FF0-A305-03F86B84ECDD}" srcOrd="3" destOrd="0" parTransId="{C549CDA8-ADB3-4EFA-89D4-BB81175E2525}" sibTransId="{0FD6D956-F2FA-4E5B-8F09-5B0BD9375B53}"/>
    <dgm:cxn modelId="{8C845F28-9A6E-42E8-81CF-78B122C855B1}" type="presOf" srcId="{110D6A7B-C90B-4004-8EB7-EF7AD7BFB727}" destId="{065D5E1D-CBD4-4CA4-9A0D-6F651672D0BF}" srcOrd="0" destOrd="0" presId="urn:microsoft.com/office/officeart/2005/8/layout/process1"/>
    <dgm:cxn modelId="{D5046E2D-71B9-40C8-88E5-4250D1ABC34E}" type="presOf" srcId="{4201EC4C-7A85-4741-AF12-8A2FE199D6D4}" destId="{6FBB1C0A-69F3-4223-9969-D29F9015E740}" srcOrd="0" destOrd="0" presId="urn:microsoft.com/office/officeart/2005/8/layout/process1"/>
    <dgm:cxn modelId="{86FDDA2D-0FE1-4C9B-BCF9-D283BC889695}" type="presOf" srcId="{EFDFDC73-A130-4E39-8AE1-B3B793E7C084}" destId="{6817A293-EC89-4C4F-A8FC-FA8DA3DFFD56}" srcOrd="0" destOrd="0" presId="urn:microsoft.com/office/officeart/2005/8/layout/process1"/>
    <dgm:cxn modelId="{F8F7BF3C-9329-4C33-A9C6-39366339B0C0}" type="presOf" srcId="{0F54F40F-B972-4FF0-A305-03F86B84ECDD}" destId="{B390FF1A-D11C-4EAF-96B0-D141E25CE9E2}" srcOrd="0" destOrd="0" presId="urn:microsoft.com/office/officeart/2005/8/layout/process1"/>
    <dgm:cxn modelId="{EA1B1361-D92F-4378-A79A-765BB4541ED1}" srcId="{EFDFDC73-A130-4E39-8AE1-B3B793E7C084}" destId="{14332640-E2F2-4662-861B-08026AA97801}" srcOrd="0" destOrd="0" parTransId="{C184D8C6-0F03-4B24-AAB6-CCFF787E9B82}" sibTransId="{15B01004-199A-40D5-929D-54D320ACC300}"/>
    <dgm:cxn modelId="{83144D42-AE78-4040-A18F-6222C44F5AAC}" type="presOf" srcId="{0E17878E-2B9D-499A-9E90-15CD9FD1B32C}" destId="{7C290D3D-B24A-4575-AAE2-38910B1CE066}" srcOrd="1" destOrd="0" presId="urn:microsoft.com/office/officeart/2005/8/layout/process1"/>
    <dgm:cxn modelId="{F8C48844-8CB1-4324-825C-F39FD0FF9C93}" type="presOf" srcId="{0E17878E-2B9D-499A-9E90-15CD9FD1B32C}" destId="{443D2023-65F4-4CBD-AC51-F468EC785D8C}" srcOrd="0" destOrd="0" presId="urn:microsoft.com/office/officeart/2005/8/layout/process1"/>
    <dgm:cxn modelId="{4680EF6E-7DE8-44E2-A018-FE19A86449D6}" type="presOf" srcId="{15B01004-199A-40D5-929D-54D320ACC300}" destId="{08961406-6F4B-4292-9A6C-9674F938A925}" srcOrd="1" destOrd="0" presId="urn:microsoft.com/office/officeart/2005/8/layout/process1"/>
    <dgm:cxn modelId="{7E613151-18B0-463E-858D-7867B3F972F6}" srcId="{EFDFDC73-A130-4E39-8AE1-B3B793E7C084}" destId="{4201EC4C-7A85-4741-AF12-8A2FE199D6D4}" srcOrd="4" destOrd="0" parTransId="{0F3500E2-8FDB-4AA0-A8E7-52F726F2E13B}" sibTransId="{123EFA67-EA2E-466C-8F54-971893923454}"/>
    <dgm:cxn modelId="{F1B3E756-395B-4A7A-AC3D-C88BA9CCEB4C}" type="presOf" srcId="{110D6A7B-C90B-4004-8EB7-EF7AD7BFB727}" destId="{3E0A6A0B-7BD8-494F-8A5E-CC495614AF25}" srcOrd="1" destOrd="0" presId="urn:microsoft.com/office/officeart/2005/8/layout/process1"/>
    <dgm:cxn modelId="{B11CE5A0-296B-4FED-8C60-7361AF89C2D3}" srcId="{EFDFDC73-A130-4E39-8AE1-B3B793E7C084}" destId="{9B926545-6773-4254-BD83-14F45AEF9F7C}" srcOrd="2" destOrd="0" parTransId="{754814FC-8475-41A0-BDC4-0346AF40A78C}" sibTransId="{0E17878E-2B9D-499A-9E90-15CD9FD1B32C}"/>
    <dgm:cxn modelId="{3741BDA4-988C-46C5-859A-D53E4F956F39}" type="presOf" srcId="{9B926545-6773-4254-BD83-14F45AEF9F7C}" destId="{08D89D80-11EE-411B-9D33-594F579E1350}" srcOrd="0" destOrd="0" presId="urn:microsoft.com/office/officeart/2005/8/layout/process1"/>
    <dgm:cxn modelId="{DD51D9CC-A7D0-4D97-8D92-BE1DC849D46C}" type="presOf" srcId="{0FD6D956-F2FA-4E5B-8F09-5B0BD9375B53}" destId="{6486F993-6E4B-4869-A709-B768EDFAD3EC}" srcOrd="0" destOrd="0" presId="urn:microsoft.com/office/officeart/2005/8/layout/process1"/>
    <dgm:cxn modelId="{D073E4D0-3D93-4CBA-841C-2D2B291CD4D2}" type="presOf" srcId="{0FD6D956-F2FA-4E5B-8F09-5B0BD9375B53}" destId="{11D5D5BA-AAB8-479F-8B30-A7CC060384EC}" srcOrd="1" destOrd="0" presId="urn:microsoft.com/office/officeart/2005/8/layout/process1"/>
    <dgm:cxn modelId="{370199E8-0147-4A5C-9292-A6377CFF13EF}" type="presOf" srcId="{14332640-E2F2-4662-861B-08026AA97801}" destId="{DB4ED0F7-E3A7-46DB-BAE1-4C280F2AF71B}" srcOrd="0" destOrd="0" presId="urn:microsoft.com/office/officeart/2005/8/layout/process1"/>
    <dgm:cxn modelId="{B53EBEF0-5195-4114-AC13-6702CE5FFF4C}" type="presOf" srcId="{15B01004-199A-40D5-929D-54D320ACC300}" destId="{BC9F83C0-FF14-41F4-A579-3D03AB918AB7}" srcOrd="0" destOrd="0" presId="urn:microsoft.com/office/officeart/2005/8/layout/process1"/>
    <dgm:cxn modelId="{CF587F2A-D7D7-4EAC-AD85-399442B67C7D}" type="presParOf" srcId="{6817A293-EC89-4C4F-A8FC-FA8DA3DFFD56}" destId="{DB4ED0F7-E3A7-46DB-BAE1-4C280F2AF71B}" srcOrd="0" destOrd="0" presId="urn:microsoft.com/office/officeart/2005/8/layout/process1"/>
    <dgm:cxn modelId="{5F16B527-5A5C-4D33-BD69-D6FB90B28436}" type="presParOf" srcId="{6817A293-EC89-4C4F-A8FC-FA8DA3DFFD56}" destId="{BC9F83C0-FF14-41F4-A579-3D03AB918AB7}" srcOrd="1" destOrd="0" presId="urn:microsoft.com/office/officeart/2005/8/layout/process1"/>
    <dgm:cxn modelId="{264A0C93-4771-4AE8-A9A2-4298DD202435}" type="presParOf" srcId="{BC9F83C0-FF14-41F4-A579-3D03AB918AB7}" destId="{08961406-6F4B-4292-9A6C-9674F938A925}" srcOrd="0" destOrd="0" presId="urn:microsoft.com/office/officeart/2005/8/layout/process1"/>
    <dgm:cxn modelId="{4CADEBCF-8B1C-4483-80DA-2F606A70792D}" type="presParOf" srcId="{6817A293-EC89-4C4F-A8FC-FA8DA3DFFD56}" destId="{FA2643FF-FA04-4362-8047-FE404D926C01}" srcOrd="2" destOrd="0" presId="urn:microsoft.com/office/officeart/2005/8/layout/process1"/>
    <dgm:cxn modelId="{020CA65A-33A7-4E6B-889E-C95F7420BA2D}" type="presParOf" srcId="{6817A293-EC89-4C4F-A8FC-FA8DA3DFFD56}" destId="{065D5E1D-CBD4-4CA4-9A0D-6F651672D0BF}" srcOrd="3" destOrd="0" presId="urn:microsoft.com/office/officeart/2005/8/layout/process1"/>
    <dgm:cxn modelId="{D466AE4B-57B6-46ED-97A0-C9F4CA903154}" type="presParOf" srcId="{065D5E1D-CBD4-4CA4-9A0D-6F651672D0BF}" destId="{3E0A6A0B-7BD8-494F-8A5E-CC495614AF25}" srcOrd="0" destOrd="0" presId="urn:microsoft.com/office/officeart/2005/8/layout/process1"/>
    <dgm:cxn modelId="{C72DC7BF-C637-47B9-864D-2FBF6D1CEA9B}" type="presParOf" srcId="{6817A293-EC89-4C4F-A8FC-FA8DA3DFFD56}" destId="{08D89D80-11EE-411B-9D33-594F579E1350}" srcOrd="4" destOrd="0" presId="urn:microsoft.com/office/officeart/2005/8/layout/process1"/>
    <dgm:cxn modelId="{B77A2593-C5D2-48C4-84AB-D2375EF382E8}" type="presParOf" srcId="{6817A293-EC89-4C4F-A8FC-FA8DA3DFFD56}" destId="{443D2023-65F4-4CBD-AC51-F468EC785D8C}" srcOrd="5" destOrd="0" presId="urn:microsoft.com/office/officeart/2005/8/layout/process1"/>
    <dgm:cxn modelId="{A972A5B7-389D-4959-98F7-30A2DF5FCF80}" type="presParOf" srcId="{443D2023-65F4-4CBD-AC51-F468EC785D8C}" destId="{7C290D3D-B24A-4575-AAE2-38910B1CE066}" srcOrd="0" destOrd="0" presId="urn:microsoft.com/office/officeart/2005/8/layout/process1"/>
    <dgm:cxn modelId="{D5C64305-65E4-4E15-8EDD-802458EA1626}" type="presParOf" srcId="{6817A293-EC89-4C4F-A8FC-FA8DA3DFFD56}" destId="{B390FF1A-D11C-4EAF-96B0-D141E25CE9E2}" srcOrd="6" destOrd="0" presId="urn:microsoft.com/office/officeart/2005/8/layout/process1"/>
    <dgm:cxn modelId="{764E5E30-4C91-45B3-8C17-95C2F047B9C2}" type="presParOf" srcId="{6817A293-EC89-4C4F-A8FC-FA8DA3DFFD56}" destId="{6486F993-6E4B-4869-A709-B768EDFAD3EC}" srcOrd="7" destOrd="0" presId="urn:microsoft.com/office/officeart/2005/8/layout/process1"/>
    <dgm:cxn modelId="{3F80B916-3FF3-4832-AA57-38347CD6422A}" type="presParOf" srcId="{6486F993-6E4B-4869-A709-B768EDFAD3EC}" destId="{11D5D5BA-AAB8-479F-8B30-A7CC060384EC}" srcOrd="0" destOrd="0" presId="urn:microsoft.com/office/officeart/2005/8/layout/process1"/>
    <dgm:cxn modelId="{A126B2C0-38FA-4D66-B249-3DC3D26C7B92}" type="presParOf" srcId="{6817A293-EC89-4C4F-A8FC-FA8DA3DFFD56}" destId="{6FBB1C0A-69F3-4223-9969-D29F9015E740}" srcOrd="8" destOrd="0" presId="urn:microsoft.com/office/officeart/2005/8/layout/process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9A8C11-55A3-4238-BE3A-1BB0D297B4C7}">
      <dsp:nvSpPr>
        <dsp:cNvPr id="0" name=""/>
        <dsp:cNvSpPr/>
      </dsp:nvSpPr>
      <dsp:spPr>
        <a:xfrm>
          <a:off x="7278" y="751548"/>
          <a:ext cx="2175358" cy="13052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300" kern="1200" dirty="0"/>
            <a:t>Mengecek Kondisi data training</a:t>
          </a:r>
        </a:p>
      </dsp:txBody>
      <dsp:txXfrm>
        <a:off x="45506" y="789776"/>
        <a:ext cx="2098902" cy="1228759"/>
      </dsp:txXfrm>
    </dsp:sp>
    <dsp:sp modelId="{A20082F3-FC3C-491D-821E-11F58BC50437}">
      <dsp:nvSpPr>
        <dsp:cNvPr id="0" name=""/>
        <dsp:cNvSpPr/>
      </dsp:nvSpPr>
      <dsp:spPr>
        <a:xfrm>
          <a:off x="2400172" y="1134411"/>
          <a:ext cx="461176" cy="53948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800" kern="1200"/>
        </a:p>
      </dsp:txBody>
      <dsp:txXfrm>
        <a:off x="2400172" y="1242309"/>
        <a:ext cx="322823" cy="323692"/>
      </dsp:txXfrm>
    </dsp:sp>
    <dsp:sp modelId="{11A74D3A-3ABD-46BA-89CF-4A87A35209B4}">
      <dsp:nvSpPr>
        <dsp:cNvPr id="0" name=""/>
        <dsp:cNvSpPr/>
      </dsp:nvSpPr>
      <dsp:spPr>
        <a:xfrm>
          <a:off x="3052780" y="751548"/>
          <a:ext cx="2175358" cy="13052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300" kern="1200" dirty="0"/>
            <a:t>Mengecek persebaran label </a:t>
          </a:r>
        </a:p>
      </dsp:txBody>
      <dsp:txXfrm>
        <a:off x="3091008" y="789776"/>
        <a:ext cx="2098902" cy="1228759"/>
      </dsp:txXfrm>
    </dsp:sp>
    <dsp:sp modelId="{DBA96710-787E-4419-9545-AEA965D54E27}">
      <dsp:nvSpPr>
        <dsp:cNvPr id="0" name=""/>
        <dsp:cNvSpPr/>
      </dsp:nvSpPr>
      <dsp:spPr>
        <a:xfrm>
          <a:off x="5445675" y="1134411"/>
          <a:ext cx="461176" cy="53948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800" kern="1200"/>
        </a:p>
      </dsp:txBody>
      <dsp:txXfrm>
        <a:off x="5445675" y="1242309"/>
        <a:ext cx="322823" cy="323692"/>
      </dsp:txXfrm>
    </dsp:sp>
    <dsp:sp modelId="{422AEC13-A05A-40E6-8F25-983DDD27F2D9}">
      <dsp:nvSpPr>
        <dsp:cNvPr id="0" name=""/>
        <dsp:cNvSpPr/>
      </dsp:nvSpPr>
      <dsp:spPr>
        <a:xfrm>
          <a:off x="6098282" y="751548"/>
          <a:ext cx="2175358" cy="13052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300" kern="1200" dirty="0"/>
            <a:t>Membersihkan data</a:t>
          </a:r>
        </a:p>
      </dsp:txBody>
      <dsp:txXfrm>
        <a:off x="6136510" y="789776"/>
        <a:ext cx="2098902" cy="12287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4ED0F7-E3A7-46DB-BAE1-4C280F2AF71B}">
      <dsp:nvSpPr>
        <dsp:cNvPr id="0" name=""/>
        <dsp:cNvSpPr/>
      </dsp:nvSpPr>
      <dsp:spPr>
        <a:xfrm>
          <a:off x="3744" y="169750"/>
          <a:ext cx="1160924" cy="11210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200" kern="1200" dirty="0"/>
            <a:t>Inputan Text Langung / File Data</a:t>
          </a:r>
        </a:p>
      </dsp:txBody>
      <dsp:txXfrm>
        <a:off x="36577" y="202583"/>
        <a:ext cx="1095258" cy="1055351"/>
      </dsp:txXfrm>
    </dsp:sp>
    <dsp:sp modelId="{BC9F83C0-FF14-41F4-A579-3D03AB918AB7}">
      <dsp:nvSpPr>
        <dsp:cNvPr id="0" name=""/>
        <dsp:cNvSpPr/>
      </dsp:nvSpPr>
      <dsp:spPr>
        <a:xfrm>
          <a:off x="1280761" y="586304"/>
          <a:ext cx="246115" cy="28790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000" kern="1200"/>
        </a:p>
      </dsp:txBody>
      <dsp:txXfrm>
        <a:off x="1280761" y="643886"/>
        <a:ext cx="172281" cy="172745"/>
      </dsp:txXfrm>
    </dsp:sp>
    <dsp:sp modelId="{FA2643FF-FA04-4362-8047-FE404D926C01}">
      <dsp:nvSpPr>
        <dsp:cNvPr id="0" name=""/>
        <dsp:cNvSpPr/>
      </dsp:nvSpPr>
      <dsp:spPr>
        <a:xfrm>
          <a:off x="1629038" y="169750"/>
          <a:ext cx="1160924" cy="11210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200" kern="1200" dirty="0"/>
            <a:t>Cleansing Text</a:t>
          </a:r>
        </a:p>
      </dsp:txBody>
      <dsp:txXfrm>
        <a:off x="1661871" y="202583"/>
        <a:ext cx="1095258" cy="1055351"/>
      </dsp:txXfrm>
    </dsp:sp>
    <dsp:sp modelId="{065D5E1D-CBD4-4CA4-9A0D-6F651672D0BF}">
      <dsp:nvSpPr>
        <dsp:cNvPr id="0" name=""/>
        <dsp:cNvSpPr/>
      </dsp:nvSpPr>
      <dsp:spPr>
        <a:xfrm>
          <a:off x="2906055" y="586304"/>
          <a:ext cx="246115" cy="28790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000" kern="1200"/>
        </a:p>
      </dsp:txBody>
      <dsp:txXfrm>
        <a:off x="2906055" y="643886"/>
        <a:ext cx="172281" cy="172745"/>
      </dsp:txXfrm>
    </dsp:sp>
    <dsp:sp modelId="{5E0EF760-1A25-453F-B0CB-9834DCD517CD}">
      <dsp:nvSpPr>
        <dsp:cNvPr id="0" name=""/>
        <dsp:cNvSpPr/>
      </dsp:nvSpPr>
      <dsp:spPr>
        <a:xfrm>
          <a:off x="3254332" y="169750"/>
          <a:ext cx="1160924" cy="11210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200" kern="1200" dirty="0"/>
            <a:t>Melakukan Feature Extraction (mengubah teks ke dalam angka)</a:t>
          </a:r>
        </a:p>
      </dsp:txBody>
      <dsp:txXfrm>
        <a:off x="3287165" y="202583"/>
        <a:ext cx="1095258" cy="1055351"/>
      </dsp:txXfrm>
    </dsp:sp>
    <dsp:sp modelId="{69037374-9B6D-4F8A-A0BD-2879CD018B0F}">
      <dsp:nvSpPr>
        <dsp:cNvPr id="0" name=""/>
        <dsp:cNvSpPr/>
      </dsp:nvSpPr>
      <dsp:spPr>
        <a:xfrm>
          <a:off x="4531348" y="586304"/>
          <a:ext cx="246115" cy="28790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000" kern="1200"/>
        </a:p>
      </dsp:txBody>
      <dsp:txXfrm>
        <a:off x="4531348" y="643886"/>
        <a:ext cx="172281" cy="172745"/>
      </dsp:txXfrm>
    </dsp:sp>
    <dsp:sp modelId="{0873D9D1-F10C-4729-9F03-F93CB732F7BC}">
      <dsp:nvSpPr>
        <dsp:cNvPr id="0" name=""/>
        <dsp:cNvSpPr/>
      </dsp:nvSpPr>
      <dsp:spPr>
        <a:xfrm>
          <a:off x="4879626" y="169750"/>
          <a:ext cx="1160924" cy="11210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200" kern="1200" dirty="0"/>
            <a:t>Melakukan Klasifikasi dengan model MLPClassifier</a:t>
          </a:r>
        </a:p>
      </dsp:txBody>
      <dsp:txXfrm>
        <a:off x="4912459" y="202583"/>
        <a:ext cx="1095258" cy="1055351"/>
      </dsp:txXfrm>
    </dsp:sp>
    <dsp:sp modelId="{9E9A10F8-5604-4D15-9B91-47098B7E4D47}">
      <dsp:nvSpPr>
        <dsp:cNvPr id="0" name=""/>
        <dsp:cNvSpPr/>
      </dsp:nvSpPr>
      <dsp:spPr>
        <a:xfrm>
          <a:off x="6156642" y="586304"/>
          <a:ext cx="246115" cy="28790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000" kern="1200"/>
        </a:p>
      </dsp:txBody>
      <dsp:txXfrm>
        <a:off x="6156642" y="643886"/>
        <a:ext cx="172281" cy="172745"/>
      </dsp:txXfrm>
    </dsp:sp>
    <dsp:sp modelId="{32000C71-DFE9-425B-A119-93CD02D0DD21}">
      <dsp:nvSpPr>
        <dsp:cNvPr id="0" name=""/>
        <dsp:cNvSpPr/>
      </dsp:nvSpPr>
      <dsp:spPr>
        <a:xfrm>
          <a:off x="6504919" y="169750"/>
          <a:ext cx="1160924" cy="11210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200" kern="1200" dirty="0"/>
            <a:t>Model NN</a:t>
          </a:r>
        </a:p>
      </dsp:txBody>
      <dsp:txXfrm>
        <a:off x="6537752" y="202583"/>
        <a:ext cx="1095258" cy="10553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4ED0F7-E3A7-46DB-BAE1-4C280F2AF71B}">
      <dsp:nvSpPr>
        <dsp:cNvPr id="0" name=""/>
        <dsp:cNvSpPr/>
      </dsp:nvSpPr>
      <dsp:spPr>
        <a:xfrm>
          <a:off x="6846176" y="312165"/>
          <a:ext cx="1221827" cy="83618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Mentraining dan Evaluasi Model</a:t>
          </a:r>
        </a:p>
      </dsp:txBody>
      <dsp:txXfrm>
        <a:off x="6870667" y="336656"/>
        <a:ext cx="1172845" cy="787206"/>
      </dsp:txXfrm>
    </dsp:sp>
    <dsp:sp modelId="{BC9F83C0-FF14-41F4-A579-3D03AB918AB7}">
      <dsp:nvSpPr>
        <dsp:cNvPr id="0" name=""/>
        <dsp:cNvSpPr/>
      </dsp:nvSpPr>
      <dsp:spPr>
        <a:xfrm rot="10800000">
          <a:off x="6464965" y="578752"/>
          <a:ext cx="259027" cy="303013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000" kern="1200"/>
        </a:p>
      </dsp:txBody>
      <dsp:txXfrm rot="10800000">
        <a:off x="6542673" y="639355"/>
        <a:ext cx="181319" cy="181807"/>
      </dsp:txXfrm>
    </dsp:sp>
    <dsp:sp modelId="{FA2643FF-FA04-4362-8047-FE404D926C01}">
      <dsp:nvSpPr>
        <dsp:cNvPr id="0" name=""/>
        <dsp:cNvSpPr/>
      </dsp:nvSpPr>
      <dsp:spPr>
        <a:xfrm>
          <a:off x="5135617" y="312165"/>
          <a:ext cx="1221827" cy="83618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Simpan Model dan Mengkonversi ke API</a:t>
          </a:r>
        </a:p>
      </dsp:txBody>
      <dsp:txXfrm>
        <a:off x="5160108" y="336656"/>
        <a:ext cx="1172845" cy="787206"/>
      </dsp:txXfrm>
    </dsp:sp>
    <dsp:sp modelId="{065D5E1D-CBD4-4CA4-9A0D-6F651672D0BF}">
      <dsp:nvSpPr>
        <dsp:cNvPr id="0" name=""/>
        <dsp:cNvSpPr/>
      </dsp:nvSpPr>
      <dsp:spPr>
        <a:xfrm rot="10800000">
          <a:off x="4754407" y="578752"/>
          <a:ext cx="259027" cy="303013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000" kern="1200"/>
        </a:p>
      </dsp:txBody>
      <dsp:txXfrm rot="10800000">
        <a:off x="4832115" y="639355"/>
        <a:ext cx="181319" cy="181807"/>
      </dsp:txXfrm>
    </dsp:sp>
    <dsp:sp modelId="{08D89D80-11EE-411B-9D33-594F579E1350}">
      <dsp:nvSpPr>
        <dsp:cNvPr id="0" name=""/>
        <dsp:cNvSpPr/>
      </dsp:nvSpPr>
      <dsp:spPr>
        <a:xfrm>
          <a:off x="3425058" y="312165"/>
          <a:ext cx="1221827" cy="83618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Load Model NN</a:t>
          </a:r>
        </a:p>
      </dsp:txBody>
      <dsp:txXfrm>
        <a:off x="3449549" y="336656"/>
        <a:ext cx="1172845" cy="787206"/>
      </dsp:txXfrm>
    </dsp:sp>
    <dsp:sp modelId="{443D2023-65F4-4CBD-AC51-F468EC785D8C}">
      <dsp:nvSpPr>
        <dsp:cNvPr id="0" name=""/>
        <dsp:cNvSpPr/>
      </dsp:nvSpPr>
      <dsp:spPr>
        <a:xfrm rot="10800000">
          <a:off x="3043848" y="578752"/>
          <a:ext cx="259027" cy="303013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000" kern="1200"/>
        </a:p>
      </dsp:txBody>
      <dsp:txXfrm rot="10800000">
        <a:off x="3121556" y="639355"/>
        <a:ext cx="181319" cy="181807"/>
      </dsp:txXfrm>
    </dsp:sp>
    <dsp:sp modelId="{B390FF1A-D11C-4EAF-96B0-D141E25CE9E2}">
      <dsp:nvSpPr>
        <dsp:cNvPr id="0" name=""/>
        <dsp:cNvSpPr/>
      </dsp:nvSpPr>
      <dsp:spPr>
        <a:xfrm>
          <a:off x="1714500" y="312165"/>
          <a:ext cx="1221827" cy="83618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Prediksi Inputan Data</a:t>
          </a:r>
        </a:p>
      </dsp:txBody>
      <dsp:txXfrm>
        <a:off x="1738991" y="336656"/>
        <a:ext cx="1172845" cy="787206"/>
      </dsp:txXfrm>
    </dsp:sp>
    <dsp:sp modelId="{6486F993-6E4B-4869-A709-B768EDFAD3EC}">
      <dsp:nvSpPr>
        <dsp:cNvPr id="0" name=""/>
        <dsp:cNvSpPr/>
      </dsp:nvSpPr>
      <dsp:spPr>
        <a:xfrm rot="10800000">
          <a:off x="1333289" y="578752"/>
          <a:ext cx="259027" cy="303013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000" kern="1200"/>
        </a:p>
      </dsp:txBody>
      <dsp:txXfrm rot="10800000">
        <a:off x="1410997" y="639355"/>
        <a:ext cx="181319" cy="181807"/>
      </dsp:txXfrm>
    </dsp:sp>
    <dsp:sp modelId="{6FBB1C0A-69F3-4223-9969-D29F9015E740}">
      <dsp:nvSpPr>
        <dsp:cNvPr id="0" name=""/>
        <dsp:cNvSpPr/>
      </dsp:nvSpPr>
      <dsp:spPr>
        <a:xfrm>
          <a:off x="3941" y="312165"/>
          <a:ext cx="1221827" cy="83618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Ouput Hasil Sentimen</a:t>
          </a:r>
        </a:p>
      </dsp:txBody>
      <dsp:txXfrm>
        <a:off x="28432" y="336656"/>
        <a:ext cx="1172845" cy="7872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4ED0F7-E3A7-46DB-BAE1-4C280F2AF71B}">
      <dsp:nvSpPr>
        <dsp:cNvPr id="0" name=""/>
        <dsp:cNvSpPr/>
      </dsp:nvSpPr>
      <dsp:spPr>
        <a:xfrm>
          <a:off x="4156" y="286027"/>
          <a:ext cx="1288466" cy="131665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400" kern="1200" dirty="0"/>
            <a:t>Inputan Text Langung / File Data</a:t>
          </a:r>
        </a:p>
      </dsp:txBody>
      <dsp:txXfrm>
        <a:off x="41894" y="323765"/>
        <a:ext cx="1212990" cy="1241175"/>
      </dsp:txXfrm>
    </dsp:sp>
    <dsp:sp modelId="{BC9F83C0-FF14-41F4-A579-3D03AB918AB7}">
      <dsp:nvSpPr>
        <dsp:cNvPr id="0" name=""/>
        <dsp:cNvSpPr/>
      </dsp:nvSpPr>
      <dsp:spPr>
        <a:xfrm>
          <a:off x="1421469" y="784583"/>
          <a:ext cx="273154" cy="31953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100" kern="1200"/>
        </a:p>
      </dsp:txBody>
      <dsp:txXfrm>
        <a:off x="1421469" y="848491"/>
        <a:ext cx="191208" cy="191723"/>
      </dsp:txXfrm>
    </dsp:sp>
    <dsp:sp modelId="{FA2643FF-FA04-4362-8047-FE404D926C01}">
      <dsp:nvSpPr>
        <dsp:cNvPr id="0" name=""/>
        <dsp:cNvSpPr/>
      </dsp:nvSpPr>
      <dsp:spPr>
        <a:xfrm>
          <a:off x="1808008" y="286027"/>
          <a:ext cx="1288466" cy="131665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400" kern="1200" dirty="0"/>
            <a:t>Cleansing Text</a:t>
          </a:r>
        </a:p>
      </dsp:txBody>
      <dsp:txXfrm>
        <a:off x="1845746" y="323765"/>
        <a:ext cx="1212990" cy="1241175"/>
      </dsp:txXfrm>
    </dsp:sp>
    <dsp:sp modelId="{065D5E1D-CBD4-4CA4-9A0D-6F651672D0BF}">
      <dsp:nvSpPr>
        <dsp:cNvPr id="0" name=""/>
        <dsp:cNvSpPr/>
      </dsp:nvSpPr>
      <dsp:spPr>
        <a:xfrm>
          <a:off x="3225321" y="784583"/>
          <a:ext cx="273154" cy="31953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100" kern="1200"/>
        </a:p>
      </dsp:txBody>
      <dsp:txXfrm>
        <a:off x="3225321" y="848491"/>
        <a:ext cx="191208" cy="191723"/>
      </dsp:txXfrm>
    </dsp:sp>
    <dsp:sp modelId="{5E0EF760-1A25-453F-B0CB-9834DCD517CD}">
      <dsp:nvSpPr>
        <dsp:cNvPr id="0" name=""/>
        <dsp:cNvSpPr/>
      </dsp:nvSpPr>
      <dsp:spPr>
        <a:xfrm>
          <a:off x="3611861" y="286027"/>
          <a:ext cx="1288466" cy="131665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400" kern="1200" dirty="0"/>
            <a:t>Melakukan Feature Extraction (mengubah teks ke dalam angka)</a:t>
          </a:r>
        </a:p>
      </dsp:txBody>
      <dsp:txXfrm>
        <a:off x="3649599" y="323765"/>
        <a:ext cx="1212990" cy="1241175"/>
      </dsp:txXfrm>
    </dsp:sp>
    <dsp:sp modelId="{69037374-9B6D-4F8A-A0BD-2879CD018B0F}">
      <dsp:nvSpPr>
        <dsp:cNvPr id="0" name=""/>
        <dsp:cNvSpPr/>
      </dsp:nvSpPr>
      <dsp:spPr>
        <a:xfrm>
          <a:off x="5029174" y="784583"/>
          <a:ext cx="273154" cy="31953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100" kern="1200"/>
        </a:p>
      </dsp:txBody>
      <dsp:txXfrm>
        <a:off x="5029174" y="848491"/>
        <a:ext cx="191208" cy="191723"/>
      </dsp:txXfrm>
    </dsp:sp>
    <dsp:sp modelId="{0873D9D1-F10C-4729-9F03-F93CB732F7BC}">
      <dsp:nvSpPr>
        <dsp:cNvPr id="0" name=""/>
        <dsp:cNvSpPr/>
      </dsp:nvSpPr>
      <dsp:spPr>
        <a:xfrm>
          <a:off x="5415713" y="286027"/>
          <a:ext cx="1288466" cy="131665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400" kern="1200" dirty="0"/>
            <a:t>Melakukan Klasifikasi dengan model MLPClassifier</a:t>
          </a:r>
        </a:p>
      </dsp:txBody>
      <dsp:txXfrm>
        <a:off x="5453451" y="323765"/>
        <a:ext cx="1212990" cy="1241175"/>
      </dsp:txXfrm>
    </dsp:sp>
    <dsp:sp modelId="{9E9A10F8-5604-4D15-9B91-47098B7E4D47}">
      <dsp:nvSpPr>
        <dsp:cNvPr id="0" name=""/>
        <dsp:cNvSpPr/>
      </dsp:nvSpPr>
      <dsp:spPr>
        <a:xfrm>
          <a:off x="6833026" y="784583"/>
          <a:ext cx="273154" cy="31953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100" kern="1200"/>
        </a:p>
      </dsp:txBody>
      <dsp:txXfrm>
        <a:off x="6833026" y="848491"/>
        <a:ext cx="191208" cy="191723"/>
      </dsp:txXfrm>
    </dsp:sp>
    <dsp:sp modelId="{32000C71-DFE9-425B-A119-93CD02D0DD21}">
      <dsp:nvSpPr>
        <dsp:cNvPr id="0" name=""/>
        <dsp:cNvSpPr/>
      </dsp:nvSpPr>
      <dsp:spPr>
        <a:xfrm>
          <a:off x="7219566" y="286027"/>
          <a:ext cx="1288466" cy="131665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400" kern="1200" dirty="0"/>
            <a:t>Model LSTM</a:t>
          </a:r>
        </a:p>
      </dsp:txBody>
      <dsp:txXfrm>
        <a:off x="7257304" y="323765"/>
        <a:ext cx="1212990" cy="12411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4ED0F7-E3A7-46DB-BAE1-4C280F2AF71B}">
      <dsp:nvSpPr>
        <dsp:cNvPr id="0" name=""/>
        <dsp:cNvSpPr/>
      </dsp:nvSpPr>
      <dsp:spPr>
        <a:xfrm>
          <a:off x="7328782" y="617208"/>
          <a:ext cx="1307957" cy="9319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400" kern="1200" dirty="0"/>
            <a:t>Mentraining dan Evaluasi Model</a:t>
          </a:r>
        </a:p>
      </dsp:txBody>
      <dsp:txXfrm>
        <a:off x="7356077" y="644503"/>
        <a:ext cx="1253367" cy="877329"/>
      </dsp:txXfrm>
    </dsp:sp>
    <dsp:sp modelId="{BC9F83C0-FF14-41F4-A579-3D03AB918AB7}">
      <dsp:nvSpPr>
        <dsp:cNvPr id="0" name=""/>
        <dsp:cNvSpPr/>
      </dsp:nvSpPr>
      <dsp:spPr>
        <a:xfrm rot="10800000">
          <a:off x="6920700" y="920981"/>
          <a:ext cx="277287" cy="324373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100" kern="1200"/>
        </a:p>
      </dsp:txBody>
      <dsp:txXfrm rot="10800000">
        <a:off x="7003886" y="985856"/>
        <a:ext cx="194101" cy="194623"/>
      </dsp:txXfrm>
    </dsp:sp>
    <dsp:sp modelId="{FA2643FF-FA04-4362-8047-FE404D926C01}">
      <dsp:nvSpPr>
        <dsp:cNvPr id="0" name=""/>
        <dsp:cNvSpPr/>
      </dsp:nvSpPr>
      <dsp:spPr>
        <a:xfrm>
          <a:off x="5497642" y="617208"/>
          <a:ext cx="1307957" cy="9319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400" kern="1200" dirty="0"/>
            <a:t>Simpan Model dan Mengkonversi ke API</a:t>
          </a:r>
        </a:p>
      </dsp:txBody>
      <dsp:txXfrm>
        <a:off x="5524937" y="644503"/>
        <a:ext cx="1253367" cy="877329"/>
      </dsp:txXfrm>
    </dsp:sp>
    <dsp:sp modelId="{065D5E1D-CBD4-4CA4-9A0D-6F651672D0BF}">
      <dsp:nvSpPr>
        <dsp:cNvPr id="0" name=""/>
        <dsp:cNvSpPr/>
      </dsp:nvSpPr>
      <dsp:spPr>
        <a:xfrm rot="10800000">
          <a:off x="5089559" y="920981"/>
          <a:ext cx="277287" cy="324373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100" kern="1200"/>
        </a:p>
      </dsp:txBody>
      <dsp:txXfrm rot="10800000">
        <a:off x="5172745" y="985856"/>
        <a:ext cx="194101" cy="194623"/>
      </dsp:txXfrm>
    </dsp:sp>
    <dsp:sp modelId="{08D89D80-11EE-411B-9D33-594F579E1350}">
      <dsp:nvSpPr>
        <dsp:cNvPr id="0" name=""/>
        <dsp:cNvSpPr/>
      </dsp:nvSpPr>
      <dsp:spPr>
        <a:xfrm>
          <a:off x="3666501" y="617208"/>
          <a:ext cx="1307957" cy="9319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400" kern="1200" dirty="0"/>
            <a:t>Load Model LSTM</a:t>
          </a:r>
        </a:p>
      </dsp:txBody>
      <dsp:txXfrm>
        <a:off x="3693796" y="644503"/>
        <a:ext cx="1253367" cy="877329"/>
      </dsp:txXfrm>
    </dsp:sp>
    <dsp:sp modelId="{443D2023-65F4-4CBD-AC51-F468EC785D8C}">
      <dsp:nvSpPr>
        <dsp:cNvPr id="0" name=""/>
        <dsp:cNvSpPr/>
      </dsp:nvSpPr>
      <dsp:spPr>
        <a:xfrm rot="10800000">
          <a:off x="3258418" y="920981"/>
          <a:ext cx="277287" cy="324373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100" kern="1200"/>
        </a:p>
      </dsp:txBody>
      <dsp:txXfrm rot="10800000">
        <a:off x="3341604" y="985856"/>
        <a:ext cx="194101" cy="194623"/>
      </dsp:txXfrm>
    </dsp:sp>
    <dsp:sp modelId="{B390FF1A-D11C-4EAF-96B0-D141E25CE9E2}">
      <dsp:nvSpPr>
        <dsp:cNvPr id="0" name=""/>
        <dsp:cNvSpPr/>
      </dsp:nvSpPr>
      <dsp:spPr>
        <a:xfrm>
          <a:off x="1835360" y="617208"/>
          <a:ext cx="1307957" cy="9319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400" kern="1200" dirty="0"/>
            <a:t>Prediksi Inputan Data</a:t>
          </a:r>
        </a:p>
      </dsp:txBody>
      <dsp:txXfrm>
        <a:off x="1862655" y="644503"/>
        <a:ext cx="1253367" cy="877329"/>
      </dsp:txXfrm>
    </dsp:sp>
    <dsp:sp modelId="{6486F993-6E4B-4869-A709-B768EDFAD3EC}">
      <dsp:nvSpPr>
        <dsp:cNvPr id="0" name=""/>
        <dsp:cNvSpPr/>
      </dsp:nvSpPr>
      <dsp:spPr>
        <a:xfrm rot="10800000">
          <a:off x="1427277" y="920981"/>
          <a:ext cx="277287" cy="324373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100" kern="1200"/>
        </a:p>
      </dsp:txBody>
      <dsp:txXfrm rot="10800000">
        <a:off x="1510463" y="985856"/>
        <a:ext cx="194101" cy="194623"/>
      </dsp:txXfrm>
    </dsp:sp>
    <dsp:sp modelId="{6FBB1C0A-69F3-4223-9969-D29F9015E740}">
      <dsp:nvSpPr>
        <dsp:cNvPr id="0" name=""/>
        <dsp:cNvSpPr/>
      </dsp:nvSpPr>
      <dsp:spPr>
        <a:xfrm>
          <a:off x="4219" y="617208"/>
          <a:ext cx="1307957" cy="9319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400" kern="1200" dirty="0"/>
            <a:t>Ouput Hasil Sentimen</a:t>
          </a:r>
        </a:p>
      </dsp:txBody>
      <dsp:txXfrm>
        <a:off x="31514" y="644503"/>
        <a:ext cx="1253367" cy="8773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9" name="Google Shape;25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6" name="Google Shape;2596;g127f379f98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7" name="Google Shape;2597;g127f379f98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5980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6" name="Google Shape;2596;g127f379f98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7" name="Google Shape;2597;g127f379f98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2310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6" name="Google Shape;2596;g127f379f98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7" name="Google Shape;2597;g127f379f98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7690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6" name="Google Shape;2596;g127f379f98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7" name="Google Shape;2597;g127f379f98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8638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6" name="Google Shape;2596;g127f379f98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7" name="Google Shape;2597;g127f379f98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89430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6" name="Google Shape;2596;g127f379f98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7" name="Google Shape;2597;g127f379f98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31252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6" name="Google Shape;2596;g127f379f98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7" name="Google Shape;2597;g127f379f98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85581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6" name="Google Shape;2596;g127f379f98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7" name="Google Shape;2597;g127f379f98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5638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6" name="Google Shape;2596;g127f379f98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7" name="Google Shape;2597;g127f379f98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19368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6" name="Google Shape;2596;g127f379f98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7" name="Google Shape;2597;g127f379f98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3820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6" name="Google Shape;2596;g127f379f98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7" name="Google Shape;2597;g127f379f98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47191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6" name="Google Shape;2596;g127f379f98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7" name="Google Shape;2597;g127f379f98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09619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6" name="Google Shape;2596;g127f379f98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7" name="Google Shape;2597;g127f379f98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0907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6" name="Google Shape;2596;g127f379f98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7" name="Google Shape;2597;g127f379f98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0987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6" name="Google Shape;2596;g127f379f98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7" name="Google Shape;2597;g127f379f98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6411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6" name="Google Shape;2596;g127f379f98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7" name="Google Shape;2597;g127f379f98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4708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6" name="Google Shape;2596;g127f379f98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7" name="Google Shape;2597;g127f379f98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1367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6" name="Google Shape;2596;g127f379f98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7" name="Google Shape;2597;g127f379f98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5992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6" name="Google Shape;2596;g127f379f98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7" name="Google Shape;2597;g127f379f98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6132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6" name="Google Shape;2596;g127f379f98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7" name="Google Shape;2597;g127f379f98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0374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48375" y="1541473"/>
            <a:ext cx="6647100" cy="1695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48525" y="3290708"/>
            <a:ext cx="66471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2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14" name="Google Shape;14;p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17" name="Google Shape;17;p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2" name="Google Shape;22;p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1409864" y="-1010428"/>
            <a:ext cx="2019176" cy="2019176"/>
            <a:chOff x="1943325" y="-220375"/>
            <a:chExt cx="1298672" cy="1298672"/>
          </a:xfrm>
        </p:grpSpPr>
        <p:sp>
          <p:nvSpPr>
            <p:cNvPr id="27" name="Google Shape;27;p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2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76" name="Google Shape;76;p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2"/>
          <p:cNvSpPr/>
          <p:nvPr/>
        </p:nvSpPr>
        <p:spPr>
          <a:xfrm>
            <a:off x="7796285" y="275812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6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6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267" name="Google Shape;267;p6"/>
          <p:cNvGrpSpPr/>
          <p:nvPr/>
        </p:nvGrpSpPr>
        <p:grpSpPr>
          <a:xfrm flipH="1">
            <a:off x="-99423" y="4189150"/>
            <a:ext cx="1039906" cy="679800"/>
            <a:chOff x="4082325" y="3790650"/>
            <a:chExt cx="1039906" cy="679800"/>
          </a:xfrm>
        </p:grpSpPr>
        <p:sp>
          <p:nvSpPr>
            <p:cNvPr id="268" name="Google Shape;268;p6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6"/>
          <p:cNvGrpSpPr/>
          <p:nvPr/>
        </p:nvGrpSpPr>
        <p:grpSpPr>
          <a:xfrm rot="5400000">
            <a:off x="8405096" y="2480296"/>
            <a:ext cx="793256" cy="182899"/>
            <a:chOff x="2685575" y="2835950"/>
            <a:chExt cx="433000" cy="99825"/>
          </a:xfrm>
        </p:grpSpPr>
        <p:sp>
          <p:nvSpPr>
            <p:cNvPr id="272" name="Google Shape;272;p6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6"/>
          <p:cNvGrpSpPr/>
          <p:nvPr/>
        </p:nvGrpSpPr>
        <p:grpSpPr>
          <a:xfrm flipH="1">
            <a:off x="8194575" y="4265345"/>
            <a:ext cx="1965289" cy="517060"/>
            <a:chOff x="3539975" y="3523525"/>
            <a:chExt cx="745925" cy="196250"/>
          </a:xfrm>
        </p:grpSpPr>
        <p:sp>
          <p:nvSpPr>
            <p:cNvPr id="277" name="Google Shape;277;p6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0" name="Google Shape;2470;p51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1" name="Google Shape;2471;p51"/>
          <p:cNvPicPr preferRelativeResize="0"/>
          <p:nvPr/>
        </p:nvPicPr>
        <p:blipFill rotWithShape="1">
          <a:blip r:embed="rId3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2" name="Google Shape;247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3" name="Google Shape;2473;p51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474" name="Google Shape;2474;p51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5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6" name="Google Shape;2476;p51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2477" name="Google Shape;2477;p5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5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5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5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1" name="Google Shape;2481;p51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482" name="Google Shape;2482;p51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51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51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51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6" name="Google Shape;2486;p51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487" name="Google Shape;2487;p5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5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5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5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5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5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5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5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5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5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5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5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5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5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5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5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03" name="Google Shape;2503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5" name="Google Shape;2505;p5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6" name="Google Shape;2506;p52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9" y="40160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07" name="Google Shape;2507;p52"/>
          <p:cNvGrpSpPr/>
          <p:nvPr/>
        </p:nvGrpSpPr>
        <p:grpSpPr>
          <a:xfrm flipH="1">
            <a:off x="8483181" y="4016070"/>
            <a:ext cx="283332" cy="284718"/>
            <a:chOff x="423709" y="3302025"/>
            <a:chExt cx="216416" cy="217475"/>
          </a:xfrm>
        </p:grpSpPr>
        <p:sp>
          <p:nvSpPr>
            <p:cNvPr id="2508" name="Google Shape;2508;p5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52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0" name="Google Shape;2510;p52"/>
          <p:cNvGrpSpPr/>
          <p:nvPr/>
        </p:nvGrpSpPr>
        <p:grpSpPr>
          <a:xfrm flipH="1">
            <a:off x="8175513" y="140497"/>
            <a:ext cx="2019176" cy="2019176"/>
            <a:chOff x="1943325" y="-220375"/>
            <a:chExt cx="1298672" cy="1298672"/>
          </a:xfrm>
        </p:grpSpPr>
        <p:sp>
          <p:nvSpPr>
            <p:cNvPr id="2511" name="Google Shape;2511;p5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5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5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5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5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5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5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5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5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5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5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5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5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5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5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5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5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5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5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5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5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5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5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5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5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5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5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5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5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5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5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5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5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5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5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5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5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5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5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9" name="Google Shape;2559;p52"/>
          <p:cNvGrpSpPr/>
          <p:nvPr/>
        </p:nvGrpSpPr>
        <p:grpSpPr>
          <a:xfrm flipH="1">
            <a:off x="-467701" y="3429220"/>
            <a:ext cx="1965289" cy="517060"/>
            <a:chOff x="3539975" y="3523525"/>
            <a:chExt cx="745925" cy="196250"/>
          </a:xfrm>
        </p:grpSpPr>
        <p:sp>
          <p:nvSpPr>
            <p:cNvPr id="2560" name="Google Shape;2560;p5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5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5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5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5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5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5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5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5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5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5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5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5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5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5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76" name="Google Shape;257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03499" y="-6460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550" y="1152475"/>
            <a:ext cx="77130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97" r:id="rId4"/>
    <p:sldLayoutId id="2147483698" r:id="rId5"/>
  </p:sldLayoutIdLst>
  <mc:AlternateContent xmlns:mc="http://schemas.openxmlformats.org/markup-compatibility/2006" xmlns:p14="http://schemas.microsoft.com/office/powerpoint/2010/main">
    <mc:Choice Requires="p14">
      <p:transition spd="med" p14:dur="6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RCHGfn9JJyyReAh8PIIoF8Ch0H3miP0u/view?usp=shar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datasets/ilhamfp31/indonesian-abusive-and-hate-speech-twitter-text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" name="Google Shape;2591;p58"/>
          <p:cNvSpPr txBox="1">
            <a:spLocks noGrp="1"/>
          </p:cNvSpPr>
          <p:nvPr>
            <p:ph type="ctrTitle"/>
          </p:nvPr>
        </p:nvSpPr>
        <p:spPr>
          <a:xfrm>
            <a:off x="1487277" y="1487064"/>
            <a:ext cx="6408348" cy="1611858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 dirty="0"/>
              <a:t>Analisis Data Sentimen Komentar Tweet menggunakan API </a:t>
            </a:r>
            <a:endParaRPr sz="5400" dirty="0">
              <a:solidFill>
                <a:schemeClr val="dk2"/>
              </a:solidFill>
            </a:endParaRPr>
          </a:p>
        </p:txBody>
      </p:sp>
      <p:sp>
        <p:nvSpPr>
          <p:cNvPr id="2592" name="Google Shape;2592;p58"/>
          <p:cNvSpPr txBox="1">
            <a:spLocks noGrp="1"/>
          </p:cNvSpPr>
          <p:nvPr>
            <p:ph type="subTitle" idx="1"/>
          </p:nvPr>
        </p:nvSpPr>
        <p:spPr>
          <a:xfrm>
            <a:off x="1248525" y="3290708"/>
            <a:ext cx="6647100" cy="378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Oleh: Ahmad Kurniawan, Aditya Rosyitama, Tommy Juliantara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(Binar Academy)</a:t>
            </a:r>
            <a:endParaRPr dirty="0"/>
          </a:p>
        </p:txBody>
      </p:sp>
      <p:cxnSp>
        <p:nvCxnSpPr>
          <p:cNvPr id="2594" name="Google Shape;2594;p58"/>
          <p:cNvCxnSpPr/>
          <p:nvPr/>
        </p:nvCxnSpPr>
        <p:spPr>
          <a:xfrm>
            <a:off x="1863750" y="3162850"/>
            <a:ext cx="5416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599;p59">
            <a:extLst>
              <a:ext uri="{FF2B5EF4-FFF2-40B4-BE49-F238E27FC236}">
                <a16:creationId xmlns:a16="http://schemas.microsoft.com/office/drawing/2014/main" id="{017F7744-C55A-17DE-17AE-B02FC49DEEDA}"/>
              </a:ext>
            </a:extLst>
          </p:cNvPr>
          <p:cNvSpPr txBox="1">
            <a:spLocks/>
          </p:cNvSpPr>
          <p:nvPr/>
        </p:nvSpPr>
        <p:spPr>
          <a:xfrm>
            <a:off x="715500" y="379490"/>
            <a:ext cx="77130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pPr algn="ctr"/>
            <a:r>
              <a:rPr lang="en-ID"/>
              <a:t>PREPROCESSING DATA</a:t>
            </a:r>
            <a:endParaRPr lang="en-ID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603ECB-C7CE-F840-6339-F80535134ED3}"/>
              </a:ext>
            </a:extLst>
          </p:cNvPr>
          <p:cNvSpPr txBox="1">
            <a:spLocks/>
          </p:cNvSpPr>
          <p:nvPr/>
        </p:nvSpPr>
        <p:spPr>
          <a:xfrm>
            <a:off x="457200" y="772938"/>
            <a:ext cx="8229600" cy="79208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d-ID" sz="2000" dirty="0">
                <a:solidFill>
                  <a:schemeClr val="bg1"/>
                </a:solidFill>
              </a:rPr>
              <a:t>Mengecek persebaran label </a:t>
            </a:r>
          </a:p>
          <a:p>
            <a:endParaRPr lang="id-ID" sz="20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FE984D-7113-CA25-BF4E-941F64E71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60" y="1281014"/>
            <a:ext cx="3412900" cy="17252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2205BA-B86F-4FF1-A537-240EB9F58A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024" y="1250404"/>
            <a:ext cx="3412900" cy="17558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74E436-A39D-9796-C23C-997F4A88B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53" y="3091547"/>
            <a:ext cx="3886747" cy="199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56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4E34FC-928F-859B-5A19-D80CF3EE46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10" y="1217557"/>
            <a:ext cx="6711624" cy="357087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EBE1E01-825E-E7C6-E93D-0E6CD8867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517" y="169606"/>
            <a:ext cx="8229600" cy="634082"/>
          </a:xfrm>
        </p:spPr>
        <p:txBody>
          <a:bodyPr>
            <a:normAutofit/>
          </a:bodyPr>
          <a:lstStyle/>
          <a:p>
            <a:r>
              <a:rPr lang="id-ID" dirty="0"/>
              <a:t>PREPROCESSING DATA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27E64DB-EC1C-D030-53DC-E8E089A12035}"/>
              </a:ext>
            </a:extLst>
          </p:cNvPr>
          <p:cNvSpPr txBox="1">
            <a:spLocks/>
          </p:cNvSpPr>
          <p:nvPr/>
        </p:nvSpPr>
        <p:spPr>
          <a:xfrm>
            <a:off x="286022" y="781298"/>
            <a:ext cx="8229600" cy="79208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d-ID" sz="2000" dirty="0">
                <a:solidFill>
                  <a:schemeClr val="bg1"/>
                </a:solidFill>
              </a:rPr>
              <a:t>Membersihkan data</a:t>
            </a:r>
          </a:p>
        </p:txBody>
      </p:sp>
    </p:spTree>
    <p:extLst>
      <p:ext uri="{BB962C8B-B14F-4D97-AF65-F5344CB8AC3E}">
        <p14:creationId xmlns:p14="http://schemas.microsoft.com/office/powerpoint/2010/main" val="1673114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99;p59">
            <a:extLst>
              <a:ext uri="{FF2B5EF4-FFF2-40B4-BE49-F238E27FC236}">
                <a16:creationId xmlns:a16="http://schemas.microsoft.com/office/drawing/2014/main" id="{E30A6114-CD43-2343-0649-C72C43797D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000" y="442557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Alur </a:t>
            </a:r>
            <a:r>
              <a:rPr lang="en-ID" dirty="0" err="1"/>
              <a:t>Pemodelan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6348C2-C012-1D8F-E1CD-15E95FD4C870}"/>
              </a:ext>
            </a:extLst>
          </p:cNvPr>
          <p:cNvSpPr txBox="1"/>
          <p:nvPr/>
        </p:nvSpPr>
        <p:spPr>
          <a:xfrm>
            <a:off x="143080" y="976034"/>
            <a:ext cx="828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err="1">
                <a:solidFill>
                  <a:schemeClr val="bg1"/>
                </a:solidFill>
                <a:latin typeface="League Gothic" panose="00000500000000000000"/>
              </a:rPr>
              <a:t>Alur</a:t>
            </a:r>
            <a:r>
              <a:rPr lang="en-US" sz="2000" b="1" i="1" dirty="0">
                <a:solidFill>
                  <a:schemeClr val="bg1"/>
                </a:solidFill>
                <a:latin typeface="League Gothic" panose="00000500000000000000"/>
              </a:rPr>
              <a:t> </a:t>
            </a:r>
            <a:r>
              <a:rPr lang="en-US" sz="2000" b="1" i="1" dirty="0" err="1">
                <a:solidFill>
                  <a:schemeClr val="bg1"/>
                </a:solidFill>
                <a:latin typeface="League Gothic" panose="00000500000000000000"/>
              </a:rPr>
              <a:t>Pemodelan</a:t>
            </a:r>
            <a:r>
              <a:rPr lang="en-US" sz="2000" b="1" i="1" dirty="0">
                <a:solidFill>
                  <a:schemeClr val="bg1"/>
                </a:solidFill>
                <a:latin typeface="League Gothic" panose="00000500000000000000"/>
              </a:rPr>
              <a:t> model NN </a:t>
            </a:r>
            <a:r>
              <a:rPr lang="en-US" sz="2000" b="1" i="1" dirty="0" err="1">
                <a:solidFill>
                  <a:schemeClr val="bg1"/>
                </a:solidFill>
                <a:latin typeface="League Gothic" panose="00000500000000000000"/>
              </a:rPr>
              <a:t>dengan</a:t>
            </a:r>
            <a:r>
              <a:rPr lang="en-US" sz="2000" b="1" i="1" dirty="0">
                <a:solidFill>
                  <a:schemeClr val="bg1"/>
                </a:solidFill>
                <a:latin typeface="League Gothic" panose="00000500000000000000"/>
              </a:rPr>
              <a:t> </a:t>
            </a:r>
            <a:r>
              <a:rPr lang="en-US" sz="2000" b="1" i="1" dirty="0" err="1">
                <a:solidFill>
                  <a:schemeClr val="bg1"/>
                </a:solidFill>
                <a:latin typeface="League Gothic" panose="00000500000000000000"/>
              </a:rPr>
              <a:t>SKLearn</a:t>
            </a:r>
            <a:r>
              <a:rPr lang="en-US" sz="2000" b="1" i="1" dirty="0">
                <a:solidFill>
                  <a:schemeClr val="bg1"/>
                </a:solidFill>
                <a:latin typeface="League Gothic" panose="00000500000000000000"/>
              </a:rPr>
              <a:t> </a:t>
            </a:r>
            <a:r>
              <a:rPr lang="en-US" sz="2000" b="1" i="1" dirty="0" err="1">
                <a:solidFill>
                  <a:schemeClr val="bg1"/>
                </a:solidFill>
                <a:latin typeface="League Gothic" panose="00000500000000000000"/>
              </a:rPr>
              <a:t>pada</a:t>
            </a:r>
            <a:r>
              <a:rPr lang="en-US" sz="2000" b="1" i="1" dirty="0">
                <a:solidFill>
                  <a:schemeClr val="bg1"/>
                </a:solidFill>
                <a:latin typeface="League Gothic" panose="00000500000000000000"/>
              </a:rPr>
              <a:t> API</a:t>
            </a:r>
          </a:p>
          <a:p>
            <a:endParaRPr lang="id-ID" sz="2000" dirty="0">
              <a:solidFill>
                <a:schemeClr val="bg1"/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CC6E10B-4664-EA5D-E9F5-925781A85A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8292621"/>
              </p:ext>
            </p:extLst>
          </p:nvPr>
        </p:nvGraphicFramePr>
        <p:xfrm>
          <a:off x="711000" y="1298446"/>
          <a:ext cx="7669589" cy="1460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C9DEAB4-B16D-11D0-4808-7B2ADBA6D9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359644"/>
              </p:ext>
            </p:extLst>
          </p:nvPr>
        </p:nvGraphicFramePr>
        <p:xfrm>
          <a:off x="536027" y="3097766"/>
          <a:ext cx="8071945" cy="1460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A5A9449D-0354-B8E6-806C-564BD28DFA54}"/>
              </a:ext>
            </a:extLst>
          </p:cNvPr>
          <p:cNvGrpSpPr/>
          <p:nvPr/>
        </p:nvGrpSpPr>
        <p:grpSpPr>
          <a:xfrm rot="16200000">
            <a:off x="7652138" y="2789228"/>
            <a:ext cx="277287" cy="324373"/>
            <a:chOff x="6920700" y="920981"/>
            <a:chExt cx="277287" cy="324373"/>
          </a:xfrm>
        </p:grpSpPr>
        <p:sp>
          <p:nvSpPr>
            <p:cNvPr id="7" name="Right Arrow 7">
              <a:extLst>
                <a:ext uri="{FF2B5EF4-FFF2-40B4-BE49-F238E27FC236}">
                  <a16:creationId xmlns:a16="http://schemas.microsoft.com/office/drawing/2014/main" id="{E403941F-15C9-72B6-882D-50C3D7C97569}"/>
                </a:ext>
              </a:extLst>
            </p:cNvPr>
            <p:cNvSpPr/>
            <p:nvPr/>
          </p:nvSpPr>
          <p:spPr>
            <a:xfrm rot="10800000">
              <a:off x="6920700" y="920981"/>
              <a:ext cx="277287" cy="32437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ight Arrow 4">
              <a:extLst>
                <a:ext uri="{FF2B5EF4-FFF2-40B4-BE49-F238E27FC236}">
                  <a16:creationId xmlns:a16="http://schemas.microsoft.com/office/drawing/2014/main" id="{61991CBE-AC43-5489-B425-E2145683E4A8}"/>
                </a:ext>
              </a:extLst>
            </p:cNvPr>
            <p:cNvSpPr/>
            <p:nvPr/>
          </p:nvSpPr>
          <p:spPr>
            <a:xfrm rot="21600000">
              <a:off x="7003886" y="985856"/>
              <a:ext cx="194101" cy="1946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12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17342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99;p59">
            <a:extLst>
              <a:ext uri="{FF2B5EF4-FFF2-40B4-BE49-F238E27FC236}">
                <a16:creationId xmlns:a16="http://schemas.microsoft.com/office/drawing/2014/main" id="{E30A6114-CD43-2343-0649-C72C43797D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000" y="64183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Alur </a:t>
            </a:r>
            <a:r>
              <a:rPr lang="en-ID" dirty="0" err="1"/>
              <a:t>Pemodelan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DD49D0-5E19-FFAF-DE63-848587EA13CD}"/>
              </a:ext>
            </a:extLst>
          </p:cNvPr>
          <p:cNvSpPr txBox="1"/>
          <p:nvPr/>
        </p:nvSpPr>
        <p:spPr>
          <a:xfrm>
            <a:off x="143080" y="484778"/>
            <a:ext cx="8280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err="1">
                <a:solidFill>
                  <a:schemeClr val="bg1"/>
                </a:solidFill>
                <a:latin typeface="League Gothic" panose="00000500000000000000"/>
              </a:rPr>
              <a:t>Alur</a:t>
            </a:r>
            <a:r>
              <a:rPr lang="en-US" sz="2000" b="1" i="1" dirty="0">
                <a:solidFill>
                  <a:schemeClr val="bg1"/>
                </a:solidFill>
                <a:latin typeface="League Gothic" panose="00000500000000000000"/>
              </a:rPr>
              <a:t> </a:t>
            </a:r>
            <a:r>
              <a:rPr lang="en-US" sz="2000" b="1" i="1" dirty="0" err="1">
                <a:solidFill>
                  <a:schemeClr val="bg1"/>
                </a:solidFill>
                <a:latin typeface="League Gothic" panose="00000500000000000000"/>
              </a:rPr>
              <a:t>Pemodelan</a:t>
            </a:r>
            <a:r>
              <a:rPr lang="en-US" sz="2000" b="1" i="1" dirty="0">
                <a:solidFill>
                  <a:schemeClr val="bg1"/>
                </a:solidFill>
                <a:latin typeface="League Gothic" panose="00000500000000000000"/>
              </a:rPr>
              <a:t> model NN </a:t>
            </a:r>
            <a:r>
              <a:rPr lang="en-US" sz="2000" b="1" i="1" dirty="0" err="1">
                <a:solidFill>
                  <a:schemeClr val="bg1"/>
                </a:solidFill>
                <a:latin typeface="League Gothic" panose="00000500000000000000"/>
              </a:rPr>
              <a:t>dengan</a:t>
            </a:r>
            <a:r>
              <a:rPr lang="en-US" sz="2000" b="1" i="1" dirty="0">
                <a:solidFill>
                  <a:schemeClr val="bg1"/>
                </a:solidFill>
                <a:latin typeface="League Gothic" panose="00000500000000000000"/>
              </a:rPr>
              <a:t> </a:t>
            </a:r>
            <a:r>
              <a:rPr lang="en-US" sz="2000" b="1" i="1" dirty="0" err="1">
                <a:solidFill>
                  <a:schemeClr val="bg1"/>
                </a:solidFill>
                <a:latin typeface="League Gothic" panose="00000500000000000000"/>
              </a:rPr>
              <a:t>SKLearn</a:t>
            </a:r>
            <a:r>
              <a:rPr lang="en-US" sz="2000" b="1" i="1" dirty="0">
                <a:solidFill>
                  <a:schemeClr val="bg1"/>
                </a:solidFill>
                <a:latin typeface="League Gothic" panose="00000500000000000000"/>
              </a:rPr>
              <a:t> </a:t>
            </a:r>
            <a:r>
              <a:rPr lang="en-US" sz="2000" b="1" i="1" dirty="0" err="1">
                <a:solidFill>
                  <a:schemeClr val="bg1"/>
                </a:solidFill>
                <a:latin typeface="League Gothic" panose="00000500000000000000"/>
              </a:rPr>
              <a:t>pada</a:t>
            </a:r>
            <a:r>
              <a:rPr lang="en-US" sz="2000" b="1" i="1" dirty="0">
                <a:solidFill>
                  <a:schemeClr val="bg1"/>
                </a:solidFill>
                <a:latin typeface="League Gothic" panose="00000500000000000000"/>
              </a:rPr>
              <a:t> API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385EC8-5D3D-1850-5C56-7B5BBCEC39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77" y="872160"/>
            <a:ext cx="5681254" cy="20071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42CD30-35DC-98BC-64F4-CE52E5FEC098}"/>
              </a:ext>
            </a:extLst>
          </p:cNvPr>
          <p:cNvSpPr txBox="1"/>
          <p:nvPr/>
        </p:nvSpPr>
        <p:spPr>
          <a:xfrm>
            <a:off x="143080" y="2839187"/>
            <a:ext cx="8280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i="1" dirty="0">
                <a:solidFill>
                  <a:schemeClr val="bg1"/>
                </a:solidFill>
                <a:latin typeface="League Gothic" panose="00000500000000000000"/>
              </a:rPr>
              <a:t>Classification Report</a:t>
            </a:r>
            <a:endParaRPr lang="en-US" sz="2000" b="1" i="1" dirty="0">
              <a:solidFill>
                <a:schemeClr val="bg1"/>
              </a:solidFill>
              <a:latin typeface="League Gothic" panose="0000050000000000000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11F160-078F-DFDC-1D2F-C744B162FF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77" y="3239297"/>
            <a:ext cx="3630654" cy="14625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6059AD-324B-1244-18CA-0DACF608D9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80" y="4781663"/>
            <a:ext cx="8610971" cy="29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93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99;p59">
            <a:extLst>
              <a:ext uri="{FF2B5EF4-FFF2-40B4-BE49-F238E27FC236}">
                <a16:creationId xmlns:a16="http://schemas.microsoft.com/office/drawing/2014/main" id="{E30A6114-CD43-2343-0649-C72C43797D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500" y="232257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Hasil Training Model</a:t>
            </a:r>
            <a:endParaRPr dirty="0"/>
          </a:p>
        </p:txBody>
      </p:sp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1B688823-44DA-07BC-8727-676F8A24D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90" y="977462"/>
            <a:ext cx="4787997" cy="36604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7B7B9D-9053-D201-5A97-0CA6280774D5}"/>
              </a:ext>
            </a:extLst>
          </p:cNvPr>
          <p:cNvSpPr txBox="1"/>
          <p:nvPr/>
        </p:nvSpPr>
        <p:spPr>
          <a:xfrm>
            <a:off x="5559653" y="1530398"/>
            <a:ext cx="26129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eague Gothic" panose="00000500000000000000" pitchFamily="50" charset="0"/>
              </a:rPr>
              <a:t>Confusion Matrix </a:t>
            </a:r>
            <a:r>
              <a:rPr lang="en-US" sz="2000" dirty="0" err="1">
                <a:solidFill>
                  <a:schemeClr val="bg1"/>
                </a:solidFill>
                <a:latin typeface="League Gothic" panose="00000500000000000000" pitchFamily="50" charset="0"/>
              </a:rPr>
              <a:t>diperoleh</a:t>
            </a:r>
            <a:r>
              <a:rPr lang="en-US" sz="2000" dirty="0">
                <a:solidFill>
                  <a:schemeClr val="bg1"/>
                </a:solidFill>
                <a:latin typeface="League Gothic" panose="00000500000000000000" pitchFamily="50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eague Gothic" panose="00000500000000000000" pitchFamily="50" charset="0"/>
              </a:rPr>
              <a:t>dari</a:t>
            </a:r>
            <a:r>
              <a:rPr lang="en-US" sz="2000" dirty="0">
                <a:solidFill>
                  <a:schemeClr val="bg1"/>
                </a:solidFill>
                <a:latin typeface="League Gothic" panose="00000500000000000000" pitchFamily="50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eague Gothic" panose="00000500000000000000" pitchFamily="50" charset="0"/>
              </a:rPr>
              <a:t>hasil</a:t>
            </a:r>
            <a:r>
              <a:rPr lang="en-US" sz="2000" dirty="0">
                <a:solidFill>
                  <a:schemeClr val="bg1"/>
                </a:solidFill>
                <a:latin typeface="League Gothic" panose="00000500000000000000" pitchFamily="50" charset="0"/>
              </a:rPr>
              <a:t> test </a:t>
            </a:r>
            <a:r>
              <a:rPr lang="en-US" sz="2000" dirty="0" err="1">
                <a:solidFill>
                  <a:schemeClr val="bg1"/>
                </a:solidFill>
                <a:latin typeface="League Gothic" panose="00000500000000000000" pitchFamily="50" charset="0"/>
              </a:rPr>
              <a:t>dengan</a:t>
            </a:r>
            <a:r>
              <a:rPr lang="en-US" sz="2000" dirty="0">
                <a:solidFill>
                  <a:schemeClr val="bg1"/>
                </a:solidFill>
                <a:latin typeface="League Gothic" panose="00000500000000000000" pitchFamily="50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eague Gothic" panose="00000500000000000000" pitchFamily="50" charset="0"/>
              </a:rPr>
              <a:t>menggunakan</a:t>
            </a:r>
            <a:r>
              <a:rPr lang="en-US" sz="2000" dirty="0">
                <a:solidFill>
                  <a:schemeClr val="bg1"/>
                </a:solidFill>
                <a:latin typeface="League Gothic" panose="00000500000000000000" pitchFamily="50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eague Gothic" panose="00000500000000000000" pitchFamily="50" charset="0"/>
              </a:rPr>
              <a:t>ytest</a:t>
            </a:r>
            <a:r>
              <a:rPr lang="en-US" sz="2000" dirty="0">
                <a:solidFill>
                  <a:schemeClr val="bg1"/>
                </a:solidFill>
                <a:latin typeface="League Gothic" panose="00000500000000000000" pitchFamily="50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eague Gothic" panose="00000500000000000000" pitchFamily="50" charset="0"/>
              </a:rPr>
              <a:t>dalam</a:t>
            </a:r>
            <a:r>
              <a:rPr lang="en-US" sz="2000" dirty="0">
                <a:solidFill>
                  <a:schemeClr val="bg1"/>
                </a:solidFill>
                <a:latin typeface="League Gothic" panose="00000500000000000000" pitchFamily="50" charset="0"/>
              </a:rPr>
              <a:t> train test split </a:t>
            </a:r>
            <a:r>
              <a:rPr lang="en-US" sz="2000" dirty="0" err="1">
                <a:solidFill>
                  <a:schemeClr val="bg1"/>
                </a:solidFill>
                <a:latin typeface="League Gothic" panose="00000500000000000000" pitchFamily="50" charset="0"/>
              </a:rPr>
              <a:t>dengan</a:t>
            </a:r>
            <a:r>
              <a:rPr lang="en-US" sz="2000" dirty="0">
                <a:solidFill>
                  <a:schemeClr val="bg1"/>
                </a:solidFill>
                <a:latin typeface="League Gothic" panose="00000500000000000000" pitchFamily="50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eague Gothic" panose="00000500000000000000" pitchFamily="50" charset="0"/>
              </a:rPr>
              <a:t>jumlah</a:t>
            </a:r>
            <a:r>
              <a:rPr lang="en-US" sz="2000" dirty="0">
                <a:solidFill>
                  <a:schemeClr val="bg1"/>
                </a:solidFill>
                <a:latin typeface="League Gothic" panose="00000500000000000000" pitchFamily="50" charset="0"/>
              </a:rPr>
              <a:t> data </a:t>
            </a:r>
            <a:r>
              <a:rPr lang="en-US" sz="2000" dirty="0" err="1">
                <a:solidFill>
                  <a:schemeClr val="bg1"/>
                </a:solidFill>
                <a:latin typeface="League Gothic" panose="00000500000000000000" pitchFamily="50" charset="0"/>
              </a:rPr>
              <a:t>sebanyak</a:t>
            </a:r>
            <a:r>
              <a:rPr lang="en-US" sz="2000" dirty="0">
                <a:solidFill>
                  <a:schemeClr val="bg1"/>
                </a:solidFill>
                <a:latin typeface="League Gothic" panose="00000500000000000000" pitchFamily="50" charset="0"/>
              </a:rPr>
              <a:t> </a:t>
            </a:r>
            <a:r>
              <a:rPr lang="id-ID" sz="2000" dirty="0">
                <a:solidFill>
                  <a:schemeClr val="bg1"/>
                </a:solidFill>
                <a:latin typeface="League Gothic" panose="00000500000000000000" pitchFamily="50" charset="0"/>
              </a:rPr>
              <a:t>2200 </a:t>
            </a:r>
            <a:r>
              <a:rPr lang="en-US" sz="2000" dirty="0">
                <a:solidFill>
                  <a:schemeClr val="bg1"/>
                </a:solidFill>
                <a:latin typeface="League Gothic" panose="00000500000000000000" pitchFamily="50" charset="0"/>
              </a:rPr>
              <a:t>data</a:t>
            </a:r>
          </a:p>
          <a:p>
            <a:endParaRPr lang="id-ID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51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99;p59">
            <a:extLst>
              <a:ext uri="{FF2B5EF4-FFF2-40B4-BE49-F238E27FC236}">
                <a16:creationId xmlns:a16="http://schemas.microsoft.com/office/drawing/2014/main" id="{E30A6114-CD43-2343-0649-C72C43797D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000" y="442557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Hasil Training Model</a:t>
            </a:r>
            <a:endParaRPr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3E412-A7AE-5764-41AA-05B24AB1D5BE}"/>
              </a:ext>
            </a:extLst>
          </p:cNvPr>
          <p:cNvSpPr txBox="1">
            <a:spLocks/>
          </p:cNvSpPr>
          <p:nvPr/>
        </p:nvSpPr>
        <p:spPr>
          <a:xfrm>
            <a:off x="194400" y="863157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400" i="1" dirty="0" err="1">
                <a:solidFill>
                  <a:schemeClr val="bg1"/>
                </a:solidFill>
                <a:latin typeface="League Gothic" panose="00000500000000000000"/>
              </a:rPr>
              <a:t>Hasil</a:t>
            </a:r>
            <a:r>
              <a:rPr lang="en-US" sz="2400" i="1" dirty="0">
                <a:solidFill>
                  <a:schemeClr val="bg1"/>
                </a:solidFill>
                <a:latin typeface="League Gothic" panose="0000050000000000000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League Gothic" panose="00000500000000000000"/>
              </a:rPr>
              <a:t>Analisis</a:t>
            </a:r>
            <a:r>
              <a:rPr lang="en-US" sz="2400" i="1" dirty="0">
                <a:solidFill>
                  <a:schemeClr val="bg1"/>
                </a:solidFill>
                <a:latin typeface="League Gothic" panose="0000050000000000000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League Gothic" panose="00000500000000000000"/>
              </a:rPr>
              <a:t>Sentimen</a:t>
            </a:r>
            <a:r>
              <a:rPr lang="en-US" sz="2400" i="1" dirty="0">
                <a:solidFill>
                  <a:schemeClr val="bg1"/>
                </a:solidFill>
                <a:latin typeface="League Gothic" panose="00000500000000000000"/>
              </a:rPr>
              <a:t> model NN </a:t>
            </a:r>
            <a:r>
              <a:rPr lang="en-US" sz="2400" i="1" dirty="0" err="1">
                <a:solidFill>
                  <a:schemeClr val="bg1"/>
                </a:solidFill>
                <a:latin typeface="League Gothic" panose="00000500000000000000"/>
              </a:rPr>
              <a:t>pada</a:t>
            </a:r>
            <a:r>
              <a:rPr lang="en-US" sz="2400" i="1" dirty="0">
                <a:solidFill>
                  <a:schemeClr val="bg1"/>
                </a:solidFill>
                <a:latin typeface="League Gothic" panose="00000500000000000000"/>
              </a:rPr>
              <a:t> API </a:t>
            </a:r>
            <a:r>
              <a:rPr lang="en-US" sz="2400" i="1" dirty="0" err="1">
                <a:solidFill>
                  <a:schemeClr val="bg1"/>
                </a:solidFill>
                <a:latin typeface="League Gothic" panose="00000500000000000000"/>
              </a:rPr>
              <a:t>menggunakan</a:t>
            </a:r>
            <a:r>
              <a:rPr lang="en-US" sz="2400" i="1" dirty="0">
                <a:solidFill>
                  <a:schemeClr val="bg1"/>
                </a:solidFill>
                <a:latin typeface="League Gothic" panose="00000500000000000000"/>
              </a:rPr>
              <a:t> Data Tweet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5A97A7-F21F-98D7-0988-749E348DBB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714" y="1247688"/>
            <a:ext cx="5792971" cy="323278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A3BBEC4-B16D-C1C0-BEC5-EE6C32ACB92B}"/>
              </a:ext>
            </a:extLst>
          </p:cNvPr>
          <p:cNvSpPr txBox="1">
            <a:spLocks/>
          </p:cNvSpPr>
          <p:nvPr/>
        </p:nvSpPr>
        <p:spPr>
          <a:xfrm>
            <a:off x="1246874" y="4480470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id-ID" sz="1600" dirty="0">
                <a:solidFill>
                  <a:schemeClr val="bg1"/>
                </a:solidFill>
                <a:latin typeface="League Gothic" panose="00000500000000000000"/>
              </a:rPr>
              <a:t>*</a:t>
            </a:r>
            <a:r>
              <a:rPr lang="en-US" sz="1600" dirty="0">
                <a:solidFill>
                  <a:schemeClr val="bg1"/>
                </a:solidFill>
                <a:latin typeface="League Gothic" panose="00000500000000000000"/>
              </a:rPr>
              <a:t>A</a:t>
            </a:r>
            <a:r>
              <a:rPr lang="id-ID" sz="1600" dirty="0">
                <a:solidFill>
                  <a:schemeClr val="bg1"/>
                </a:solidFill>
                <a:latin typeface="League Gothic" panose="00000500000000000000"/>
              </a:rPr>
              <a:t>PI Swagger UI terlampir</a:t>
            </a:r>
            <a:endParaRPr lang="en-US" sz="1600" dirty="0">
              <a:solidFill>
                <a:schemeClr val="bg1"/>
              </a:solidFill>
              <a:latin typeface="League Gothic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55989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99;p59">
            <a:extLst>
              <a:ext uri="{FF2B5EF4-FFF2-40B4-BE49-F238E27FC236}">
                <a16:creationId xmlns:a16="http://schemas.microsoft.com/office/drawing/2014/main" id="{E30A6114-CD43-2343-0649-C72C43797D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000" y="158778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Alur </a:t>
            </a:r>
            <a:r>
              <a:rPr lang="en-ID" dirty="0" err="1"/>
              <a:t>Pemodelan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EAA357-9C09-0016-BD15-D3D72BBE08A9}"/>
              </a:ext>
            </a:extLst>
          </p:cNvPr>
          <p:cNvSpPr txBox="1"/>
          <p:nvPr/>
        </p:nvSpPr>
        <p:spPr>
          <a:xfrm>
            <a:off x="143080" y="579378"/>
            <a:ext cx="828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err="1">
                <a:solidFill>
                  <a:schemeClr val="bg1"/>
                </a:solidFill>
                <a:latin typeface="League Gothic" panose="00000500000000000000"/>
              </a:rPr>
              <a:t>Alur</a:t>
            </a:r>
            <a:r>
              <a:rPr lang="en-US" sz="2000" b="1" i="1" dirty="0">
                <a:solidFill>
                  <a:schemeClr val="bg1"/>
                </a:solidFill>
                <a:latin typeface="League Gothic" panose="00000500000000000000"/>
              </a:rPr>
              <a:t> </a:t>
            </a:r>
            <a:r>
              <a:rPr lang="en-US" sz="2000" b="1" i="1" dirty="0" err="1">
                <a:solidFill>
                  <a:schemeClr val="bg1"/>
                </a:solidFill>
                <a:latin typeface="League Gothic" panose="00000500000000000000"/>
              </a:rPr>
              <a:t>Pemodelan</a:t>
            </a:r>
            <a:r>
              <a:rPr lang="en-US" sz="2000" b="1" i="1" dirty="0">
                <a:solidFill>
                  <a:schemeClr val="bg1"/>
                </a:solidFill>
                <a:latin typeface="League Gothic" panose="00000500000000000000"/>
              </a:rPr>
              <a:t> model </a:t>
            </a:r>
            <a:r>
              <a:rPr lang="id-ID" sz="2000" b="1" i="1" dirty="0">
                <a:solidFill>
                  <a:schemeClr val="bg1"/>
                </a:solidFill>
                <a:latin typeface="League Gothic" panose="00000500000000000000"/>
              </a:rPr>
              <a:t>LSTM</a:t>
            </a:r>
            <a:r>
              <a:rPr lang="en-US" sz="2000" b="1" i="1" dirty="0">
                <a:solidFill>
                  <a:schemeClr val="bg1"/>
                </a:solidFill>
                <a:latin typeface="League Gothic" panose="00000500000000000000"/>
              </a:rPr>
              <a:t> </a:t>
            </a:r>
            <a:r>
              <a:rPr lang="en-US" sz="2000" b="1" i="1" dirty="0" err="1">
                <a:solidFill>
                  <a:schemeClr val="bg1"/>
                </a:solidFill>
                <a:latin typeface="League Gothic" panose="00000500000000000000"/>
              </a:rPr>
              <a:t>dengan</a:t>
            </a:r>
            <a:r>
              <a:rPr lang="en-US" sz="2000" b="1" i="1" dirty="0">
                <a:solidFill>
                  <a:schemeClr val="bg1"/>
                </a:solidFill>
                <a:latin typeface="League Gothic" panose="00000500000000000000"/>
              </a:rPr>
              <a:t> </a:t>
            </a:r>
            <a:r>
              <a:rPr lang="id-ID" sz="2000" b="1" i="1" dirty="0">
                <a:solidFill>
                  <a:schemeClr val="bg1"/>
                </a:solidFill>
                <a:latin typeface="League Gothic" panose="00000500000000000000"/>
              </a:rPr>
              <a:t>Tensoflow </a:t>
            </a:r>
            <a:r>
              <a:rPr lang="en-US" sz="2000" b="1" i="1" dirty="0" err="1">
                <a:solidFill>
                  <a:schemeClr val="bg1"/>
                </a:solidFill>
                <a:latin typeface="League Gothic" panose="00000500000000000000"/>
              </a:rPr>
              <a:t>pada</a:t>
            </a:r>
            <a:r>
              <a:rPr lang="en-US" sz="2000" b="1" i="1" dirty="0">
                <a:solidFill>
                  <a:schemeClr val="bg1"/>
                </a:solidFill>
                <a:latin typeface="League Gothic" panose="00000500000000000000"/>
              </a:rPr>
              <a:t> API</a:t>
            </a:r>
          </a:p>
          <a:p>
            <a:endParaRPr lang="id-ID" sz="2000" dirty="0">
              <a:solidFill>
                <a:schemeClr val="bg1"/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77B9AE2-FA36-AAFF-9486-BF4E448E75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6528419"/>
              </p:ext>
            </p:extLst>
          </p:nvPr>
        </p:nvGraphicFramePr>
        <p:xfrm>
          <a:off x="143079" y="933322"/>
          <a:ext cx="8512189" cy="1888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AB3BF3A-658D-01A4-14E4-2EADD20DD7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0799067"/>
              </p:ext>
            </p:extLst>
          </p:nvPr>
        </p:nvGraphicFramePr>
        <p:xfrm>
          <a:off x="143080" y="2571750"/>
          <a:ext cx="8640960" cy="2166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8051C539-44D0-61FE-F687-5DD4E8EBA5C7}"/>
              </a:ext>
            </a:extLst>
          </p:cNvPr>
          <p:cNvGrpSpPr/>
          <p:nvPr/>
        </p:nvGrpSpPr>
        <p:grpSpPr>
          <a:xfrm rot="16200000">
            <a:off x="7935917" y="2659841"/>
            <a:ext cx="277287" cy="324373"/>
            <a:chOff x="6920700" y="920981"/>
            <a:chExt cx="277287" cy="324373"/>
          </a:xfrm>
        </p:grpSpPr>
        <p:sp>
          <p:nvSpPr>
            <p:cNvPr id="7" name="Right Arrow 7">
              <a:extLst>
                <a:ext uri="{FF2B5EF4-FFF2-40B4-BE49-F238E27FC236}">
                  <a16:creationId xmlns:a16="http://schemas.microsoft.com/office/drawing/2014/main" id="{9CE9BFEE-80CC-EADD-C88F-C80FA2710D7C}"/>
                </a:ext>
              </a:extLst>
            </p:cNvPr>
            <p:cNvSpPr/>
            <p:nvPr/>
          </p:nvSpPr>
          <p:spPr>
            <a:xfrm rot="10800000">
              <a:off x="6920700" y="920981"/>
              <a:ext cx="277287" cy="32437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ight Arrow 4">
              <a:extLst>
                <a:ext uri="{FF2B5EF4-FFF2-40B4-BE49-F238E27FC236}">
                  <a16:creationId xmlns:a16="http://schemas.microsoft.com/office/drawing/2014/main" id="{0E5BD051-4336-6442-40FB-35AB41E463BC}"/>
                </a:ext>
              </a:extLst>
            </p:cNvPr>
            <p:cNvSpPr/>
            <p:nvPr/>
          </p:nvSpPr>
          <p:spPr>
            <a:xfrm rot="21600000">
              <a:off x="7003886" y="985856"/>
              <a:ext cx="194101" cy="1946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12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33134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99;p59">
            <a:extLst>
              <a:ext uri="{FF2B5EF4-FFF2-40B4-BE49-F238E27FC236}">
                <a16:creationId xmlns:a16="http://schemas.microsoft.com/office/drawing/2014/main" id="{E30A6114-CD43-2343-0649-C72C43797D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500" y="111481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Alur </a:t>
            </a:r>
            <a:r>
              <a:rPr lang="en-ID" dirty="0" err="1"/>
              <a:t>Pemodelan</a:t>
            </a:r>
            <a:r>
              <a:rPr lang="en-ID" dirty="0"/>
              <a:t> 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9331FF-981B-C71E-E974-9D0BC3367A8E}"/>
              </a:ext>
            </a:extLst>
          </p:cNvPr>
          <p:cNvSpPr txBox="1"/>
          <p:nvPr/>
        </p:nvSpPr>
        <p:spPr>
          <a:xfrm>
            <a:off x="147580" y="532081"/>
            <a:ext cx="8280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i="1" dirty="0">
                <a:solidFill>
                  <a:schemeClr val="bg1"/>
                </a:solidFill>
                <a:latin typeface="League Gothic" panose="00000500000000000000"/>
              </a:rPr>
              <a:t>Hasil training </a:t>
            </a:r>
            <a:r>
              <a:rPr lang="en-US" sz="2000" b="1" i="1" dirty="0">
                <a:solidFill>
                  <a:schemeClr val="bg1"/>
                </a:solidFill>
                <a:latin typeface="League Gothic" panose="00000500000000000000"/>
              </a:rPr>
              <a:t>model </a:t>
            </a:r>
            <a:r>
              <a:rPr lang="id-ID" sz="2000" b="1" i="1" dirty="0">
                <a:solidFill>
                  <a:schemeClr val="bg1"/>
                </a:solidFill>
                <a:latin typeface="League Gothic" panose="00000500000000000000"/>
              </a:rPr>
              <a:t>LSTM</a:t>
            </a:r>
            <a:r>
              <a:rPr lang="en-US" sz="2000" b="1" i="1" dirty="0">
                <a:solidFill>
                  <a:schemeClr val="bg1"/>
                </a:solidFill>
                <a:latin typeface="League Gothic" panose="00000500000000000000"/>
              </a:rPr>
              <a:t> b</a:t>
            </a:r>
            <a:r>
              <a:rPr lang="id-ID" sz="2000" b="1" i="1" dirty="0">
                <a:solidFill>
                  <a:schemeClr val="bg1"/>
                </a:solidFill>
                <a:latin typeface="League Gothic" panose="00000500000000000000"/>
              </a:rPr>
              <a:t>erupa prediksi dan akurasi</a:t>
            </a:r>
            <a:endParaRPr lang="en-US" sz="2000" b="1" i="1" dirty="0">
              <a:solidFill>
                <a:schemeClr val="bg1"/>
              </a:solidFill>
              <a:latin typeface="League Gothic" panose="0000050000000000000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905D98-9C22-1120-808E-7DE541DE98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80" y="918396"/>
            <a:ext cx="8473946" cy="18752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8E4964-A872-A578-1557-F5FB045BB7BF}"/>
              </a:ext>
            </a:extLst>
          </p:cNvPr>
          <p:cNvSpPr txBox="1"/>
          <p:nvPr/>
        </p:nvSpPr>
        <p:spPr>
          <a:xfrm>
            <a:off x="147580" y="2779838"/>
            <a:ext cx="8280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i="1" dirty="0">
                <a:solidFill>
                  <a:schemeClr val="bg1"/>
                </a:solidFill>
                <a:latin typeface="League Gothic" panose="00000500000000000000"/>
              </a:rPr>
              <a:t>Classification Report</a:t>
            </a:r>
            <a:endParaRPr lang="en-US" sz="2000" b="1" i="1" dirty="0">
              <a:solidFill>
                <a:schemeClr val="bg1"/>
              </a:solidFill>
              <a:latin typeface="League Gothic" panose="0000050000000000000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01AC87-6349-1524-84AF-A3554121F8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80" y="3209874"/>
            <a:ext cx="4020111" cy="15337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572A36-A306-55D6-0833-CEDD8F2B4E37}"/>
              </a:ext>
            </a:extLst>
          </p:cNvPr>
          <p:cNvSpPr txBox="1"/>
          <p:nvPr/>
        </p:nvSpPr>
        <p:spPr>
          <a:xfrm>
            <a:off x="4337050" y="3209874"/>
            <a:ext cx="4284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dirty="0">
                <a:solidFill>
                  <a:schemeClr val="bg1"/>
                </a:solidFill>
                <a:latin typeface="League Gothic"/>
              </a:rPr>
              <a:t>Akurasi 87,73%</a:t>
            </a:r>
          </a:p>
        </p:txBody>
      </p:sp>
    </p:spTree>
    <p:extLst>
      <p:ext uri="{BB962C8B-B14F-4D97-AF65-F5344CB8AC3E}">
        <p14:creationId xmlns:p14="http://schemas.microsoft.com/office/powerpoint/2010/main" val="240501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99;p59">
            <a:extLst>
              <a:ext uri="{FF2B5EF4-FFF2-40B4-BE49-F238E27FC236}">
                <a16:creationId xmlns:a16="http://schemas.microsoft.com/office/drawing/2014/main" id="{E30A6114-CD43-2343-0649-C72C43797D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000" y="174538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Hasil Training Model</a:t>
            </a:r>
            <a:endParaRPr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4BC922-C52A-A3B3-B542-1D1D961EEE77}"/>
              </a:ext>
            </a:extLst>
          </p:cNvPr>
          <p:cNvSpPr txBox="1">
            <a:spLocks/>
          </p:cNvSpPr>
          <p:nvPr/>
        </p:nvSpPr>
        <p:spPr>
          <a:xfrm>
            <a:off x="194400" y="595138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2400" i="1" dirty="0">
                <a:solidFill>
                  <a:schemeClr val="bg1"/>
                </a:solidFill>
                <a:latin typeface="League Gothic" panose="00000500000000000000" pitchFamily="50" charset="0"/>
              </a:rPr>
              <a:t>Confusion Matrix pada Model LSTM</a:t>
            </a:r>
            <a:endParaRPr lang="en-US" sz="2400" dirty="0">
              <a:solidFill>
                <a:schemeClr val="bg1"/>
              </a:solidFill>
              <a:latin typeface="League Gothic" panose="00000500000000000000" pitchFamily="50" charset="0"/>
            </a:endParaRPr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8B5E887C-1D58-B734-F5B3-6A903EB41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95" y="1277686"/>
            <a:ext cx="4307905" cy="32706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E4E648-615A-B29F-A085-40B0E02134FA}"/>
              </a:ext>
            </a:extLst>
          </p:cNvPr>
          <p:cNvSpPr txBox="1"/>
          <p:nvPr/>
        </p:nvSpPr>
        <p:spPr>
          <a:xfrm>
            <a:off x="5200975" y="1649820"/>
            <a:ext cx="26129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eague Gothic" panose="00000500000000000000" pitchFamily="50" charset="0"/>
              </a:rPr>
              <a:t>Confusion Matrix </a:t>
            </a:r>
            <a:r>
              <a:rPr lang="en-US" sz="2000" dirty="0" err="1">
                <a:solidFill>
                  <a:schemeClr val="bg1"/>
                </a:solidFill>
                <a:latin typeface="League Gothic" panose="00000500000000000000" pitchFamily="50" charset="0"/>
              </a:rPr>
              <a:t>diperoleh</a:t>
            </a:r>
            <a:r>
              <a:rPr lang="en-US" sz="2000" dirty="0">
                <a:solidFill>
                  <a:schemeClr val="bg1"/>
                </a:solidFill>
                <a:latin typeface="League Gothic" panose="00000500000000000000" pitchFamily="50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eague Gothic" panose="00000500000000000000" pitchFamily="50" charset="0"/>
              </a:rPr>
              <a:t>dari</a:t>
            </a:r>
            <a:r>
              <a:rPr lang="en-US" sz="2000" dirty="0">
                <a:solidFill>
                  <a:schemeClr val="bg1"/>
                </a:solidFill>
                <a:latin typeface="League Gothic" panose="00000500000000000000" pitchFamily="50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eague Gothic" panose="00000500000000000000" pitchFamily="50" charset="0"/>
              </a:rPr>
              <a:t>hasil</a:t>
            </a:r>
            <a:r>
              <a:rPr lang="en-US" sz="2000" dirty="0">
                <a:solidFill>
                  <a:schemeClr val="bg1"/>
                </a:solidFill>
                <a:latin typeface="League Gothic" panose="00000500000000000000" pitchFamily="50" charset="0"/>
              </a:rPr>
              <a:t> test </a:t>
            </a:r>
            <a:r>
              <a:rPr lang="en-US" sz="2000" dirty="0" err="1">
                <a:solidFill>
                  <a:schemeClr val="bg1"/>
                </a:solidFill>
                <a:latin typeface="League Gothic" panose="00000500000000000000" pitchFamily="50" charset="0"/>
              </a:rPr>
              <a:t>dengan</a:t>
            </a:r>
            <a:r>
              <a:rPr lang="en-US" sz="2000" dirty="0">
                <a:solidFill>
                  <a:schemeClr val="bg1"/>
                </a:solidFill>
                <a:latin typeface="League Gothic" panose="00000500000000000000" pitchFamily="50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eague Gothic" panose="00000500000000000000" pitchFamily="50" charset="0"/>
              </a:rPr>
              <a:t>menggunakan</a:t>
            </a:r>
            <a:r>
              <a:rPr lang="en-US" sz="2000" dirty="0">
                <a:solidFill>
                  <a:schemeClr val="bg1"/>
                </a:solidFill>
                <a:latin typeface="League Gothic" panose="00000500000000000000" pitchFamily="50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eague Gothic" panose="00000500000000000000" pitchFamily="50" charset="0"/>
              </a:rPr>
              <a:t>ytest</a:t>
            </a:r>
            <a:r>
              <a:rPr lang="en-US" sz="2000" dirty="0">
                <a:solidFill>
                  <a:schemeClr val="bg1"/>
                </a:solidFill>
                <a:latin typeface="League Gothic" panose="00000500000000000000" pitchFamily="50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eague Gothic" panose="00000500000000000000" pitchFamily="50" charset="0"/>
              </a:rPr>
              <a:t>dalam</a:t>
            </a:r>
            <a:r>
              <a:rPr lang="en-US" sz="2000" dirty="0">
                <a:solidFill>
                  <a:schemeClr val="bg1"/>
                </a:solidFill>
                <a:latin typeface="League Gothic" panose="00000500000000000000" pitchFamily="50" charset="0"/>
              </a:rPr>
              <a:t> train test split </a:t>
            </a:r>
            <a:r>
              <a:rPr lang="en-US" sz="2000" dirty="0" err="1">
                <a:solidFill>
                  <a:schemeClr val="bg1"/>
                </a:solidFill>
                <a:latin typeface="League Gothic" panose="00000500000000000000" pitchFamily="50" charset="0"/>
              </a:rPr>
              <a:t>dengan</a:t>
            </a:r>
            <a:r>
              <a:rPr lang="en-US" sz="2000" dirty="0">
                <a:solidFill>
                  <a:schemeClr val="bg1"/>
                </a:solidFill>
                <a:latin typeface="League Gothic" panose="00000500000000000000" pitchFamily="50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eague Gothic" panose="00000500000000000000" pitchFamily="50" charset="0"/>
              </a:rPr>
              <a:t>jumlah</a:t>
            </a:r>
            <a:r>
              <a:rPr lang="en-US" sz="2000" dirty="0">
                <a:solidFill>
                  <a:schemeClr val="bg1"/>
                </a:solidFill>
                <a:latin typeface="League Gothic" panose="00000500000000000000" pitchFamily="50" charset="0"/>
              </a:rPr>
              <a:t> data </a:t>
            </a:r>
            <a:r>
              <a:rPr lang="en-US" sz="2000" dirty="0" err="1">
                <a:solidFill>
                  <a:schemeClr val="bg1"/>
                </a:solidFill>
                <a:latin typeface="League Gothic" panose="00000500000000000000" pitchFamily="50" charset="0"/>
              </a:rPr>
              <a:t>sebanyak</a:t>
            </a:r>
            <a:r>
              <a:rPr lang="en-US" sz="2000" dirty="0">
                <a:solidFill>
                  <a:schemeClr val="bg1"/>
                </a:solidFill>
                <a:latin typeface="League Gothic" panose="00000500000000000000" pitchFamily="50" charset="0"/>
              </a:rPr>
              <a:t> </a:t>
            </a:r>
            <a:r>
              <a:rPr lang="id-ID" sz="2000" dirty="0">
                <a:solidFill>
                  <a:schemeClr val="bg1"/>
                </a:solidFill>
                <a:latin typeface="League Gothic" panose="00000500000000000000" pitchFamily="50" charset="0"/>
              </a:rPr>
              <a:t>2200 </a:t>
            </a:r>
            <a:r>
              <a:rPr lang="en-US" sz="2000" dirty="0">
                <a:solidFill>
                  <a:schemeClr val="bg1"/>
                </a:solidFill>
                <a:latin typeface="League Gothic" panose="00000500000000000000" pitchFamily="50" charset="0"/>
              </a:rPr>
              <a:t>data</a:t>
            </a:r>
          </a:p>
          <a:p>
            <a:endParaRPr lang="id-ID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74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99;p59">
            <a:extLst>
              <a:ext uri="{FF2B5EF4-FFF2-40B4-BE49-F238E27FC236}">
                <a16:creationId xmlns:a16="http://schemas.microsoft.com/office/drawing/2014/main" id="{E30A6114-CD43-2343-0649-C72C43797D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500" y="143013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Hasil Training Model</a:t>
            </a:r>
            <a:endParaRPr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39EA9-2193-7145-52CB-B241E30B3E9D}"/>
              </a:ext>
            </a:extLst>
          </p:cNvPr>
          <p:cNvSpPr txBox="1">
            <a:spLocks/>
          </p:cNvSpPr>
          <p:nvPr/>
        </p:nvSpPr>
        <p:spPr>
          <a:xfrm>
            <a:off x="198900" y="658209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400" i="1" dirty="0" err="1">
                <a:solidFill>
                  <a:schemeClr val="bg1"/>
                </a:solidFill>
                <a:latin typeface="League Gothic" panose="00000500000000000000"/>
              </a:rPr>
              <a:t>Hasil</a:t>
            </a:r>
            <a:r>
              <a:rPr lang="en-US" sz="2400" i="1" dirty="0">
                <a:solidFill>
                  <a:schemeClr val="bg1"/>
                </a:solidFill>
                <a:latin typeface="League Gothic" panose="0000050000000000000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League Gothic" panose="00000500000000000000"/>
              </a:rPr>
              <a:t>Analisis</a:t>
            </a:r>
            <a:r>
              <a:rPr lang="en-US" sz="2400" i="1" dirty="0">
                <a:solidFill>
                  <a:schemeClr val="bg1"/>
                </a:solidFill>
                <a:latin typeface="League Gothic" panose="0000050000000000000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League Gothic" panose="00000500000000000000"/>
              </a:rPr>
              <a:t>Sentimen</a:t>
            </a:r>
            <a:r>
              <a:rPr lang="en-US" sz="2400" i="1" dirty="0">
                <a:solidFill>
                  <a:schemeClr val="bg1"/>
                </a:solidFill>
                <a:latin typeface="League Gothic" panose="00000500000000000000"/>
              </a:rPr>
              <a:t> model </a:t>
            </a:r>
            <a:r>
              <a:rPr lang="id-ID" sz="2400" i="1" dirty="0">
                <a:solidFill>
                  <a:schemeClr val="bg1"/>
                </a:solidFill>
                <a:latin typeface="League Gothic" panose="00000500000000000000"/>
              </a:rPr>
              <a:t>LSTM</a:t>
            </a:r>
            <a:r>
              <a:rPr lang="en-US" sz="2400" i="1" dirty="0">
                <a:solidFill>
                  <a:schemeClr val="bg1"/>
                </a:solidFill>
                <a:latin typeface="League Gothic" panose="0000050000000000000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League Gothic" panose="00000500000000000000"/>
              </a:rPr>
              <a:t>pada</a:t>
            </a:r>
            <a:r>
              <a:rPr lang="en-US" sz="2400" i="1" dirty="0">
                <a:solidFill>
                  <a:schemeClr val="bg1"/>
                </a:solidFill>
                <a:latin typeface="League Gothic" panose="00000500000000000000"/>
              </a:rPr>
              <a:t> API </a:t>
            </a:r>
            <a:r>
              <a:rPr lang="en-US" sz="2400" i="1" dirty="0" err="1">
                <a:solidFill>
                  <a:schemeClr val="bg1"/>
                </a:solidFill>
                <a:latin typeface="League Gothic" panose="00000500000000000000"/>
              </a:rPr>
              <a:t>menggunakan</a:t>
            </a:r>
            <a:r>
              <a:rPr lang="en-US" sz="2400" i="1" dirty="0">
                <a:solidFill>
                  <a:schemeClr val="bg1"/>
                </a:solidFill>
                <a:latin typeface="League Gothic" panose="00000500000000000000"/>
              </a:rPr>
              <a:t> Data Tweet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A5D5D1-4BAA-0EF9-9474-B49DA15B9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139" y="1340864"/>
            <a:ext cx="5774579" cy="314442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3F284A7-418E-3EC8-4AE8-0BE3889612E1}"/>
              </a:ext>
            </a:extLst>
          </p:cNvPr>
          <p:cNvSpPr txBox="1">
            <a:spLocks/>
          </p:cNvSpPr>
          <p:nvPr/>
        </p:nvSpPr>
        <p:spPr>
          <a:xfrm>
            <a:off x="1152281" y="4509418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id-ID" sz="1600" dirty="0">
                <a:solidFill>
                  <a:schemeClr val="bg1"/>
                </a:solidFill>
                <a:latin typeface="League Gothic" panose="00000500000000000000"/>
              </a:rPr>
              <a:t>*</a:t>
            </a:r>
            <a:r>
              <a:rPr lang="en-US" sz="1600" dirty="0">
                <a:solidFill>
                  <a:schemeClr val="bg1"/>
                </a:solidFill>
                <a:latin typeface="League Gothic" panose="00000500000000000000"/>
              </a:rPr>
              <a:t>A</a:t>
            </a:r>
            <a:r>
              <a:rPr lang="id-ID" sz="1600" dirty="0">
                <a:solidFill>
                  <a:schemeClr val="bg1"/>
                </a:solidFill>
                <a:latin typeface="League Gothic" panose="00000500000000000000"/>
              </a:rPr>
              <a:t>PI Swagger UI terlampir</a:t>
            </a:r>
            <a:endParaRPr lang="en-US" sz="1600" dirty="0">
              <a:solidFill>
                <a:schemeClr val="bg1"/>
              </a:solidFill>
              <a:latin typeface="League Gothic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13301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9" name="Google Shape;2599;p59"/>
          <p:cNvSpPr txBox="1">
            <a:spLocks noGrp="1"/>
          </p:cNvSpPr>
          <p:nvPr>
            <p:ph type="title"/>
          </p:nvPr>
        </p:nvSpPr>
        <p:spPr>
          <a:xfrm>
            <a:off x="544063" y="349488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LATAR BELAKANG</a:t>
            </a:r>
            <a:endParaRPr dirty="0"/>
          </a:p>
        </p:txBody>
      </p:sp>
      <p:sp>
        <p:nvSpPr>
          <p:cNvPr id="2601" name="Google Shape;2601;p59"/>
          <p:cNvSpPr txBox="1"/>
          <p:nvPr/>
        </p:nvSpPr>
        <p:spPr>
          <a:xfrm>
            <a:off x="720000" y="998974"/>
            <a:ext cx="7704000" cy="33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Indonesia </a:t>
            </a:r>
            <a:r>
              <a:rPr lang="en-US" sz="16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adalah</a:t>
            </a:r>
            <a:r>
              <a:rPr lang="en-US" sz="16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salah </a:t>
            </a:r>
            <a:r>
              <a:rPr lang="en-US" sz="16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satu</a:t>
            </a:r>
            <a:r>
              <a:rPr lang="en-US" sz="16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negara </a:t>
            </a:r>
            <a:r>
              <a:rPr lang="en-US" sz="16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dengan</a:t>
            </a:r>
            <a:r>
              <a:rPr lang="en-US" sz="16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pengguna</a:t>
            </a:r>
            <a:r>
              <a:rPr lang="en-US" sz="16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internet </a:t>
            </a:r>
            <a:r>
              <a:rPr lang="en-US" sz="16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terbanyak</a:t>
            </a:r>
            <a:r>
              <a:rPr lang="en-US" sz="16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di dunia. Pada </a:t>
            </a:r>
            <a:r>
              <a:rPr lang="en-US" sz="1600" i="1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platform</a:t>
            </a:r>
            <a:r>
              <a:rPr lang="en-US" sz="16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Twitter </a:t>
            </a:r>
            <a:r>
              <a:rPr lang="en-US" sz="16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sendiri</a:t>
            </a:r>
            <a:r>
              <a:rPr lang="en-US" sz="16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, </a:t>
            </a:r>
            <a:r>
              <a:rPr lang="en-US" sz="16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pengguna</a:t>
            </a:r>
            <a:r>
              <a:rPr lang="en-US" sz="16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aktifnya</a:t>
            </a:r>
            <a:r>
              <a:rPr lang="en-US" sz="16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mencapai</a:t>
            </a:r>
            <a:r>
              <a:rPr lang="en-US" sz="16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77%. </a:t>
            </a:r>
            <a:r>
              <a:rPr lang="en-US" sz="16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Dalam</a:t>
            </a:r>
            <a:r>
              <a:rPr lang="en-US" sz="16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setahun</a:t>
            </a:r>
            <a:r>
              <a:rPr lang="en-US" sz="16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tweet yang </a:t>
            </a:r>
            <a:r>
              <a:rPr lang="en-US" sz="16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dibuat</a:t>
            </a:r>
            <a:r>
              <a:rPr lang="en-US" sz="16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bisa</a:t>
            </a:r>
            <a:r>
              <a:rPr lang="en-US" sz="16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mencapai</a:t>
            </a:r>
            <a:r>
              <a:rPr lang="en-US" sz="16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4.1 </a:t>
            </a:r>
            <a:r>
              <a:rPr lang="en-US" sz="16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miliar</a:t>
            </a:r>
            <a:r>
              <a:rPr lang="en-US" sz="16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600" i="1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tweet</a:t>
            </a:r>
            <a:r>
              <a:rPr lang="en-US" sz="16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s.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Hal </a:t>
            </a:r>
            <a:r>
              <a:rPr lang="en-US" sz="16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ini</a:t>
            </a:r>
            <a:r>
              <a:rPr lang="en-US" sz="16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menunjukkan</a:t>
            </a:r>
            <a:r>
              <a:rPr lang="en-US" sz="16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bahwa</a:t>
            </a:r>
            <a:r>
              <a:rPr lang="en-US" sz="16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ada</a:t>
            </a:r>
            <a:r>
              <a:rPr lang="en-US" sz="16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kecenderungan</a:t>
            </a:r>
            <a:r>
              <a:rPr lang="en-US" sz="16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pengguna</a:t>
            </a:r>
            <a:r>
              <a:rPr lang="en-US" sz="16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internet di Indonesia sangat </a:t>
            </a:r>
            <a:r>
              <a:rPr lang="en-US" sz="16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aktif</a:t>
            </a:r>
            <a:r>
              <a:rPr lang="en-US" sz="16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berkomentar</a:t>
            </a:r>
            <a:r>
              <a:rPr lang="en-US" sz="16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di media </a:t>
            </a:r>
            <a:r>
              <a:rPr lang="en-US" sz="16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sosial</a:t>
            </a:r>
            <a:r>
              <a:rPr lang="en-US" sz="16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. </a:t>
            </a:r>
            <a:r>
              <a:rPr lang="en-US" sz="16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Mendapatkan</a:t>
            </a:r>
            <a:r>
              <a:rPr lang="en-US" sz="16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pengetahuan</a:t>
            </a:r>
            <a:r>
              <a:rPr lang="en-US" sz="16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mengenai</a:t>
            </a:r>
            <a:r>
              <a:rPr lang="en-US" sz="16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komentar</a:t>
            </a:r>
            <a:r>
              <a:rPr lang="en-US" sz="16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netizen Indonesia di media </a:t>
            </a:r>
            <a:r>
              <a:rPr lang="en-US" sz="16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sosial</a:t>
            </a:r>
            <a:r>
              <a:rPr lang="en-US" sz="16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bisa</a:t>
            </a:r>
            <a:r>
              <a:rPr lang="en-US" sz="16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bermanfaat</a:t>
            </a:r>
            <a:r>
              <a:rPr lang="en-US" sz="16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untuk</a:t>
            </a:r>
            <a:r>
              <a:rPr lang="en-US" sz="16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mengenali</a:t>
            </a:r>
            <a:r>
              <a:rPr lang="en-US" sz="16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lebih</a:t>
            </a:r>
            <a:r>
              <a:rPr lang="en-US" sz="16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dalam</a:t>
            </a:r>
            <a:r>
              <a:rPr lang="en-US" sz="16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bagaimana</a:t>
            </a:r>
            <a:r>
              <a:rPr lang="en-US" sz="16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pola</a:t>
            </a:r>
            <a:r>
              <a:rPr lang="en-US" sz="16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komentar</a:t>
            </a:r>
            <a:r>
              <a:rPr lang="en-US" sz="16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netizen Indonesia </a:t>
            </a:r>
            <a:r>
              <a:rPr lang="en-US" sz="16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beserta</a:t>
            </a:r>
            <a:r>
              <a:rPr lang="en-US" sz="16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karakteristiknya</a:t>
            </a:r>
            <a:r>
              <a:rPr lang="en-US" sz="16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r>
              <a:rPr lang="en-US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Oleh </a:t>
            </a:r>
            <a:r>
              <a:rPr lang="en-US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sebab</a:t>
            </a:r>
            <a:r>
              <a:rPr lang="en-US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itu</a:t>
            </a:r>
            <a:r>
              <a:rPr lang="en-US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penelitian</a:t>
            </a:r>
            <a:r>
              <a:rPr lang="en-US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ini</a:t>
            </a:r>
            <a:r>
              <a:rPr lang="en-US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bertujuan</a:t>
            </a:r>
            <a:r>
              <a:rPr lang="en-US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untuk</a:t>
            </a:r>
            <a:r>
              <a:rPr lang="en-US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menganalisis</a:t>
            </a:r>
            <a:r>
              <a:rPr lang="en-US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kecenderungan</a:t>
            </a:r>
            <a:r>
              <a:rPr lang="en-US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kata yang </a:t>
            </a:r>
            <a:r>
              <a:rPr lang="en-US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sering</a:t>
            </a:r>
            <a:r>
              <a:rPr lang="en-US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digunakan</a:t>
            </a:r>
            <a:r>
              <a:rPr lang="en-US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dalam</a:t>
            </a:r>
            <a:r>
              <a:rPr lang="en-US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komentar</a:t>
            </a:r>
            <a:r>
              <a:rPr lang="en-US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dengan</a:t>
            </a:r>
            <a:r>
              <a:rPr lang="en-US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keterangan</a:t>
            </a:r>
            <a:r>
              <a:rPr lang="en-US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sentimen</a:t>
            </a:r>
            <a:r>
              <a:rPr lang="en-US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positif</a:t>
            </a:r>
            <a:r>
              <a:rPr lang="en-US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, </a:t>
            </a:r>
            <a:r>
              <a:rPr lang="en-US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negatif</a:t>
            </a:r>
            <a:r>
              <a:rPr lang="en-US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, dan </a:t>
            </a:r>
            <a:r>
              <a:rPr lang="en-US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netral</a:t>
            </a:r>
            <a:r>
              <a:rPr lang="en-US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. </a:t>
            </a:r>
            <a:r>
              <a:rPr lang="en-US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Harapannya</a:t>
            </a:r>
            <a:r>
              <a:rPr lang="en-US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, </a:t>
            </a:r>
            <a:r>
              <a:rPr lang="en-US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hasil</a:t>
            </a:r>
            <a:r>
              <a:rPr lang="en-US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penelitian</a:t>
            </a:r>
            <a:r>
              <a:rPr lang="en-US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ini</a:t>
            </a:r>
            <a:r>
              <a:rPr lang="en-US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dapat</a:t>
            </a:r>
            <a:r>
              <a:rPr lang="en-US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menjadi</a:t>
            </a:r>
            <a:r>
              <a:rPr lang="en-US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bahan</a:t>
            </a:r>
            <a:r>
              <a:rPr lang="en-US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pertimbangan</a:t>
            </a:r>
            <a:r>
              <a:rPr lang="en-US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berbagai</a:t>
            </a:r>
            <a:r>
              <a:rPr lang="en-US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pihak</a:t>
            </a:r>
            <a:r>
              <a:rPr lang="en-US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dalam</a:t>
            </a:r>
            <a:r>
              <a:rPr lang="en-US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mengambil</a:t>
            </a:r>
            <a:r>
              <a:rPr lang="en-US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keputusan</a:t>
            </a:r>
            <a:r>
              <a:rPr lang="en-US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, </a:t>
            </a:r>
            <a:r>
              <a:rPr lang="en-US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terutama</a:t>
            </a:r>
            <a:r>
              <a:rPr lang="en-US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yang </a:t>
            </a:r>
            <a:r>
              <a:rPr lang="en-US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bersinggungan</a:t>
            </a:r>
            <a:r>
              <a:rPr lang="en-US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dengan</a:t>
            </a:r>
            <a:r>
              <a:rPr lang="en-US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sentiment netizen Indonesia.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602" name="Google Shape;2602;p59"/>
          <p:cNvSpPr txBox="1"/>
          <p:nvPr/>
        </p:nvSpPr>
        <p:spPr>
          <a:xfrm>
            <a:off x="1256263" y="4147800"/>
            <a:ext cx="314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  <p:extLst>
      <p:ext uri="{BB962C8B-B14F-4D97-AF65-F5344CB8AC3E}">
        <p14:creationId xmlns:p14="http://schemas.microsoft.com/office/powerpoint/2010/main" val="117749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2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99;p59">
            <a:extLst>
              <a:ext uri="{FF2B5EF4-FFF2-40B4-BE49-F238E27FC236}">
                <a16:creationId xmlns:a16="http://schemas.microsoft.com/office/drawing/2014/main" id="{E30A6114-CD43-2343-0649-C72C43797D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500" y="284902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KESIMPULAN DAN SARAN</a:t>
            </a:r>
            <a:endParaRPr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49BD414-1E78-80F4-3337-BE7C0C4EC39E}"/>
              </a:ext>
            </a:extLst>
          </p:cNvPr>
          <p:cNvSpPr txBox="1">
            <a:spLocks/>
          </p:cNvSpPr>
          <p:nvPr/>
        </p:nvSpPr>
        <p:spPr>
          <a:xfrm>
            <a:off x="457200" y="705502"/>
            <a:ext cx="8229600" cy="5544616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d-ID" sz="2800" b="1" i="1" dirty="0">
                <a:solidFill>
                  <a:schemeClr val="bg1"/>
                </a:solidFill>
                <a:latin typeface="League Gothic" panose="00000500000000000000"/>
              </a:rPr>
              <a:t>Kesimpulan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000" b="1" dirty="0">
                <a:solidFill>
                  <a:schemeClr val="bg1"/>
                </a:solidFill>
                <a:latin typeface="League Gothic" panose="00000500000000000000"/>
              </a:rPr>
              <a:t>Dikarenakan analisis sentimen merupakan analisis judgemental, maka dengan data yang diberikan menghasilkan model dengan kualitas yang kurang untuk memprediksi kalimat kritik.</a:t>
            </a:r>
            <a:endParaRPr lang="en-ID" sz="2000" b="1" dirty="0">
              <a:solidFill>
                <a:schemeClr val="bg1"/>
              </a:solidFill>
              <a:latin typeface="League Gothic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D" sz="2000" b="1" dirty="0">
              <a:solidFill>
                <a:schemeClr val="bg1"/>
              </a:solidFill>
              <a:latin typeface="League Gothic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000" b="1" dirty="0">
                <a:solidFill>
                  <a:schemeClr val="bg1"/>
                </a:solidFill>
                <a:latin typeface="League Gothic" panose="00000500000000000000"/>
              </a:rPr>
              <a:t>Dari hasil LSTM dan NN hasil sudah bagus tetapi lebih condong ke arah negatif karena dari label sudah terlihat karena data tidak balance. dapat diselesaikan dengan beberapa cara.</a:t>
            </a:r>
            <a:endParaRPr lang="en-ID" sz="2000" b="1" dirty="0">
              <a:solidFill>
                <a:schemeClr val="bg1"/>
              </a:solidFill>
              <a:latin typeface="League Gothic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D" sz="2000" b="1" dirty="0">
              <a:solidFill>
                <a:schemeClr val="bg1"/>
              </a:solidFill>
              <a:latin typeface="League Gothic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000" b="1" dirty="0">
                <a:solidFill>
                  <a:schemeClr val="bg1"/>
                </a:solidFill>
                <a:latin typeface="League Gothic" panose="00000500000000000000"/>
              </a:rPr>
              <a:t>Training model MLP membutuhkan waktu yang jauh lebih lama dari pada LSTM. Tetapi apabila digunakan untuk memprediksi suatu teks MLP lebih cepat daripada LSTM.</a:t>
            </a:r>
            <a:endParaRPr lang="en-US" sz="2000" b="1" dirty="0">
              <a:solidFill>
                <a:schemeClr val="bg1"/>
              </a:solidFill>
              <a:latin typeface="League Gothic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15729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99;p59">
            <a:extLst>
              <a:ext uri="{FF2B5EF4-FFF2-40B4-BE49-F238E27FC236}">
                <a16:creationId xmlns:a16="http://schemas.microsoft.com/office/drawing/2014/main" id="{E30A6114-CD43-2343-0649-C72C43797D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000" y="316433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KESIMPULAN DAN SARAN</a:t>
            </a:r>
            <a:endParaRPr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053A57F-D8A1-F013-D9D9-733C205BBAD0}"/>
              </a:ext>
            </a:extLst>
          </p:cNvPr>
          <p:cNvSpPr txBox="1">
            <a:spLocks/>
          </p:cNvSpPr>
          <p:nvPr/>
        </p:nvSpPr>
        <p:spPr>
          <a:xfrm>
            <a:off x="711000" y="899157"/>
            <a:ext cx="6616304" cy="4244343"/>
          </a:xfrm>
          <a:prstGeom prst="rect">
            <a:avLst/>
          </a:prstGeom>
        </p:spPr>
        <p:txBody>
          <a:bodyPr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d-ID" sz="2400" b="1" i="1" dirty="0">
                <a:solidFill>
                  <a:schemeClr val="bg1"/>
                </a:solidFill>
              </a:rPr>
              <a:t>Saran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400" b="1" dirty="0">
                <a:solidFill>
                  <a:schemeClr val="bg1"/>
                </a:solidFill>
              </a:rPr>
              <a:t>Dikarenakan analisis sentimen membutuhkan data yang sangat banyak, alangkah baiknya kita menggunakan transformer seperti : BERT atau FASTTEXT</a:t>
            </a:r>
            <a:endParaRPr lang="en-ID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D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400" b="1" dirty="0">
                <a:solidFill>
                  <a:schemeClr val="bg1"/>
                </a:solidFill>
              </a:rPr>
              <a:t>Mencari tambahan data dengan label neutral dan positif, sehingga data balance.</a:t>
            </a:r>
            <a:endParaRPr lang="en-ID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D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400" b="1" dirty="0">
                <a:solidFill>
                  <a:schemeClr val="bg1"/>
                </a:solidFill>
              </a:rPr>
              <a:t>Bisa menggunakan banyak model dari machine learning seperti XGB dan SVM</a:t>
            </a:r>
          </a:p>
        </p:txBody>
      </p:sp>
    </p:spTree>
    <p:extLst>
      <p:ext uri="{BB962C8B-B14F-4D97-AF65-F5344CB8AC3E}">
        <p14:creationId xmlns:p14="http://schemas.microsoft.com/office/powerpoint/2010/main" val="30611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9" name="Google Shape;2599;p59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RUMUSAN MASALAH</a:t>
            </a:r>
            <a:endParaRPr dirty="0"/>
          </a:p>
        </p:txBody>
      </p:sp>
      <p:sp>
        <p:nvSpPr>
          <p:cNvPr id="2601" name="Google Shape;2601;p59"/>
          <p:cNvSpPr txBox="1"/>
          <p:nvPr/>
        </p:nvSpPr>
        <p:spPr>
          <a:xfrm>
            <a:off x="1704361" y="1207768"/>
            <a:ext cx="6909710" cy="6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Bagaimana</a:t>
            </a:r>
            <a:r>
              <a:rPr lang="en-US" sz="18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hasil</a:t>
            </a:r>
            <a:r>
              <a:rPr lang="en-US" sz="18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analisis</a:t>
            </a:r>
            <a:r>
              <a:rPr lang="en-US" sz="18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sentimen</a:t>
            </a:r>
            <a:r>
              <a:rPr lang="en-US" sz="18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menggunakan</a:t>
            </a:r>
            <a:r>
              <a:rPr lang="en-US" sz="18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model Neural Network </a:t>
            </a:r>
            <a:r>
              <a:rPr lang="en-US" sz="18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dengan</a:t>
            </a:r>
            <a:r>
              <a:rPr lang="en-US" sz="18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SKLearn</a:t>
            </a:r>
            <a:r>
              <a:rPr lang="en-US" sz="18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?</a:t>
            </a:r>
          </a:p>
        </p:txBody>
      </p:sp>
      <p:sp>
        <p:nvSpPr>
          <p:cNvPr id="2602" name="Google Shape;2602;p59"/>
          <p:cNvSpPr txBox="1"/>
          <p:nvPr/>
        </p:nvSpPr>
        <p:spPr>
          <a:xfrm>
            <a:off x="1256263" y="4147800"/>
            <a:ext cx="314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5FDDC8-7AD2-950E-6880-0825A9049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922" y="1268648"/>
            <a:ext cx="823031" cy="7132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481579-BF06-754F-10D7-635C46440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922" y="2507797"/>
            <a:ext cx="823031" cy="7132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E2438E-5AEA-55C8-A9FD-EDAB43E5A9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921" y="3746946"/>
            <a:ext cx="823031" cy="719390"/>
          </a:xfrm>
          <a:prstGeom prst="rect">
            <a:avLst/>
          </a:prstGeom>
        </p:spPr>
      </p:pic>
      <p:sp>
        <p:nvSpPr>
          <p:cNvPr id="6" name="Google Shape;2601;p59">
            <a:extLst>
              <a:ext uri="{FF2B5EF4-FFF2-40B4-BE49-F238E27FC236}">
                <a16:creationId xmlns:a16="http://schemas.microsoft.com/office/drawing/2014/main" id="{85F2E747-1CEC-FB8E-9DC1-9FB7D100AE06}"/>
              </a:ext>
            </a:extLst>
          </p:cNvPr>
          <p:cNvSpPr txBox="1"/>
          <p:nvPr/>
        </p:nvSpPr>
        <p:spPr>
          <a:xfrm>
            <a:off x="1704361" y="2478051"/>
            <a:ext cx="6909710" cy="6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Bagaimana</a:t>
            </a:r>
            <a:r>
              <a:rPr lang="en-US" sz="18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hasil</a:t>
            </a:r>
            <a:r>
              <a:rPr lang="en-US" sz="18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analisis</a:t>
            </a:r>
            <a:r>
              <a:rPr lang="en-US" sz="18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sentimen</a:t>
            </a:r>
            <a:r>
              <a:rPr lang="en-US" sz="18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menggunakan</a:t>
            </a:r>
            <a:r>
              <a:rPr lang="en-US" sz="18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model LSTM </a:t>
            </a:r>
            <a:r>
              <a:rPr lang="en-US" sz="18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dengan</a:t>
            </a:r>
            <a:r>
              <a:rPr lang="en-US" sz="18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Tensorflow</a:t>
            </a:r>
            <a:r>
              <a:rPr lang="en-US" sz="18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?</a:t>
            </a:r>
          </a:p>
        </p:txBody>
      </p:sp>
      <p:sp>
        <p:nvSpPr>
          <p:cNvPr id="7" name="Google Shape;2601;p59">
            <a:extLst>
              <a:ext uri="{FF2B5EF4-FFF2-40B4-BE49-F238E27FC236}">
                <a16:creationId xmlns:a16="http://schemas.microsoft.com/office/drawing/2014/main" id="{DB4D174B-E2F2-35CE-3916-1D89AE1283BF}"/>
              </a:ext>
            </a:extLst>
          </p:cNvPr>
          <p:cNvSpPr txBox="1"/>
          <p:nvPr/>
        </p:nvSpPr>
        <p:spPr>
          <a:xfrm>
            <a:off x="1704361" y="3705163"/>
            <a:ext cx="6909710" cy="6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Bagaimana</a:t>
            </a:r>
            <a:r>
              <a:rPr lang="en-US" sz="18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hasil</a:t>
            </a:r>
            <a:r>
              <a:rPr lang="en-US" sz="18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sentimen</a:t>
            </a:r>
            <a:r>
              <a:rPr lang="en-US" sz="18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yang </a:t>
            </a:r>
            <a:r>
              <a:rPr lang="en-US" sz="18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dikategorikan</a:t>
            </a:r>
            <a:r>
              <a:rPr lang="en-US" sz="18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sebagai</a:t>
            </a:r>
            <a:r>
              <a:rPr lang="en-US" sz="18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komentar</a:t>
            </a:r>
            <a:r>
              <a:rPr lang="en-US" sz="18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positif</a:t>
            </a:r>
            <a:r>
              <a:rPr lang="en-US" sz="18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, </a:t>
            </a:r>
            <a:r>
              <a:rPr lang="en-US" sz="18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negatif</a:t>
            </a:r>
            <a:r>
              <a:rPr lang="en-US" sz="18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, dan </a:t>
            </a:r>
            <a:r>
              <a:rPr lang="en-US" sz="18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netral</a:t>
            </a:r>
            <a:r>
              <a:rPr lang="en-US" sz="18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6524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2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9" name="Google Shape;2599;p59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TUJUAN</a:t>
            </a:r>
            <a:endParaRPr dirty="0"/>
          </a:p>
        </p:txBody>
      </p:sp>
      <p:sp>
        <p:nvSpPr>
          <p:cNvPr id="3" name="Google Shape;2601;p59">
            <a:extLst>
              <a:ext uri="{FF2B5EF4-FFF2-40B4-BE49-F238E27FC236}">
                <a16:creationId xmlns:a16="http://schemas.microsoft.com/office/drawing/2014/main" id="{91B033BC-CB3B-50B0-57D1-4E25A3688672}"/>
              </a:ext>
            </a:extLst>
          </p:cNvPr>
          <p:cNvSpPr txBox="1"/>
          <p:nvPr/>
        </p:nvSpPr>
        <p:spPr>
          <a:xfrm>
            <a:off x="720000" y="998974"/>
            <a:ext cx="7704000" cy="30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r>
              <a:rPr lang="en-US" sz="20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Penelitian</a:t>
            </a:r>
            <a:r>
              <a:rPr lang="en-US" sz="20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ini</a:t>
            </a:r>
            <a:r>
              <a:rPr lang="en-US" sz="20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bertujuan</a:t>
            </a:r>
            <a:r>
              <a:rPr lang="en-US" sz="20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untuk</a:t>
            </a:r>
            <a:r>
              <a:rPr lang="en-US" sz="20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menghasilkan</a:t>
            </a:r>
            <a:r>
              <a:rPr lang="en-US" sz="20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API yang </a:t>
            </a:r>
            <a:r>
              <a:rPr lang="en-US" sz="20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mampu</a:t>
            </a:r>
            <a:r>
              <a:rPr lang="en-US" sz="20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memunculkan</a:t>
            </a:r>
            <a:r>
              <a:rPr lang="en-US" sz="20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output </a:t>
            </a:r>
            <a:r>
              <a:rPr lang="en-US" sz="20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analisis</a:t>
            </a:r>
            <a:r>
              <a:rPr lang="en-US" sz="20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komentar</a:t>
            </a:r>
            <a:r>
              <a:rPr lang="en-US" sz="20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dengan</a:t>
            </a:r>
            <a:r>
              <a:rPr lang="en-US" sz="20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keterangan</a:t>
            </a:r>
            <a:r>
              <a:rPr lang="en-US" sz="20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sentimen</a:t>
            </a:r>
            <a:r>
              <a:rPr lang="en-US" sz="20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positif</a:t>
            </a:r>
            <a:r>
              <a:rPr lang="en-US" sz="20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, </a:t>
            </a:r>
            <a:r>
              <a:rPr lang="en-US" sz="20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negatif</a:t>
            </a:r>
            <a:r>
              <a:rPr lang="en-US" sz="20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, dan </a:t>
            </a:r>
            <a:r>
              <a:rPr lang="en-US" sz="20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netral</a:t>
            </a:r>
            <a:r>
              <a:rPr lang="en-US" sz="20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. </a:t>
            </a:r>
            <a:r>
              <a:rPr lang="en-US" sz="20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Harapannya</a:t>
            </a:r>
            <a:r>
              <a:rPr lang="en-US" sz="20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, </a:t>
            </a:r>
            <a:r>
              <a:rPr lang="en-US" sz="20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hasil</a:t>
            </a:r>
            <a:r>
              <a:rPr lang="en-US" sz="20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penelitian</a:t>
            </a:r>
            <a:r>
              <a:rPr lang="en-US" sz="20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ini</a:t>
            </a:r>
            <a:r>
              <a:rPr lang="en-US" sz="20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dapat</a:t>
            </a:r>
            <a:r>
              <a:rPr lang="en-US" sz="20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menjadi</a:t>
            </a:r>
            <a:r>
              <a:rPr lang="en-US" sz="20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bahan</a:t>
            </a:r>
            <a:r>
              <a:rPr lang="en-US" sz="20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pertimbangan</a:t>
            </a:r>
            <a:r>
              <a:rPr lang="en-US" sz="20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berbagai</a:t>
            </a:r>
            <a:r>
              <a:rPr lang="en-US" sz="20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pihak</a:t>
            </a:r>
            <a:r>
              <a:rPr lang="en-US" sz="20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dalam</a:t>
            </a:r>
            <a:r>
              <a:rPr lang="en-US" sz="20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mengambil</a:t>
            </a:r>
            <a:r>
              <a:rPr lang="en-US" sz="20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keputusan</a:t>
            </a:r>
            <a:r>
              <a:rPr lang="en-US" sz="20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, </a:t>
            </a:r>
            <a:r>
              <a:rPr lang="en-US" sz="20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terutama</a:t>
            </a:r>
            <a:r>
              <a:rPr lang="en-US" sz="20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yang </a:t>
            </a:r>
            <a:r>
              <a:rPr lang="en-US" sz="20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bersinggungan</a:t>
            </a:r>
            <a:r>
              <a:rPr lang="en-US" sz="20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dengan</a:t>
            </a:r>
            <a:r>
              <a:rPr lang="en-US" sz="20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sentiment netizen Indonesia.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  <p:extLst>
      <p:ext uri="{BB962C8B-B14F-4D97-AF65-F5344CB8AC3E}">
        <p14:creationId xmlns:p14="http://schemas.microsoft.com/office/powerpoint/2010/main" val="134104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9" name="Google Shape;2599;p59"/>
          <p:cNvSpPr txBox="1">
            <a:spLocks noGrp="1"/>
          </p:cNvSpPr>
          <p:nvPr>
            <p:ph type="title"/>
          </p:nvPr>
        </p:nvSpPr>
        <p:spPr>
          <a:xfrm>
            <a:off x="711000" y="261803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METODE PENELITIAN</a:t>
            </a:r>
            <a:endParaRPr dirty="0"/>
          </a:p>
        </p:txBody>
      </p:sp>
      <p:sp>
        <p:nvSpPr>
          <p:cNvPr id="3" name="Google Shape;2601;p59">
            <a:extLst>
              <a:ext uri="{FF2B5EF4-FFF2-40B4-BE49-F238E27FC236}">
                <a16:creationId xmlns:a16="http://schemas.microsoft.com/office/drawing/2014/main" id="{91B033BC-CB3B-50B0-57D1-4E25A3688672}"/>
              </a:ext>
            </a:extLst>
          </p:cNvPr>
          <p:cNvSpPr txBox="1"/>
          <p:nvPr/>
        </p:nvSpPr>
        <p:spPr>
          <a:xfrm>
            <a:off x="720000" y="998974"/>
            <a:ext cx="7704000" cy="30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" name="Google Shape;2657;p61">
            <a:extLst>
              <a:ext uri="{FF2B5EF4-FFF2-40B4-BE49-F238E27FC236}">
                <a16:creationId xmlns:a16="http://schemas.microsoft.com/office/drawing/2014/main" id="{DA459202-5A46-FC75-C7D1-B8846FCAD4BF}"/>
              </a:ext>
            </a:extLst>
          </p:cNvPr>
          <p:cNvSpPr txBox="1">
            <a:spLocks/>
          </p:cNvSpPr>
          <p:nvPr/>
        </p:nvSpPr>
        <p:spPr>
          <a:xfrm>
            <a:off x="720000" y="957726"/>
            <a:ext cx="3987900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ID" sz="2400" b="1" dirty="0" err="1">
                <a:solidFill>
                  <a:schemeClr val="bg1"/>
                </a:solidFill>
              </a:rPr>
              <a:t>Deskripsi</a:t>
            </a:r>
            <a:r>
              <a:rPr lang="en-ID" sz="2400" b="1" dirty="0">
                <a:solidFill>
                  <a:schemeClr val="bg1"/>
                </a:solidFill>
              </a:rPr>
              <a:t> Data Training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B2D3D9-7DF0-9EC5-AA82-A4DB53A3E830}"/>
              </a:ext>
            </a:extLst>
          </p:cNvPr>
          <p:cNvSpPr txBox="1"/>
          <p:nvPr/>
        </p:nvSpPr>
        <p:spPr>
          <a:xfrm>
            <a:off x="957434" y="1353574"/>
            <a:ext cx="63716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800" dirty="0">
                <a:solidFill>
                  <a:schemeClr val="bg1"/>
                </a:solidFill>
              </a:rPr>
              <a:t>Data yang </a:t>
            </a:r>
            <a:r>
              <a:rPr lang="en-ID" sz="1800" dirty="0" err="1">
                <a:solidFill>
                  <a:schemeClr val="bg1"/>
                </a:solidFill>
              </a:rPr>
              <a:t>digunakan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untuk</a:t>
            </a:r>
            <a:r>
              <a:rPr lang="en-ID" sz="1800" dirty="0">
                <a:solidFill>
                  <a:schemeClr val="bg1"/>
                </a:solidFill>
              </a:rPr>
              <a:t> training model </a:t>
            </a:r>
            <a:r>
              <a:rPr lang="en-ID" sz="1800" dirty="0" err="1">
                <a:solidFill>
                  <a:schemeClr val="bg1"/>
                </a:solidFill>
              </a:rPr>
              <a:t>diambil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dari</a:t>
            </a:r>
            <a:r>
              <a:rPr lang="en-ID" sz="1800" dirty="0">
                <a:solidFill>
                  <a:schemeClr val="bg1"/>
                </a:solidFill>
              </a:rPr>
              <a:t> data yang </a:t>
            </a:r>
            <a:r>
              <a:rPr lang="en-ID" sz="1800" dirty="0" err="1">
                <a:solidFill>
                  <a:schemeClr val="bg1"/>
                </a:solidFill>
              </a:rPr>
              <a:t>diberikan</a:t>
            </a:r>
            <a:r>
              <a:rPr lang="en-ID" sz="1800" dirty="0">
                <a:solidFill>
                  <a:schemeClr val="bg1"/>
                </a:solidFill>
              </a:rPr>
              <a:t> oleh Challenge Platinum </a:t>
            </a:r>
            <a:r>
              <a:rPr lang="en-ID" sz="1800" dirty="0" err="1">
                <a:solidFill>
                  <a:schemeClr val="bg1"/>
                </a:solidFill>
              </a:rPr>
              <a:t>Binar</a:t>
            </a:r>
            <a:r>
              <a:rPr lang="en-ID" sz="1800" dirty="0">
                <a:solidFill>
                  <a:schemeClr val="bg1"/>
                </a:solidFill>
              </a:rPr>
              <a:t> Academy yang </a:t>
            </a:r>
            <a:r>
              <a:rPr lang="en-ID" sz="1800" dirty="0" err="1">
                <a:solidFill>
                  <a:schemeClr val="bg1"/>
                </a:solidFill>
              </a:rPr>
              <a:t>dapat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diaksesn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melalui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>
                <a:solidFill>
                  <a:schemeClr val="bg1"/>
                </a:solidFill>
                <a:hlinkClick r:id="rId3"/>
              </a:rPr>
              <a:t>link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ini</a:t>
            </a:r>
            <a:r>
              <a:rPr lang="en-ID" sz="1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D73E07-0423-001D-6E9F-EF514DB33AB6}"/>
              </a:ext>
            </a:extLst>
          </p:cNvPr>
          <p:cNvSpPr txBox="1"/>
          <p:nvPr/>
        </p:nvSpPr>
        <p:spPr>
          <a:xfrm>
            <a:off x="957434" y="2885746"/>
            <a:ext cx="66072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800" dirty="0" err="1">
                <a:solidFill>
                  <a:schemeClr val="bg1"/>
                </a:solidFill>
              </a:rPr>
              <a:t>Sumber</a:t>
            </a:r>
            <a:r>
              <a:rPr lang="en-ID" sz="1800" dirty="0">
                <a:solidFill>
                  <a:schemeClr val="bg1"/>
                </a:solidFill>
              </a:rPr>
              <a:t> data yang </a:t>
            </a:r>
            <a:r>
              <a:rPr lang="en-ID" sz="1800" dirty="0" err="1">
                <a:solidFill>
                  <a:schemeClr val="bg1"/>
                </a:solidFill>
              </a:rPr>
              <a:t>digunakan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untuk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dianalisis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adalah</a:t>
            </a:r>
            <a:r>
              <a:rPr lang="en-ID" sz="1800" dirty="0">
                <a:solidFill>
                  <a:schemeClr val="bg1"/>
                </a:solidFill>
              </a:rPr>
              <a:t> data ‘Indonesian Abusive and Hate Speech Twitter Text’. Data </a:t>
            </a:r>
            <a:r>
              <a:rPr lang="en-ID" sz="1800" dirty="0" err="1">
                <a:solidFill>
                  <a:schemeClr val="bg1"/>
                </a:solidFill>
              </a:rPr>
              <a:t>ini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berisikan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komentar</a:t>
            </a:r>
            <a:r>
              <a:rPr lang="en-ID" sz="1800" dirty="0">
                <a:solidFill>
                  <a:schemeClr val="bg1"/>
                </a:solidFill>
              </a:rPr>
              <a:t> dan </a:t>
            </a:r>
            <a:r>
              <a:rPr lang="en-ID" sz="1800" dirty="0" err="1">
                <a:solidFill>
                  <a:schemeClr val="bg1"/>
                </a:solidFill>
              </a:rPr>
              <a:t>opini</a:t>
            </a:r>
            <a:r>
              <a:rPr lang="en-ID" sz="1800" dirty="0">
                <a:solidFill>
                  <a:schemeClr val="bg1"/>
                </a:solidFill>
              </a:rPr>
              <a:t> yang </a:t>
            </a:r>
            <a:r>
              <a:rPr lang="en-ID" sz="1800" dirty="0" err="1">
                <a:solidFill>
                  <a:schemeClr val="bg1"/>
                </a:solidFill>
              </a:rPr>
              <a:t>mengandung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i="1" dirty="0">
                <a:solidFill>
                  <a:schemeClr val="bg1"/>
                </a:solidFill>
              </a:rPr>
              <a:t>abusive </a:t>
            </a:r>
            <a:r>
              <a:rPr lang="en-ID" sz="1800" dirty="0">
                <a:solidFill>
                  <a:schemeClr val="bg1"/>
                </a:solidFill>
              </a:rPr>
              <a:t>dan </a:t>
            </a:r>
            <a:r>
              <a:rPr lang="en-ID" sz="1800" i="1" dirty="0">
                <a:solidFill>
                  <a:schemeClr val="bg1"/>
                </a:solidFill>
              </a:rPr>
              <a:t>hate speech </a:t>
            </a:r>
            <a:r>
              <a:rPr lang="en-ID" sz="1800" dirty="0">
                <a:solidFill>
                  <a:schemeClr val="bg1"/>
                </a:solidFill>
              </a:rPr>
              <a:t>yang </a:t>
            </a:r>
            <a:r>
              <a:rPr lang="en-ID" sz="1800" dirty="0" err="1">
                <a:solidFill>
                  <a:schemeClr val="bg1"/>
                </a:solidFill>
              </a:rPr>
              <a:t>tersebar</a:t>
            </a:r>
            <a:r>
              <a:rPr lang="en-ID" sz="1800" dirty="0">
                <a:solidFill>
                  <a:schemeClr val="bg1"/>
                </a:solidFill>
              </a:rPr>
              <a:t> di internet, data </a:t>
            </a:r>
            <a:r>
              <a:rPr lang="en-ID" sz="1800" dirty="0" err="1">
                <a:solidFill>
                  <a:schemeClr val="bg1"/>
                </a:solidFill>
              </a:rPr>
              <a:t>tersebut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bisa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diakses</a:t>
            </a:r>
            <a:r>
              <a:rPr lang="en-ID" sz="1800" dirty="0">
                <a:solidFill>
                  <a:schemeClr val="bg1"/>
                </a:solidFill>
              </a:rPr>
              <a:t> di </a:t>
            </a:r>
            <a:r>
              <a:rPr lang="en-ID" sz="1800" dirty="0">
                <a:solidFill>
                  <a:schemeClr val="bg1"/>
                </a:solidFill>
                <a:hlinkClick r:id="rId4"/>
              </a:rPr>
              <a:t>link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ini</a:t>
            </a:r>
            <a:r>
              <a:rPr lang="en-ID" sz="1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Google Shape;2657;p61">
            <a:extLst>
              <a:ext uri="{FF2B5EF4-FFF2-40B4-BE49-F238E27FC236}">
                <a16:creationId xmlns:a16="http://schemas.microsoft.com/office/drawing/2014/main" id="{B1F57045-32C5-21AF-7229-7E5E08AA8CA2}"/>
              </a:ext>
            </a:extLst>
          </p:cNvPr>
          <p:cNvSpPr txBox="1">
            <a:spLocks/>
          </p:cNvSpPr>
          <p:nvPr/>
        </p:nvSpPr>
        <p:spPr>
          <a:xfrm>
            <a:off x="720000" y="2503724"/>
            <a:ext cx="3987900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ID" sz="2400" b="1" dirty="0" err="1">
                <a:solidFill>
                  <a:schemeClr val="bg1"/>
                </a:solidFill>
              </a:rPr>
              <a:t>Deskripsi</a:t>
            </a:r>
            <a:r>
              <a:rPr lang="en-ID" sz="2400" b="1" dirty="0">
                <a:solidFill>
                  <a:schemeClr val="bg1"/>
                </a:solidFill>
              </a:rPr>
              <a:t> Data Testing</a:t>
            </a:r>
          </a:p>
        </p:txBody>
      </p:sp>
    </p:spTree>
    <p:extLst>
      <p:ext uri="{BB962C8B-B14F-4D97-AF65-F5344CB8AC3E}">
        <p14:creationId xmlns:p14="http://schemas.microsoft.com/office/powerpoint/2010/main" val="57747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601;p59">
            <a:extLst>
              <a:ext uri="{FF2B5EF4-FFF2-40B4-BE49-F238E27FC236}">
                <a16:creationId xmlns:a16="http://schemas.microsoft.com/office/drawing/2014/main" id="{91B033BC-CB3B-50B0-57D1-4E25A3688672}"/>
              </a:ext>
            </a:extLst>
          </p:cNvPr>
          <p:cNvSpPr txBox="1"/>
          <p:nvPr/>
        </p:nvSpPr>
        <p:spPr>
          <a:xfrm>
            <a:off x="720000" y="998974"/>
            <a:ext cx="7704000" cy="30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" name="Google Shape;2601;p59">
            <a:extLst>
              <a:ext uri="{FF2B5EF4-FFF2-40B4-BE49-F238E27FC236}">
                <a16:creationId xmlns:a16="http://schemas.microsoft.com/office/drawing/2014/main" id="{E13FDC49-F6DA-72C0-FD6C-96A1055FEEBF}"/>
              </a:ext>
            </a:extLst>
          </p:cNvPr>
          <p:cNvSpPr txBox="1"/>
          <p:nvPr/>
        </p:nvSpPr>
        <p:spPr>
          <a:xfrm>
            <a:off x="510893" y="998974"/>
            <a:ext cx="7704000" cy="30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r>
              <a:rPr lang="en-US" sz="20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Penelitian</a:t>
            </a:r>
            <a:r>
              <a:rPr lang="en-US" sz="20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ini</a:t>
            </a:r>
            <a:r>
              <a:rPr lang="en-US" sz="20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menggunakan</a:t>
            </a:r>
            <a:r>
              <a:rPr lang="en-US" sz="20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metode</a:t>
            </a:r>
            <a:r>
              <a:rPr lang="en-US" sz="20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2000" i="1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descriptive analytics, yang </a:t>
            </a:r>
            <a:r>
              <a:rPr lang="en-US" sz="20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meninterpretasikan</a:t>
            </a:r>
            <a:r>
              <a:rPr lang="en-US" sz="20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data </a:t>
            </a:r>
            <a:r>
              <a:rPr lang="en-US" sz="20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menggunakan</a:t>
            </a:r>
            <a:r>
              <a:rPr lang="en-US" sz="20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operasi</a:t>
            </a:r>
            <a:r>
              <a:rPr lang="en-US" sz="20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matematika</a:t>
            </a:r>
            <a:r>
              <a:rPr lang="en-US" sz="20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. </a:t>
            </a:r>
            <a:r>
              <a:rPr lang="en-US" sz="20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Sehingga</a:t>
            </a:r>
            <a:r>
              <a:rPr lang="en-US" sz="20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dapat</a:t>
            </a:r>
            <a:r>
              <a:rPr lang="en-US" sz="20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mengetahui</a:t>
            </a:r>
            <a:r>
              <a:rPr lang="en-US" sz="20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kondisi</a:t>
            </a:r>
            <a:r>
              <a:rPr lang="en-US" sz="20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data dan </a:t>
            </a:r>
            <a:r>
              <a:rPr lang="en-US" sz="20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tren</a:t>
            </a:r>
            <a:r>
              <a:rPr lang="en-US" sz="20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serta</a:t>
            </a:r>
            <a:r>
              <a:rPr lang="en-US" sz="20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pola</a:t>
            </a:r>
            <a:r>
              <a:rPr lang="en-US" sz="20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data.</a:t>
            </a:r>
          </a:p>
          <a:p>
            <a:endParaRPr lang="en-US" sz="2000" dirty="0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r>
              <a:rPr lang="en-US" sz="20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Metode</a:t>
            </a:r>
            <a:r>
              <a:rPr lang="en-US" sz="20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ini</a:t>
            </a:r>
            <a:r>
              <a:rPr lang="en-US" sz="20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akan</a:t>
            </a:r>
            <a:r>
              <a:rPr lang="en-US" sz="20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sesuai</a:t>
            </a:r>
            <a:r>
              <a:rPr lang="en-US" sz="20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dengan</a:t>
            </a:r>
            <a:r>
              <a:rPr lang="en-US" sz="20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penelitian</a:t>
            </a:r>
            <a:r>
              <a:rPr lang="en-US" sz="20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yang </a:t>
            </a:r>
            <a:r>
              <a:rPr lang="en-US" sz="20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bertujuan</a:t>
            </a:r>
            <a:r>
              <a:rPr lang="en-US" sz="20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untuk</a:t>
            </a:r>
            <a:r>
              <a:rPr lang="en-US" sz="20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menghasilkan</a:t>
            </a:r>
            <a:r>
              <a:rPr lang="en-US" sz="20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hasil</a:t>
            </a:r>
            <a:r>
              <a:rPr lang="en-US" sz="20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sentimen</a:t>
            </a:r>
            <a:r>
              <a:rPr lang="en-US" sz="20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dari</a:t>
            </a:r>
            <a:r>
              <a:rPr lang="en-US" sz="20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data tweet </a:t>
            </a:r>
            <a:r>
              <a:rPr lang="en-US" sz="20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dengan</a:t>
            </a:r>
            <a:r>
              <a:rPr lang="en-US" sz="20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kategori</a:t>
            </a:r>
            <a:r>
              <a:rPr lang="en-US" sz="20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komentar</a:t>
            </a:r>
            <a:r>
              <a:rPr lang="en-US" sz="20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positif</a:t>
            </a:r>
            <a:r>
              <a:rPr lang="en-US" sz="20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, </a:t>
            </a:r>
            <a:r>
              <a:rPr lang="en-US" sz="20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netral</a:t>
            </a:r>
            <a:r>
              <a:rPr lang="en-US" sz="20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, dan </a:t>
            </a:r>
            <a:r>
              <a:rPr lang="en-US" sz="20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negatif</a:t>
            </a:r>
            <a:r>
              <a:rPr lang="en-US" sz="20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4" name="Google Shape;2599;p59">
            <a:extLst>
              <a:ext uri="{FF2B5EF4-FFF2-40B4-BE49-F238E27FC236}">
                <a16:creationId xmlns:a16="http://schemas.microsoft.com/office/drawing/2014/main" id="{693A1EB7-FFE3-472C-27A4-2022D93BB0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000" y="442557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METODE ANALISIS DATA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170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99;p59">
            <a:extLst>
              <a:ext uri="{FF2B5EF4-FFF2-40B4-BE49-F238E27FC236}">
                <a16:creationId xmlns:a16="http://schemas.microsoft.com/office/drawing/2014/main" id="{E30A6114-CD43-2343-0649-C72C43797D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000" y="442557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PREPROCESSING DATA</a:t>
            </a:r>
            <a:endParaRPr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DF3819B-1C40-047E-31CD-096AA2217D92}"/>
              </a:ext>
            </a:extLst>
          </p:cNvPr>
          <p:cNvSpPr txBox="1">
            <a:spLocks/>
          </p:cNvSpPr>
          <p:nvPr/>
        </p:nvSpPr>
        <p:spPr>
          <a:xfrm>
            <a:off x="452700" y="1190298"/>
            <a:ext cx="8229600" cy="67667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d-ID" sz="2000" dirty="0">
                <a:solidFill>
                  <a:schemeClr val="bg1"/>
                </a:solidFill>
              </a:rPr>
              <a:t>Alur Preprocessing Data Training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DB2E11C-734A-C690-F2D1-C59C070127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4319722"/>
              </p:ext>
            </p:extLst>
          </p:nvPr>
        </p:nvGraphicFramePr>
        <p:xfrm>
          <a:off x="401380" y="1255331"/>
          <a:ext cx="8280920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5590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99;p59">
            <a:extLst>
              <a:ext uri="{FF2B5EF4-FFF2-40B4-BE49-F238E27FC236}">
                <a16:creationId xmlns:a16="http://schemas.microsoft.com/office/drawing/2014/main" id="{E30A6114-CD43-2343-0649-C72C43797D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000" y="442557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PREPROCESSING DATA</a:t>
            </a:r>
            <a:endParaRPr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5E34045-9E40-F5F7-6C4C-BDEF60F1A8D7}"/>
              </a:ext>
            </a:extLst>
          </p:cNvPr>
          <p:cNvSpPr txBox="1">
            <a:spLocks/>
          </p:cNvSpPr>
          <p:nvPr/>
        </p:nvSpPr>
        <p:spPr>
          <a:xfrm>
            <a:off x="395536" y="1098289"/>
            <a:ext cx="8229600" cy="86409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d-ID" sz="2400" b="1" dirty="0">
                <a:solidFill>
                  <a:schemeClr val="bg1"/>
                </a:solidFill>
              </a:rPr>
              <a:t>Mengecek Kondisi data training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E1AC6D-D101-3BB8-CA6C-DC3330DD51E1}"/>
              </a:ext>
            </a:extLst>
          </p:cNvPr>
          <p:cNvGrpSpPr/>
          <p:nvPr/>
        </p:nvGrpSpPr>
        <p:grpSpPr>
          <a:xfrm>
            <a:off x="395536" y="1877749"/>
            <a:ext cx="7611000" cy="694001"/>
            <a:chOff x="0" y="175285"/>
            <a:chExt cx="8568952" cy="88744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838E564-8639-6913-12D4-A514B5FBFF49}"/>
                </a:ext>
              </a:extLst>
            </p:cNvPr>
            <p:cNvSpPr/>
            <p:nvPr/>
          </p:nvSpPr>
          <p:spPr>
            <a:xfrm>
              <a:off x="0" y="175285"/>
              <a:ext cx="8568952" cy="887445"/>
            </a:xfrm>
            <a:prstGeom prst="roundRect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6071149C-CADE-7118-5228-8323C2F9B353}"/>
                </a:ext>
              </a:extLst>
            </p:cNvPr>
            <p:cNvSpPr txBox="1"/>
            <p:nvPr/>
          </p:nvSpPr>
          <p:spPr>
            <a:xfrm>
              <a:off x="43321" y="218606"/>
              <a:ext cx="8482310" cy="8008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marL="0" lvl="0" indent="0" algn="l" defTabSz="1644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d-ID" sz="2800" kern="1200" dirty="0"/>
                <a:t>Importing data yang dibutuhkan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BFAFA33-61CA-1F12-D8F2-E6F6404A4E14}"/>
              </a:ext>
            </a:extLst>
          </p:cNvPr>
          <p:cNvGrpSpPr/>
          <p:nvPr/>
        </p:nvGrpSpPr>
        <p:grpSpPr>
          <a:xfrm>
            <a:off x="395536" y="2953040"/>
            <a:ext cx="7611000" cy="694001"/>
            <a:chOff x="0" y="175285"/>
            <a:chExt cx="8568952" cy="887445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C6731DD-4370-D638-3EC4-B7649253ABCA}"/>
                </a:ext>
              </a:extLst>
            </p:cNvPr>
            <p:cNvSpPr/>
            <p:nvPr/>
          </p:nvSpPr>
          <p:spPr>
            <a:xfrm>
              <a:off x="0" y="175285"/>
              <a:ext cx="8568952" cy="887445"/>
            </a:xfrm>
            <a:prstGeom prst="roundRect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3409A6A9-2857-C846-3BE3-5D69D079D684}"/>
                </a:ext>
              </a:extLst>
            </p:cNvPr>
            <p:cNvSpPr txBox="1"/>
            <p:nvPr/>
          </p:nvSpPr>
          <p:spPr>
            <a:xfrm>
              <a:off x="43321" y="218606"/>
              <a:ext cx="8482310" cy="8008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marL="0" lvl="0" indent="0" algn="l" defTabSz="1644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D" sz="2800" kern="1200" dirty="0" err="1"/>
                <a:t>Melakukan</a:t>
              </a:r>
              <a:r>
                <a:rPr lang="en-ID" sz="2800" kern="1200" dirty="0"/>
                <a:t> </a:t>
              </a:r>
              <a:r>
                <a:rPr lang="en-ID" sz="2800" kern="1200" dirty="0" err="1"/>
                <a:t>pengecekan</a:t>
              </a:r>
              <a:r>
                <a:rPr lang="en-ID" sz="2800" kern="1200" dirty="0"/>
                <a:t> missing value data</a:t>
              </a:r>
              <a:endParaRPr lang="id-ID" sz="2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7729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599;p59">
            <a:extLst>
              <a:ext uri="{FF2B5EF4-FFF2-40B4-BE49-F238E27FC236}">
                <a16:creationId xmlns:a16="http://schemas.microsoft.com/office/drawing/2014/main" id="{246804A9-E278-CBD8-68DE-7EC4E406532B}"/>
              </a:ext>
            </a:extLst>
          </p:cNvPr>
          <p:cNvSpPr txBox="1">
            <a:spLocks/>
          </p:cNvSpPr>
          <p:nvPr/>
        </p:nvSpPr>
        <p:spPr>
          <a:xfrm>
            <a:off x="715500" y="379490"/>
            <a:ext cx="77130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pPr algn="ctr"/>
            <a:r>
              <a:rPr lang="en-ID"/>
              <a:t>PREPROCESSING DATA</a:t>
            </a:r>
            <a:endParaRPr lang="en-ID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60DC237-F3E3-87EF-94F8-9BEBFAF6D41E}"/>
              </a:ext>
            </a:extLst>
          </p:cNvPr>
          <p:cNvSpPr txBox="1">
            <a:spLocks/>
          </p:cNvSpPr>
          <p:nvPr/>
        </p:nvSpPr>
        <p:spPr>
          <a:xfrm>
            <a:off x="395536" y="1052736"/>
            <a:ext cx="8229600" cy="79208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d-ID" sz="2000" dirty="0">
                <a:solidFill>
                  <a:schemeClr val="bg1"/>
                </a:solidFill>
              </a:rPr>
              <a:t>Mengecek persebaran label </a:t>
            </a:r>
          </a:p>
          <a:p>
            <a:endParaRPr lang="id-ID" sz="20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7745A0-2B20-0EB3-8A80-80C5BC4FB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67865"/>
            <a:ext cx="3579259" cy="27913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B64DAF-B84D-2E4F-439D-EDAF6BC540CC}"/>
              </a:ext>
            </a:extLst>
          </p:cNvPr>
          <p:cNvSpPr txBox="1"/>
          <p:nvPr/>
        </p:nvSpPr>
        <p:spPr>
          <a:xfrm>
            <a:off x="4367049" y="1255371"/>
            <a:ext cx="32883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1800" dirty="0">
                <a:solidFill>
                  <a:schemeClr val="bg1"/>
                </a:solidFill>
              </a:rPr>
              <a:t>Dari tabel bar chart data label disamping, persebaran data memiliki value negatif paling banyak sejumlah 10.495 data dibandingkan neutral dan positive</a:t>
            </a:r>
            <a:endParaRPr lang="en-ID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d-ID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1800" dirty="0">
                <a:solidFill>
                  <a:schemeClr val="bg1"/>
                </a:solidFill>
              </a:rPr>
              <a:t>Data training berjumlah 13.169 baris dengan 2 kolom berupa text dan label sentimen</a:t>
            </a:r>
          </a:p>
        </p:txBody>
      </p:sp>
    </p:spTree>
    <p:extLst>
      <p:ext uri="{BB962C8B-B14F-4D97-AF65-F5344CB8AC3E}">
        <p14:creationId xmlns:p14="http://schemas.microsoft.com/office/powerpoint/2010/main" val="417343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ta Science Project Proposal XL by Slidesgo">
  <a:themeElements>
    <a:clrScheme name="Simple Light">
      <a:dk1>
        <a:srgbClr val="0E0E0E"/>
      </a:dk1>
      <a:lt1>
        <a:srgbClr val="FFFFFF"/>
      </a:lt1>
      <a:dk2>
        <a:srgbClr val="72F49A"/>
      </a:dk2>
      <a:lt2>
        <a:srgbClr val="47A5F3"/>
      </a:lt2>
      <a:accent1>
        <a:srgbClr val="F341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785</Words>
  <Application>Microsoft Office PowerPoint</Application>
  <PresentationFormat>On-screen Show (16:9)</PresentationFormat>
  <Paragraphs>100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League Gothic</vt:lpstr>
      <vt:lpstr>Aldrich</vt:lpstr>
      <vt:lpstr>Bai Jamjuree</vt:lpstr>
      <vt:lpstr>Data Science Project Proposal XL by Slidesgo</vt:lpstr>
      <vt:lpstr>Analisis Data Sentimen Komentar Tweet menggunakan API </vt:lpstr>
      <vt:lpstr>LATAR BELAKANG</vt:lpstr>
      <vt:lpstr>RUMUSAN MASALAH</vt:lpstr>
      <vt:lpstr>TUJUAN</vt:lpstr>
      <vt:lpstr>METODE PENELITIAN</vt:lpstr>
      <vt:lpstr>METODE ANALISIS DATA</vt:lpstr>
      <vt:lpstr>PREPROCESSING DATA</vt:lpstr>
      <vt:lpstr>PREPROCESSING DATA</vt:lpstr>
      <vt:lpstr>PowerPoint Presentation</vt:lpstr>
      <vt:lpstr>PowerPoint Presentation</vt:lpstr>
      <vt:lpstr>PREPROCESSING DATA</vt:lpstr>
      <vt:lpstr>Alur Pemodelan</vt:lpstr>
      <vt:lpstr>Alur Pemodelan</vt:lpstr>
      <vt:lpstr>Hasil Training Model</vt:lpstr>
      <vt:lpstr>Hasil Training Model</vt:lpstr>
      <vt:lpstr>Alur Pemodelan</vt:lpstr>
      <vt:lpstr>Alur Pemodelan </vt:lpstr>
      <vt:lpstr>Hasil Training Model</vt:lpstr>
      <vt:lpstr>Hasil Training Model</vt:lpstr>
      <vt:lpstr>KESIMPULAN DAN SARAN</vt:lpstr>
      <vt:lpstr>KESIMPULAN DAN SARAN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Sentimen Positif, Negatif, dan Netral pada Data Komentar Netizen menggunakan Descriptive Analytics</dc:title>
  <cp:lastModifiedBy>Tommy</cp:lastModifiedBy>
  <cp:revision>4</cp:revision>
  <dcterms:modified xsi:type="dcterms:W3CDTF">2023-03-06T16:25:09Z</dcterms:modified>
</cp:coreProperties>
</file>