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2CBEBA-6631-4F2B-82E8-E0E39BE93C0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53ED706-2E2E-484A-8A4D-AA590B295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07/relationships/hdphoto" Target="../media/hdphoto2.wdp"/><Relationship Id="rId7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1.xml"/><Relationship Id="rId5" Type="http://schemas.openxmlformats.org/officeDocument/2006/relationships/slide" Target="slide7.xml"/><Relationship Id="rId10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 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SISTEM PADA 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4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TUAS REM PARKIR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KABEL REM PARKIR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REM PADA KENDARAAN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535" l="415" r="97718">
                        <a14:foregroundMark x1="43983" y1="19048" x2="43983" y2="19048"/>
                        <a14:foregroundMark x1="37344" y1="18315" x2="70747" y2="9158"/>
                        <a14:foregroundMark x1="70954" y1="4396" x2="67012" y2="32967"/>
                        <a14:foregroundMark x1="5394" y1="67033" x2="22199" y2="82418"/>
                        <a14:foregroundMark x1="5394" y1="82784" x2="21784" y2="64835"/>
                        <a14:foregroundMark x1="5809" y1="67766" x2="19917" y2="65568"/>
                        <a14:foregroundMark x1="24481" y1="75458" x2="71577" y2="57875"/>
                        <a14:foregroundMark x1="71162" y1="57875" x2="67427" y2="81319"/>
                        <a14:foregroundMark x1="38589" y1="60806" x2="48755" y2="77289"/>
                        <a14:foregroundMark x1="47095" y1="14286" x2="45228" y2="29670"/>
                        <a14:backgroundMark x1="87344" y1="21612" x2="87344" y2="21612"/>
                        <a14:backgroundMark x1="75934" y1="3663" x2="87967" y2="18315"/>
                        <a14:backgroundMark x1="82158" y1="80952" x2="92116" y2="53480"/>
                        <a14:backgroundMark x1="2490" y1="53846" x2="33195" y2="55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668568" cy="434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 </a:t>
            </a:r>
            <a:r>
              <a:rPr lang="en-US" dirty="0" err="1" smtClean="0"/>
              <a:t>sistem</a:t>
            </a:r>
            <a:r>
              <a:rPr lang="en-US" dirty="0" smtClean="0"/>
              <a:t> rem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memperbesar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gesej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KOMPONEN UTAMA SISTEM 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5" b="97376" l="276" r="97103">
                        <a14:foregroundMark x1="17793" y1="10787" x2="17793" y2="10787"/>
                        <a14:foregroundMark x1="16276" y1="64431" x2="16276" y2="64431"/>
                        <a14:foregroundMark x1="33241" y1="34985" x2="33241" y2="34985"/>
                        <a14:foregroundMark x1="67586" y1="51895" x2="67586" y2="51895"/>
                        <a14:foregroundMark x1="84966" y1="32945" x2="84966" y2="32945"/>
                        <a14:foregroundMark x1="85241" y1="67347" x2="85241" y2="67347"/>
                        <a14:foregroundMark x1="50069" y1="65598" x2="50069" y2="65598"/>
                        <a14:foregroundMark x1="56000" y1="42857" x2="56000" y2="42857"/>
                        <a14:foregroundMark x1="37379" y1="46064" x2="37379" y2="46064"/>
                        <a14:foregroundMark x1="28138" y1="57726" x2="81241" y2="58309"/>
                        <a14:foregroundMark x1="81103" y1="17201" x2="80828" y2="76968"/>
                        <a14:foregroundMark x1="22207" y1="16618" x2="22207" y2="75510"/>
                        <a14:foregroundMark x1="16000" y1="18659" x2="22207" y2="16618"/>
                        <a14:foregroundMark x1="18759" y1="75510" x2="22345" y2="75510"/>
                        <a14:foregroundMark x1="36138" y1="35569" x2="39586" y2="53936"/>
                        <a14:foregroundMark x1="48000" y1="51895" x2="65517" y2="51312"/>
                        <a14:foregroundMark x1="87586" y1="18367" x2="80414" y2="17201"/>
                        <a14:foregroundMark x1="85793" y1="77551" x2="80690" y2="76093"/>
                        <a14:foregroundMark x1="84828" y1="27988" x2="80414" y2="27114"/>
                        <a14:foregroundMark x1="81655" y1="29155" x2="76276" y2="30612"/>
                        <a14:foregroundMark x1="76552" y1="31778" x2="69241" y2="44606"/>
                        <a14:foregroundMark x1="21379" y1="49271" x2="25931" y2="47230"/>
                        <a14:foregroundMark x1="25793" y1="40816" x2="25931" y2="48980"/>
                        <a14:foregroundMark x1="85379" y1="84257" x2="81517" y2="85131"/>
                        <a14:foregroundMark x1="81655" y1="85714" x2="76552" y2="79883"/>
                        <a14:foregroundMark x1="75586" y1="78134" x2="69655" y2="56851"/>
                        <a14:foregroundMark x1="69379" y1="58017" x2="64276" y2="53061"/>
                        <a14:foregroundMark x1="68828" y1="46356" x2="64690" y2="48980"/>
                        <a14:backgroundMark x1="28690" y1="11370" x2="64414" y2="23907"/>
                        <a14:backgroundMark x1="28828" y1="89796" x2="67448" y2="87172"/>
                        <a14:backgroundMark x1="93379" y1="38776" x2="89931" y2="56851"/>
                        <a14:backgroundMark x1="15586" y1="41691" x2="276" y2="62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296964" cy="3925322"/>
          </a:xfrm>
        </p:spPr>
      </p:pic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6858000" y="1407994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5" action="ppaction://hlinksldjump"/>
          </p:cNvPr>
          <p:cNvSpPr/>
          <p:nvPr/>
        </p:nvSpPr>
        <p:spPr>
          <a:xfrm>
            <a:off x="685800" y="3581400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524000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6" action="ppaction://hlinksldjump"/>
          </p:cNvPr>
          <p:cNvSpPr/>
          <p:nvPr/>
        </p:nvSpPr>
        <p:spPr>
          <a:xfrm>
            <a:off x="3962400" y="2087539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6858000" y="3612107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</p:cNvPr>
          <p:cNvSpPr/>
          <p:nvPr/>
        </p:nvSpPr>
        <p:spPr>
          <a:xfrm>
            <a:off x="3162300" y="2436694"/>
            <a:ext cx="685800" cy="10213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8" action="ppaction://hlinksldjump"/>
          </p:cNvPr>
          <p:cNvSpPr/>
          <p:nvPr/>
        </p:nvSpPr>
        <p:spPr>
          <a:xfrm>
            <a:off x="2743200" y="2420486"/>
            <a:ext cx="419100" cy="94340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9" action="ppaction://hlinksldjump"/>
          </p:cNvPr>
          <p:cNvSpPr/>
          <p:nvPr/>
        </p:nvSpPr>
        <p:spPr>
          <a:xfrm>
            <a:off x="2362200" y="2247900"/>
            <a:ext cx="381000" cy="896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400" y="2971800"/>
            <a:ext cx="685800" cy="5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5" action="ppaction://hlinksldjump"/>
          </p:cNvPr>
          <p:cNvSpPr/>
          <p:nvPr/>
        </p:nvSpPr>
        <p:spPr>
          <a:xfrm>
            <a:off x="838200" y="1371600"/>
            <a:ext cx="1371600" cy="1447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10" action="ppaction://hlinksldjump"/>
          </p:cNvPr>
          <p:cNvSpPr/>
          <p:nvPr/>
        </p:nvSpPr>
        <p:spPr>
          <a:xfrm>
            <a:off x="2552700" y="3519700"/>
            <a:ext cx="4533900" cy="13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 flipV="1">
            <a:off x="2057400" y="2514600"/>
            <a:ext cx="228600" cy="1696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 flipV="1">
            <a:off x="2628900" y="3200400"/>
            <a:ext cx="1143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hlinkClick r:id="rId11" action="ppaction://hlinksldjump"/>
          </p:cNvPr>
          <p:cNvCxnSpPr/>
          <p:nvPr/>
        </p:nvCxnSpPr>
        <p:spPr>
          <a:xfrm flipV="1">
            <a:off x="6096000" y="2420486"/>
            <a:ext cx="685800" cy="55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hlinkClick r:id="rId11" action="ppaction://hlinksldjump"/>
          </p:cNvPr>
          <p:cNvCxnSpPr/>
          <p:nvPr/>
        </p:nvCxnSpPr>
        <p:spPr>
          <a:xfrm flipH="1" flipV="1">
            <a:off x="6212575" y="3733800"/>
            <a:ext cx="56922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hlinkClick r:id="rId10" action="ppaction://hlinksldjump"/>
          </p:cNvPr>
          <p:cNvSpPr/>
          <p:nvPr/>
        </p:nvSpPr>
        <p:spPr>
          <a:xfrm flipV="1">
            <a:off x="6934200" y="2033801"/>
            <a:ext cx="228600" cy="2302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505990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Kembali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PEDAL 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2628"/>
            <a:ext cx="6004907" cy="4116572"/>
          </a:xfrm>
        </p:spPr>
      </p:pic>
    </p:spTree>
    <p:extLst>
      <p:ext uri="{BB962C8B-B14F-4D97-AF65-F5344CB8AC3E}">
        <p14:creationId xmlns:p14="http://schemas.microsoft.com/office/powerpoint/2010/main" val="35532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BOOSTER 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Booster </a:t>
            </a:r>
            <a:r>
              <a:rPr lang="en-US" dirty="0"/>
              <a:t>rem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rem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torsi </a:t>
            </a:r>
            <a:r>
              <a:rPr lang="en-US" dirty="0" err="1"/>
              <a:t>dari</a:t>
            </a:r>
            <a:r>
              <a:rPr lang="en-US" dirty="0"/>
              <a:t> pedal rem.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pengendara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mengerem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1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MASTER REM &amp; 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 PIRINGAN / DISK BRAKE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PIPA 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REM TROMOL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65090"/>
            <a:ext cx="6248400" cy="4241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69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4315</TotalTime>
  <Words>63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SISTEM REM</vt:lpstr>
      <vt:lpstr>FUNGSI REM PADA KENDARAAN</vt:lpstr>
      <vt:lpstr>KOMPONEN UTAMA SISTEM REM</vt:lpstr>
      <vt:lpstr>1. PEDAL REM</vt:lpstr>
      <vt:lpstr>2. BOOSTER REM</vt:lpstr>
      <vt:lpstr>3. MASTER REM &amp; RESERVOIR</vt:lpstr>
      <vt:lpstr>4. REM PIRINGAN / DISK BRAKE</vt:lpstr>
      <vt:lpstr>5. PIPA REM</vt:lpstr>
      <vt:lpstr>6. REM TROMOL</vt:lpstr>
      <vt:lpstr>TUAS REM PARKIR</vt:lpstr>
      <vt:lpstr>KABEL REM PARKIR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REM</dc:title>
  <dc:creator>AK</dc:creator>
  <cp:lastModifiedBy>AK</cp:lastModifiedBy>
  <cp:revision>6</cp:revision>
  <dcterms:created xsi:type="dcterms:W3CDTF">2024-09-23T22:28:23Z</dcterms:created>
  <dcterms:modified xsi:type="dcterms:W3CDTF">2024-09-26T22:24:16Z</dcterms:modified>
</cp:coreProperties>
</file>