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t>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dirty="0" smtClean="0"/>
              <a:t>- </a:t>
            </a:r>
            <a:r>
              <a:rPr lang="en-US" dirty="0"/>
              <a:t>False Positive Static Analysis Reports Classification </a:t>
            </a:r>
            <a:endParaRPr lang="en-US" dirty="0"/>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a:t>
            </a:r>
            <a:r>
              <a:rPr lang="en-US" dirty="0" smtClean="0"/>
              <a:t>XSS </a:t>
            </a:r>
            <a:r>
              <a:rPr lang="en-US" dirty="0" smtClean="0"/>
              <a:t>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a:t>
            </a:r>
            <a:r>
              <a:rPr lang="en-US" dirty="0" smtClean="0"/>
              <a:t>.: issta’18</a:t>
            </a:r>
            <a:endParaRPr lang="en-US" dirty="0" smtClean="0"/>
          </a:p>
          <a:p>
            <a:r>
              <a:rPr lang="en-US" dirty="0" smtClean="0"/>
              <a:t>ML Score</a:t>
            </a:r>
            <a:r>
              <a:rPr lang="en-US" dirty="0" smtClean="0"/>
              <a:t>: 6</a:t>
            </a:r>
            <a:endParaRPr lang="en-US" dirty="0" smtClean="0"/>
          </a:p>
          <a:p>
            <a:r>
              <a:rPr lang="en-US" dirty="0" smtClean="0"/>
              <a:t>Tags: </a:t>
            </a:r>
            <a:r>
              <a:rPr lang="en-US" dirty="0"/>
              <a:t>Specification Mining, Deep Learning</a:t>
            </a:r>
            <a:endParaRPr lang="en-US" dirty="0" smtClean="0"/>
          </a:p>
          <a:p>
            <a:r>
              <a:rPr lang="en-US" dirty="0" smtClean="0"/>
              <a:t>Abstract</a:t>
            </a:r>
            <a:r>
              <a:rPr lang="en-US" dirty="0" smtClean="0"/>
              <a: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a:t>
            </a:r>
            <a:r>
              <a:rPr lang="en-US" dirty="0" smtClean="0"/>
              <a:t>.: fse’19</a:t>
            </a:r>
            <a:endParaRPr lang="en-US" dirty="0" smtClean="0"/>
          </a:p>
          <a:p>
            <a:r>
              <a:rPr lang="en-US" dirty="0" smtClean="0"/>
              <a:t>ML Score</a:t>
            </a:r>
            <a:r>
              <a:rPr lang="en-US" dirty="0" smtClean="0"/>
              <a:t>: 6</a:t>
            </a:r>
            <a:endParaRPr lang="en-US" dirty="0" smtClean="0"/>
          </a:p>
          <a:p>
            <a:r>
              <a:rPr lang="en-US" dirty="0" smtClean="0"/>
              <a:t>Tags: </a:t>
            </a:r>
            <a:r>
              <a:rPr lang="en-US" dirty="0"/>
              <a:t>API documentation, information needs, machine learning</a:t>
            </a:r>
            <a:endParaRPr lang="en-US" dirty="0" smtClean="0"/>
          </a:p>
          <a:p>
            <a:r>
              <a:rPr lang="en-US" dirty="0" smtClean="0"/>
              <a:t>Abstract</a:t>
            </a:r>
            <a:r>
              <a:rPr lang="en-US" dirty="0" smtClean="0"/>
              <a: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3585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4868</Words>
  <Application>Microsoft Office PowerPoint</Application>
  <PresentationFormat>Widescreen</PresentationFormat>
  <Paragraphs>142</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130</cp:revision>
  <dcterms:created xsi:type="dcterms:W3CDTF">2020-06-17T06:04:13Z</dcterms:created>
  <dcterms:modified xsi:type="dcterms:W3CDTF">2020-07-01T19:03:03Z</dcterms:modified>
</cp:coreProperties>
</file>