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74" r:id="rId7"/>
    <p:sldId id="259" r:id="rId8"/>
    <p:sldId id="260" r:id="rId9"/>
    <p:sldId id="268" r:id="rId10"/>
    <p:sldId id="262" r:id="rId11"/>
    <p:sldId id="264" r:id="rId12"/>
    <p:sldId id="269" r:id="rId13"/>
    <p:sldId id="266" r:id="rId14"/>
    <p:sldId id="267" r:id="rId15"/>
    <p:sldId id="270" r:id="rId16"/>
    <p:sldId id="273" r:id="rId17"/>
    <p:sldId id="271" r:id="rId18"/>
    <p:sldId id="272" r:id="rId19"/>
    <p:sldId id="275"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6/24/2020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a:t>
            </a:r>
            <a:r>
              <a:rPr lang="en-US" dirty="0" smtClean="0"/>
              <a:t>.: ISSRE’19</a:t>
            </a:r>
            <a:endParaRPr lang="en-US" dirty="0" smtClean="0"/>
          </a:p>
          <a:p>
            <a:r>
              <a:rPr lang="en-US" dirty="0" smtClean="0"/>
              <a:t>ML Score</a:t>
            </a:r>
            <a:r>
              <a:rPr lang="en-US" dirty="0" smtClean="0"/>
              <a:t>: 7</a:t>
            </a:r>
            <a:endParaRPr lang="en-US" dirty="0" smtClean="0"/>
          </a:p>
          <a:p>
            <a:r>
              <a:rPr lang="en-US" dirty="0" smtClean="0"/>
              <a:t>Tags: </a:t>
            </a:r>
          </a:p>
          <a:p>
            <a:r>
              <a:rPr lang="en-US" dirty="0" smtClean="0"/>
              <a:t>Abstract</a:t>
            </a:r>
            <a:r>
              <a:rPr lang="en-US" dirty="0" smtClean="0"/>
              <a: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endParaRPr lang="en-US" dirty="0"/>
          </a:p>
        </p:txBody>
      </p:sp>
    </p:spTree>
    <p:extLst>
      <p:ext uri="{BB962C8B-B14F-4D97-AF65-F5344CB8AC3E}">
        <p14:creationId xmlns:p14="http://schemas.microsoft.com/office/powerpoint/2010/main" val="245838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a:t>- Detecting Text-Layout Bugs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endParaRPr lang="en-US" dirty="0" smtClean="0"/>
          </a:p>
          <a:p>
            <a:r>
              <a:rPr lang="en-US" dirty="0" smtClean="0"/>
              <a:t>ML Score</a:t>
            </a:r>
            <a:r>
              <a:rPr lang="en-US" dirty="0" smtClean="0"/>
              <a:t>: 7</a:t>
            </a:r>
            <a:endParaRPr lang="en-US" dirty="0" smtClean="0"/>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smtClean="0"/>
              <a:t>: </a:t>
            </a:r>
            <a:r>
              <a:rPr lang="en-US" dirty="0"/>
              <a:t>When Deep Learning Met Code Search</a:t>
            </a:r>
            <a:endParaRPr lang="en-US" dirty="0" smtClean="0"/>
          </a:p>
          <a:p>
            <a:r>
              <a:rPr lang="en-US" dirty="0" smtClean="0"/>
              <a:t>Conf</a:t>
            </a:r>
            <a:r>
              <a:rPr lang="en-US" dirty="0" smtClean="0"/>
              <a:t>.: FSE’19</a:t>
            </a:r>
            <a:endParaRPr lang="en-US" dirty="0" smtClean="0"/>
          </a:p>
          <a:p>
            <a:r>
              <a:rPr lang="en-US" dirty="0" smtClean="0"/>
              <a:t>ML Score</a:t>
            </a:r>
            <a:r>
              <a:rPr lang="en-US" dirty="0" smtClean="0"/>
              <a:t>: 7</a:t>
            </a:r>
            <a:endParaRPr lang="en-US" dirty="0" smtClean="0"/>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endParaRPr lang="en-US" dirty="0" smtClean="0"/>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Graph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smtClean="0"/>
              <a:t>: </a:t>
            </a:r>
            <a:r>
              <a:rPr lang="en-US" dirty="0"/>
              <a:t>Go-Clone: Graph-Embedding Based Clone Detector for Golang</a:t>
            </a:r>
            <a:endParaRPr lang="en-US" dirty="0" smtClean="0"/>
          </a:p>
          <a:p>
            <a:r>
              <a:rPr lang="en-US" dirty="0" smtClean="0"/>
              <a:t>Conf</a:t>
            </a:r>
            <a:r>
              <a:rPr lang="en-US" dirty="0" smtClean="0"/>
              <a:t>.: ISSTA’19</a:t>
            </a:r>
            <a:endParaRPr lang="en-US" dirty="0" smtClean="0"/>
          </a:p>
          <a:p>
            <a:r>
              <a:rPr lang="en-US" dirty="0" smtClean="0"/>
              <a:t>ML Score</a:t>
            </a:r>
            <a:r>
              <a:rPr lang="en-US" dirty="0" smtClean="0"/>
              <a:t>: 6</a:t>
            </a:r>
            <a:endParaRPr lang="en-US" dirty="0" smtClean="0"/>
          </a:p>
          <a:p>
            <a:r>
              <a:rPr lang="en-US" dirty="0" smtClean="0"/>
              <a:t>Tags: </a:t>
            </a:r>
          </a:p>
          <a:p>
            <a:r>
              <a:rPr lang="en-US" dirty="0" smtClean="0"/>
              <a:t>Abstract</a:t>
            </a:r>
            <a:r>
              <a:rPr lang="en-US" dirty="0" smtClean="0"/>
              <a: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a:t>
            </a:r>
            <a:r>
              <a:rPr lang="en-US" dirty="0" err="1" smtClean="0"/>
              <a:t>generility</a:t>
            </a:r>
            <a:r>
              <a:rPr lang="en-US" dirty="0" smtClean="0"/>
              <a:t> </a:t>
            </a:r>
            <a:r>
              <a:rPr lang="en-US" dirty="0"/>
              <a:t>of Go-Clone. The address of the abstract demo video</a:t>
            </a:r>
            <a:r>
              <a:rPr lang="en-US" dirty="0" smtClean="0"/>
              <a:t>: https</a:t>
            </a:r>
            <a:r>
              <a:rPr lang="en-US" dirty="0"/>
              <a:t>://</a:t>
            </a:r>
            <a:r>
              <a:rPr lang="en-US" dirty="0" smtClean="0"/>
              <a:t>youtu.be/o5DogtYGbeo</a:t>
            </a:r>
            <a:endParaRPr lang="en-US" dirty="0" smtClean="0"/>
          </a:p>
        </p:txBody>
      </p:sp>
    </p:spTree>
    <p:extLst>
      <p:ext uri="{BB962C8B-B14F-4D97-AF65-F5344CB8AC3E}">
        <p14:creationId xmlns:p14="http://schemas.microsoft.com/office/powerpoint/2010/main" val="241789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47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68890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a:t>
            </a:r>
            <a:r>
              <a:rPr lang="en-US" dirty="0" smtClean="0"/>
              <a:t>Score</a:t>
            </a:r>
            <a:r>
              <a:rPr lang="en-US" dirty="0" smtClean="0"/>
              <a:t>: 9</a:t>
            </a:r>
            <a:endParaRPr lang="en-US" dirty="0" smtClean="0"/>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2922</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SE vs. ML</vt:lpstr>
      <vt:lpstr>Approach</vt:lpstr>
      <vt:lpstr>Top 100 papers skimming</vt:lpstr>
      <vt:lpstr>Distribution of top 100 papers</vt:lpstr>
      <vt:lpstr>0- Template</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Graph embeddings</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59</cp:revision>
  <dcterms:created xsi:type="dcterms:W3CDTF">2020-06-17T06:04:13Z</dcterms:created>
  <dcterms:modified xsi:type="dcterms:W3CDTF">2020-06-24T08:46:38Z</dcterms:modified>
</cp:coreProperties>
</file>