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F615-8C1B-4719-8353-24909108B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C17F-39FB-4F73-9CEB-AF0C6BCB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66381" y="2573365"/>
            <a:ext cx="2627892" cy="1543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9" name="Rectangle 18"/>
          <p:cNvSpPr/>
          <p:nvPr/>
        </p:nvSpPr>
        <p:spPr>
          <a:xfrm>
            <a:off x="8602213" y="2739984"/>
            <a:ext cx="354974" cy="120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Interface</a:t>
            </a:r>
          </a:p>
        </p:txBody>
      </p:sp>
      <p:sp>
        <p:nvSpPr>
          <p:cNvPr id="20" name="Frame 19"/>
          <p:cNvSpPr/>
          <p:nvPr/>
        </p:nvSpPr>
        <p:spPr>
          <a:xfrm>
            <a:off x="9487857" y="2739982"/>
            <a:ext cx="1474229" cy="1209809"/>
          </a:xfrm>
          <a:prstGeom prst="frame">
            <a:avLst>
              <a:gd name="adj1" fmla="val 20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 flipV="1">
            <a:off x="8957187" y="3344887"/>
            <a:ext cx="530670" cy="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819285" y="3060727"/>
            <a:ext cx="776963" cy="568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Deep Learning Core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3227" y="2769999"/>
            <a:ext cx="126348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</a:rPr>
              <a:t>Traditional Software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2712" y="2573365"/>
            <a:ext cx="2627892" cy="1543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" name="Rectangle 15"/>
          <p:cNvSpPr/>
          <p:nvPr/>
        </p:nvSpPr>
        <p:spPr>
          <a:xfrm>
            <a:off x="1808544" y="2739984"/>
            <a:ext cx="354974" cy="120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Interface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1567" y="2739984"/>
            <a:ext cx="1474229" cy="120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Traditional Software Engineering Core</a:t>
            </a:r>
          </a:p>
        </p:txBody>
      </p:sp>
      <p:cxnSp>
        <p:nvCxnSpPr>
          <p:cNvPr id="23" name="Straight Arrow Connector 22"/>
          <p:cNvCxnSpPr>
            <a:stCxn id="16" idx="3"/>
            <a:endCxn id="17" idx="1"/>
          </p:cNvCxnSpPr>
          <p:nvPr/>
        </p:nvCxnSpPr>
        <p:spPr>
          <a:xfrm>
            <a:off x="2163518" y="3344889"/>
            <a:ext cx="4980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463954" y="1579408"/>
            <a:ext cx="695459" cy="67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Machine Learning Module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69546" y="2573364"/>
            <a:ext cx="2627892" cy="1543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1" name="Rectangle 30"/>
          <p:cNvSpPr/>
          <p:nvPr/>
        </p:nvSpPr>
        <p:spPr>
          <a:xfrm>
            <a:off x="5205377" y="2739982"/>
            <a:ext cx="354974" cy="120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Interface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89323" y="2739984"/>
            <a:ext cx="1474229" cy="120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Traditional Software Engineering Core</a:t>
            </a:r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5560351" y="3344887"/>
            <a:ext cx="528972" cy="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  <a:endCxn id="32" idx="0"/>
          </p:cNvCxnSpPr>
          <p:nvPr/>
        </p:nvCxnSpPr>
        <p:spPr>
          <a:xfrm>
            <a:off x="6811684" y="2253134"/>
            <a:ext cx="14754" cy="4868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12998" y="42830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0.1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700494" y="428303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0.2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82864" y="4283031"/>
            <a:ext cx="22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with data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6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Mustapha (Student)</dc:creator>
  <cp:lastModifiedBy>Ahmad Mustapha (Student)</cp:lastModifiedBy>
  <cp:revision>10</cp:revision>
  <dcterms:created xsi:type="dcterms:W3CDTF">2020-07-26T15:38:57Z</dcterms:created>
  <dcterms:modified xsi:type="dcterms:W3CDTF">2020-07-26T16:17:59Z</dcterms:modified>
</cp:coreProperties>
</file>