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74" r:id="rId7"/>
    <p:sldId id="259" r:id="rId8"/>
    <p:sldId id="260" r:id="rId9"/>
    <p:sldId id="268" r:id="rId10"/>
    <p:sldId id="262" r:id="rId11"/>
    <p:sldId id="264" r:id="rId12"/>
    <p:sldId id="269" r:id="rId13"/>
    <p:sldId id="266" r:id="rId14"/>
    <p:sldId id="267" r:id="rId15"/>
    <p:sldId id="270" r:id="rId16"/>
    <p:sldId id="273" r:id="rId17"/>
    <p:sldId id="271" r:id="rId18"/>
    <p:sldId id="272" r:id="rId19"/>
    <p:sldId id="275"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6/25/2020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a:t>
            </a:r>
            <a:r>
              <a:rPr lang="en-US" dirty="0" smtClean="0"/>
              <a:t>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a:t>
            </a:r>
            <a:r>
              <a:rPr lang="en-US" dirty="0" smtClean="0"/>
              <a:t>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147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68890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3156</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SE vs. ML</vt:lpstr>
      <vt:lpstr>Approach</vt:lpstr>
      <vt:lpstr>Top 100 papers skimming</vt:lpstr>
      <vt:lpstr>Distribution of top 100 papers</vt:lpstr>
      <vt:lpstr>0- Template</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70</cp:revision>
  <dcterms:created xsi:type="dcterms:W3CDTF">2020-06-17T06:04:13Z</dcterms:created>
  <dcterms:modified xsi:type="dcterms:W3CDTF">2020-06-25T19:56:03Z</dcterms:modified>
</cp:coreProperties>
</file>