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8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6BF4-4433-4452-94E3-7C7F12B86EE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1EDE-895F-4374-BF22-24AB5C9E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10259" y="4792553"/>
            <a:ext cx="8615967" cy="861596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746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 dirty="0"/>
          </a:p>
        </p:txBody>
      </p:sp>
      <p:sp>
        <p:nvSpPr>
          <p:cNvPr id="4" name="TextBox 3"/>
          <p:cNvSpPr txBox="1"/>
          <p:nvPr/>
        </p:nvSpPr>
        <p:spPr>
          <a:xfrm>
            <a:off x="6087947" y="5852263"/>
            <a:ext cx="7100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Roboto" panose="02000000000000000000" pitchFamily="2" charset="0"/>
                <a:ea typeface="Roboto" panose="02000000000000000000" pitchFamily="2" charset="0"/>
              </a:rPr>
              <a:t>Artificial</a:t>
            </a:r>
          </a:p>
          <a:p>
            <a:r>
              <a:rPr lang="en-US" sz="7200" b="1" dirty="0">
                <a:latin typeface="Roboto" panose="02000000000000000000" pitchFamily="2" charset="0"/>
                <a:ea typeface="Roboto" panose="02000000000000000000" pitchFamily="2" charset="0"/>
              </a:rPr>
              <a:t>Intelligence</a:t>
            </a:r>
          </a:p>
          <a:p>
            <a:r>
              <a:rPr lang="en-US" sz="7200" b="1" dirty="0">
                <a:latin typeface="Roboto" panose="02000000000000000000" pitchFamily="2" charset="0"/>
                <a:ea typeface="Roboto" panose="02000000000000000000" pitchFamily="2" charset="0"/>
              </a:rPr>
              <a:t>et. al.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70656" y="5785622"/>
            <a:ext cx="378933" cy="3595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84"/>
          </a:p>
        </p:txBody>
      </p:sp>
    </p:spTree>
    <p:extLst>
      <p:ext uri="{BB962C8B-B14F-4D97-AF65-F5344CB8AC3E}">
        <p14:creationId xmlns:p14="http://schemas.microsoft.com/office/powerpoint/2010/main" val="22561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>AUB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Mustapha (Student)</dc:creator>
  <cp:lastModifiedBy>Ahmad Mustapha (Student)</cp:lastModifiedBy>
  <cp:revision>4</cp:revision>
  <dcterms:created xsi:type="dcterms:W3CDTF">2021-04-09T09:36:31Z</dcterms:created>
  <dcterms:modified xsi:type="dcterms:W3CDTF">2021-04-09T11:11:12Z</dcterms:modified>
</cp:coreProperties>
</file>