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C7DE-8ABD-4467-ADCF-14195B315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D5E8D-8881-42DB-8911-9F1C49CB0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CB88-8C84-4FC9-9B63-3CC614068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6D0E-A4E2-4F31-97E9-E4ED14B5F7D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4C645-A8F5-4538-9484-54FD7F60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8502C-1FE3-4E3E-95A3-111D2957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59A6-1995-44E1-88EA-2040CCE4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87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1CFCF-6AF7-458F-9F80-234D7843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8F46D-0132-4F97-AE33-20809D73B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59AF4-1843-45FF-A613-14DE110B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6D0E-A4E2-4F31-97E9-E4ED14B5F7D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A5851-7CB7-46A2-802B-33C44A21C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9FEA7-A30C-4607-A819-43900A51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59A6-1995-44E1-88EA-2040CCE4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06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A8819-7FFD-4F4E-BE86-977E6570E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19396-9264-46D9-92CC-558012276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BC01-AD25-408D-AD40-FEFC6B9B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6D0E-A4E2-4F31-97E9-E4ED14B5F7D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5A6A4-E489-446F-958E-76F920CB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0DD4D-84C7-42EB-83FC-8585A425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59A6-1995-44E1-88EA-2040CCE4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0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D684-64A2-4492-977C-56F7D1CC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CE9E-49CB-4111-9151-D60A643BB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ACB46-3884-4502-951E-1F4613956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6D0E-A4E2-4F31-97E9-E4ED14B5F7D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90BA2-A4F1-422D-9587-1C735B19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4207-CFCC-4EEC-9435-B968FB7F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59A6-1995-44E1-88EA-2040CCE4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25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0649-BFBF-41B6-A298-8D8D0528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6C7BD-1EB6-4BEF-8D1C-25AF8C80A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97534-5818-4B6D-82CF-1FD249D1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6D0E-A4E2-4F31-97E9-E4ED14B5F7D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0C3A4-06A1-4ECC-8647-5727AE55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62381-A7BB-4CEA-A3BF-1D69A2C9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59A6-1995-44E1-88EA-2040CCE4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9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3BD4-1BEB-4152-AF51-6206B95A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DB63-8E8E-4D54-848A-328764BF5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45941-9826-4FE4-9C00-56763130B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4643C-956E-456F-817B-5B570155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6D0E-A4E2-4F31-97E9-E4ED14B5F7D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F3E38-CDCB-4466-AF2A-9DD52B4C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FF443-A41E-4234-B713-E988BCA4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59A6-1995-44E1-88EA-2040CCE4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52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DC18A-33B0-48B6-8CA6-AB08C1C9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C4AB7-77DA-4C15-A406-C7F7A1AEF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D5265-EF65-4D80-8845-F45DB7933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7B2AD-A3E9-4F79-A049-195A643874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27B71E-9A17-4EF5-99DB-F71194A5BA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BC460-EA33-48DE-950E-2760E2836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6D0E-A4E2-4F31-97E9-E4ED14B5F7D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5534DE-8525-4576-9DDF-452D2BF9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C0190B-49CE-4F09-8A3E-301C425A2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59A6-1995-44E1-88EA-2040CCE4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21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1D16-4D55-478A-899E-B2379322F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67585-57CE-4C54-87A6-CD3F7F9C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6D0E-A4E2-4F31-97E9-E4ED14B5F7D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B162D-724F-4444-9568-E8AEBDA1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9CA9D-FFA0-4B41-B5BB-6F0EFA2B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59A6-1995-44E1-88EA-2040CCE4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67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87A2F3-FE40-4CE7-A443-3DD00967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6D0E-A4E2-4F31-97E9-E4ED14B5F7D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4CB26-8A47-4818-8C30-B5C6E8B7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4BB19-F224-44D2-A858-ACC551AFE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59A6-1995-44E1-88EA-2040CCE4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6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4CA3-8910-4308-BE07-F037DB2C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B521E-4C56-41F3-A764-C4A677B2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14FA0-676C-459C-8C4F-D6B93BD47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90F6A-F273-4B97-BB7C-0FF2592FA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6D0E-A4E2-4F31-97E9-E4ED14B5F7D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D8E04-00F3-496A-85CE-5E7F6F38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EBB087-1442-47D9-BEF2-C6941731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59A6-1995-44E1-88EA-2040CCE4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C466-E572-4DBE-A61A-CC3D64A6E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466E2C-3248-4018-82B0-5A9C3DD4F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1092D-051E-4ED2-9FAE-F87118EF6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843C0-8770-45B5-A49E-601C4A0D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86D0E-A4E2-4F31-97E9-E4ED14B5F7D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DA361-0CFC-4226-ADC0-D632EF5C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5F8CA-2B25-4F59-9F45-A16B0290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B59A6-1995-44E1-88EA-2040CCE4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2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72166-0EB9-410F-A094-2D7BD21E0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C11817-3E9D-4128-B6DE-1975B08BC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55C57-45D4-44A4-9D69-4708B3DE6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86D0E-A4E2-4F31-97E9-E4ED14B5F7D1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2799-ACC2-4F76-9599-7484F7A18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9049A-6F73-4B2F-9869-3F11DABA5F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B59A6-1995-44E1-88EA-2040CCE47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66A4AB8-D70B-4AC5-9E48-B7D9F7938DB5}"/>
              </a:ext>
            </a:extLst>
          </p:cNvPr>
          <p:cNvGrpSpPr/>
          <p:nvPr/>
        </p:nvGrpSpPr>
        <p:grpSpPr>
          <a:xfrm>
            <a:off x="-1508648" y="1818861"/>
            <a:ext cx="13961719" cy="4241751"/>
            <a:chOff x="-1508648" y="0"/>
            <a:chExt cx="13961719" cy="424175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2A9C8A-0292-4146-934F-1A1FBD47D3E4}"/>
                </a:ext>
              </a:extLst>
            </p:cNvPr>
            <p:cNvSpPr txBox="1"/>
            <p:nvPr/>
          </p:nvSpPr>
          <p:spPr>
            <a:xfrm>
              <a:off x="818148" y="0"/>
              <a:ext cx="11242308" cy="2123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600" dirty="0"/>
                <a:t>    H        T          M              L</a:t>
              </a:r>
            </a:p>
            <a:p>
              <a:r>
                <a:rPr lang="en-US" sz="6600" dirty="0"/>
                <a:t>hyper  text    markup  language 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5F7837-50BB-4AFC-BF0F-2F61D6CEC210}"/>
                </a:ext>
              </a:extLst>
            </p:cNvPr>
            <p:cNvSpPr/>
            <p:nvPr/>
          </p:nvSpPr>
          <p:spPr>
            <a:xfrm rot="5400000">
              <a:off x="1510929" y="-1616158"/>
              <a:ext cx="1747594" cy="778674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abic Typesetting" panose="03020402040406030203" pitchFamily="66" charset="-78"/>
                  <a:cs typeface="Arabic Typesetting" panose="03020402040406030203" pitchFamily="66" charset="-78"/>
                </a:rPr>
                <a:t>}</a:t>
              </a:r>
              <a:endParaRPr lang="en-US" sz="50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abic Typesetting" panose="03020402040406030203" pitchFamily="66" charset="-78"/>
                <a:cs typeface="Arabic Typesetting" panose="03020402040406030203" pitchFamily="66" charset="-78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6ADA6A-91D6-4079-9431-27E62979210C}"/>
                </a:ext>
              </a:extLst>
            </p:cNvPr>
            <p:cNvSpPr/>
            <p:nvPr/>
          </p:nvSpPr>
          <p:spPr>
            <a:xfrm rot="5400000">
              <a:off x="7852866" y="-1568766"/>
              <a:ext cx="490334" cy="871007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6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ndalus" panose="02020603050405020304" pitchFamily="18" charset="-78"/>
                  <a:cs typeface="Andalus" panose="02020603050405020304" pitchFamily="18" charset="-78"/>
                </a:rPr>
                <a:t>}</a:t>
              </a:r>
              <a:endParaRPr lang="en-US" sz="5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4435B86-5E2E-414F-8DCB-0A99E20FF70B}"/>
                </a:ext>
              </a:extLst>
            </p:cNvPr>
            <p:cNvSpPr/>
            <p:nvPr/>
          </p:nvSpPr>
          <p:spPr>
            <a:xfrm>
              <a:off x="216762" y="2947457"/>
              <a:ext cx="5099280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Links=Page connections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69453A-3DF8-4917-84CE-143D4D9764A2}"/>
                </a:ext>
              </a:extLst>
            </p:cNvPr>
            <p:cNvSpPr/>
            <p:nvPr/>
          </p:nvSpPr>
          <p:spPr>
            <a:xfrm>
              <a:off x="6387786" y="3533865"/>
              <a:ext cx="4226991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Organizing content 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641D213-2F42-4AF4-958E-2018C0582788}"/>
              </a:ext>
            </a:extLst>
          </p:cNvPr>
          <p:cNvSpPr/>
          <p:nvPr/>
        </p:nvSpPr>
        <p:spPr>
          <a:xfrm>
            <a:off x="1210298" y="133705"/>
            <a:ext cx="937384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Full Form of HTML</a:t>
            </a:r>
          </a:p>
        </p:txBody>
      </p:sp>
    </p:spTree>
    <p:extLst>
      <p:ext uri="{BB962C8B-B14F-4D97-AF65-F5344CB8AC3E}">
        <p14:creationId xmlns:p14="http://schemas.microsoft.com/office/powerpoint/2010/main" val="167409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7B876D-FEAA-4F1F-BB06-EE44CC6C3695}"/>
              </a:ext>
            </a:extLst>
          </p:cNvPr>
          <p:cNvSpPr txBox="1"/>
          <p:nvPr/>
        </p:nvSpPr>
        <p:spPr>
          <a:xfrm>
            <a:off x="1086497" y="-81922"/>
            <a:ext cx="103075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Full Form of CSS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7868F7-0F8A-43CB-AAE3-2C237BC94D12}"/>
              </a:ext>
            </a:extLst>
          </p:cNvPr>
          <p:cNvSpPr/>
          <p:nvPr/>
        </p:nvSpPr>
        <p:spPr>
          <a:xfrm>
            <a:off x="3178863" y="1426214"/>
            <a:ext cx="5533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69CFF-3CD7-450B-9E42-5A6ACE0D1B38}"/>
              </a:ext>
            </a:extLst>
          </p:cNvPr>
          <p:cNvSpPr/>
          <p:nvPr/>
        </p:nvSpPr>
        <p:spPr>
          <a:xfrm>
            <a:off x="5803878" y="1415940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08AB9E-8D7F-4EF8-BEE7-785291A79632}"/>
              </a:ext>
            </a:extLst>
          </p:cNvPr>
          <p:cNvSpPr/>
          <p:nvPr/>
        </p:nvSpPr>
        <p:spPr>
          <a:xfrm>
            <a:off x="7875536" y="1415940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FBF49F-27C8-4EDB-A790-9E61F6330D36}"/>
              </a:ext>
            </a:extLst>
          </p:cNvPr>
          <p:cNvSpPr/>
          <p:nvPr/>
        </p:nvSpPr>
        <p:spPr>
          <a:xfrm>
            <a:off x="1961865" y="2104315"/>
            <a:ext cx="29873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Cascading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ED85D-6249-4112-8C9E-39E08171409C}"/>
              </a:ext>
            </a:extLst>
          </p:cNvPr>
          <p:cNvSpPr/>
          <p:nvPr/>
        </p:nvSpPr>
        <p:spPr>
          <a:xfrm>
            <a:off x="5278896" y="2094034"/>
            <a:ext cx="15520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22B5D-FA21-4948-A200-245EA657008E}"/>
              </a:ext>
            </a:extLst>
          </p:cNvPr>
          <p:cNvSpPr/>
          <p:nvPr/>
        </p:nvSpPr>
        <p:spPr>
          <a:xfrm>
            <a:off x="7140235" y="2083760"/>
            <a:ext cx="20548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Sheets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29A783-9122-4B7E-890D-7A1F13785574}"/>
              </a:ext>
            </a:extLst>
          </p:cNvPr>
          <p:cNvSpPr/>
          <p:nvPr/>
        </p:nvSpPr>
        <p:spPr>
          <a:xfrm>
            <a:off x="1086497" y="3137858"/>
            <a:ext cx="292246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Styles are applied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a specific order 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priority 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7668DC-80EF-4112-AA80-3413A37FD891}"/>
              </a:ext>
            </a:extLst>
          </p:cNvPr>
          <p:cNvSpPr/>
          <p:nvPr/>
        </p:nvSpPr>
        <p:spPr>
          <a:xfrm>
            <a:off x="4354177" y="3027645"/>
            <a:ext cx="3772186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and Enhance the 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appearance </a:t>
            </a:r>
          </a:p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 web pages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386C15-8423-43B7-9573-6CF6A11DE499}"/>
              </a:ext>
            </a:extLst>
          </p:cNvPr>
          <p:cNvSpPr/>
          <p:nvPr/>
        </p:nvSpPr>
        <p:spPr>
          <a:xfrm>
            <a:off x="8570132" y="2910614"/>
            <a:ext cx="2823914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Styles are written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 separate files </a:t>
            </a:r>
          </a:p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called style sheets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253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Andalus</vt:lpstr>
      <vt:lpstr>Arabic Typesetting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Zulekha Yousuf</dc:creator>
  <cp:lastModifiedBy>Zulekha Yousuf</cp:lastModifiedBy>
  <cp:revision>7</cp:revision>
  <dcterms:created xsi:type="dcterms:W3CDTF">2025-03-13T08:30:20Z</dcterms:created>
  <dcterms:modified xsi:type="dcterms:W3CDTF">2025-04-08T12:26:34Z</dcterms:modified>
</cp:coreProperties>
</file>