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2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-60" y="-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016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58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3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amma.ap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amma.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793681"/>
            <a:ext cx="7477601" cy="17240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Membuat Aplikasi Kasir Menggunakan NetBeans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850963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935236" y="5806559"/>
            <a:ext cx="151209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endParaRPr lang="en-US" sz="1152" dirty="0"/>
          </a:p>
        </p:txBody>
      </p:sp>
      <p:sp>
        <p:nvSpPr>
          <p:cNvPr id="9" name="Text 6"/>
          <p:cNvSpPr/>
          <p:nvPr/>
        </p:nvSpPr>
        <p:spPr>
          <a:xfrm>
            <a:off x="1299686" y="5817156"/>
            <a:ext cx="169616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F67F3-0071-6868-CD94-E11BF792A396}"/>
              </a:ext>
            </a:extLst>
          </p:cNvPr>
          <p:cNvSpPr txBox="1"/>
          <p:nvPr/>
        </p:nvSpPr>
        <p:spPr>
          <a:xfrm>
            <a:off x="935236" y="4773096"/>
            <a:ext cx="3116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Kelompok:Dede</a:t>
            </a:r>
            <a:r>
              <a:rPr lang="en-US" dirty="0"/>
              <a:t> Misbah</a:t>
            </a:r>
          </a:p>
          <a:p>
            <a:r>
              <a:rPr lang="en-US" dirty="0"/>
              <a:t>                   Abdul Latif</a:t>
            </a:r>
          </a:p>
          <a:p>
            <a:r>
              <a:rPr lang="en-US"/>
              <a:t>                   Ahmad Maulana</a:t>
            </a:r>
            <a:endParaRPr lang="en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3245525"/>
            <a:ext cx="877704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Pengenalan tentang Aplikasi Kasir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037993" y="4273153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Aplikasi kasir adalah perangkat lunak yang digunakan dalam sistem penjualan untuk membantu mencatat transaksi dan mengelola inventaris dengan efisien.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46428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Mengapa Menggunakan NetBeans untuk Membuat Aplikasi Kasir?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668429"/>
            <a:ext cx="4542115" cy="2729389"/>
          </a:xfrm>
          <a:prstGeom prst="roundRect">
            <a:avLst>
              <a:gd name="adj" fmla="val 3663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69181" y="2904411"/>
            <a:ext cx="25552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Kelebihan NetBeans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69181" y="3384828"/>
            <a:ext cx="407015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NetBeans menyediakan lingkungan pengembangan terintegrasi, debugging yang kuat, dan kemampuan pengkodean yang efisien.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5833467" y="2904411"/>
            <a:ext cx="27290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33467" y="3384828"/>
            <a:ext cx="407015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5619988"/>
            <a:ext cx="9306401" cy="1663184"/>
          </a:xfrm>
          <a:prstGeom prst="roundRect">
            <a:avLst>
              <a:gd name="adj" fmla="val 6012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69181" y="5855970"/>
            <a:ext cx="306359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Plugin yang Mendukung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69181" y="6336387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NetBeans menawarkan beragam plugin yang dapat memperluas fungsionalitas aplikasi kasir sekaligus memudahkan pengembangan.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076569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Fitur-fitur dalam Aplikasi Kasir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675001" y="3798570"/>
            <a:ext cx="7122200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Pencatatan transaksi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675001" y="4287203"/>
            <a:ext cx="7122200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Tambah atau Hapus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675001" y="4775835"/>
            <a:ext cx="7122200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Manajemen pelanggan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6675001" y="5264467"/>
            <a:ext cx="7122200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Menghitung Harga/Total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6675001" y="5753100"/>
            <a:ext cx="7122200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Bayar</a:t>
            </a:r>
            <a:endParaRPr lang="en-US" sz="1750" dirty="0"/>
          </a:p>
        </p:txBody>
      </p:sp>
      <p:pic>
        <p:nvPicPr>
          <p:cNvPr id="11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D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Langkah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folder project </a:t>
            </a:r>
            <a:r>
              <a:rPr lang="en-US" dirty="0" err="1"/>
              <a:t>baru</a:t>
            </a:r>
            <a:r>
              <a:rPr lang="en-US" dirty="0"/>
              <a:t>                    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                                         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jframe</a:t>
            </a:r>
            <a:r>
              <a:rPr lang="en-US" dirty="0"/>
              <a:t> form </a:t>
            </a:r>
            <a:endParaRPr lang="en-ID" dirty="0"/>
          </a:p>
        </p:txBody>
      </p:sp>
      <p:sp>
        <p:nvSpPr>
          <p:cNvPr id="5" name="Text 2"/>
          <p:cNvSpPr/>
          <p:nvPr/>
        </p:nvSpPr>
        <p:spPr>
          <a:xfrm>
            <a:off x="985599" y="680441"/>
            <a:ext cx="656474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Langkah-Langkah</a:t>
            </a:r>
          </a:p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Pembuatan</a:t>
            </a: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Aplikasi Kasir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4450913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E2F55D-0F33-AE6D-CFF7-81F2C639C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999" y="2425388"/>
            <a:ext cx="5377352" cy="3327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30FCB0-4097-B58A-0891-7A941EE6EFC8}"/>
              </a:ext>
            </a:extLst>
          </p:cNvPr>
          <p:cNvSpPr txBox="1"/>
          <p:nvPr/>
        </p:nvSpPr>
        <p:spPr>
          <a:xfrm>
            <a:off x="9886950" y="29146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D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EC2BEF-1C10-A949-8568-976DE64E1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443" y="4450913"/>
            <a:ext cx="4727864" cy="33446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B64669-0287-B779-B56A-B545EB95BA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774" y="852798"/>
            <a:ext cx="7325202" cy="274531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05C99E1-22C5-0641-CC99-F32C7BA3F8BD}"/>
              </a:ext>
            </a:extLst>
          </p:cNvPr>
          <p:cNvSpPr txBox="1"/>
          <p:nvPr/>
        </p:nvSpPr>
        <p:spPr>
          <a:xfrm>
            <a:off x="9886950" y="3570516"/>
            <a:ext cx="341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Pilih</a:t>
            </a:r>
            <a:r>
              <a:rPr lang="en-US" dirty="0"/>
              <a:t> Java </a:t>
            </a:r>
            <a:r>
              <a:rPr lang="en-US" dirty="0" err="1"/>
              <a:t>Aplikasi</a:t>
            </a:r>
            <a:endParaRPr lang="en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D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Mockup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                                                                    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variable masing-masing </a:t>
            </a:r>
            <a:r>
              <a:rPr lang="en-US" dirty="0" err="1"/>
              <a:t>komponen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masukin</a:t>
            </a:r>
            <a:r>
              <a:rPr lang="en-US" dirty="0"/>
              <a:t> </a:t>
            </a:r>
            <a:r>
              <a:rPr lang="en-US" dirty="0" err="1"/>
              <a:t>codinganya</a:t>
            </a:r>
            <a:r>
              <a:rPr lang="en-US" dirty="0"/>
              <a:t> </a:t>
            </a:r>
          </a:p>
          <a:p>
            <a:r>
              <a:rPr lang="en-US" dirty="0"/>
              <a:t>(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codinganya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985599" y="680441"/>
            <a:ext cx="656474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b="1" kern="0" spc="-131" dirty="0">
              <a:solidFill>
                <a:srgbClr val="000000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319599" y="4450913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0FCB0-4097-B58A-0891-7A941EE6EFC8}"/>
              </a:ext>
            </a:extLst>
          </p:cNvPr>
          <p:cNvSpPr txBox="1"/>
          <p:nvPr/>
        </p:nvSpPr>
        <p:spPr>
          <a:xfrm>
            <a:off x="9886950" y="29146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5C7863-8698-FE2B-426F-49548828A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99" y="767884"/>
            <a:ext cx="5906324" cy="35666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CA8484-E9BC-A9F7-F17E-13BC3CA0B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8479" y="767884"/>
            <a:ext cx="5677692" cy="35666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AD43DB-5136-E939-0C31-4A080CDDD3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6147" y="5430748"/>
            <a:ext cx="6525037" cy="238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1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D" dirty="0"/>
          </a:p>
        </p:txBody>
      </p:sp>
      <p:sp>
        <p:nvSpPr>
          <p:cNvPr id="3" name="Shape 1"/>
          <p:cNvSpPr/>
          <p:nvPr/>
        </p:nvSpPr>
        <p:spPr>
          <a:xfrm>
            <a:off x="0" y="1270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                                                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985599" y="680441"/>
            <a:ext cx="656474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b="1" kern="0" spc="-131" dirty="0">
              <a:solidFill>
                <a:srgbClr val="000000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319599" y="4450913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0FCB0-4097-B58A-0891-7A941EE6EFC8}"/>
              </a:ext>
            </a:extLst>
          </p:cNvPr>
          <p:cNvSpPr txBox="1"/>
          <p:nvPr/>
        </p:nvSpPr>
        <p:spPr>
          <a:xfrm>
            <a:off x="9886950" y="29146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F821EE-7BAE-9C5F-BBB2-4DE4CA671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26" y="556092"/>
            <a:ext cx="6577996" cy="35587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20EB42-77EE-4A9D-A3DC-44D82B2A1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57" y="4625909"/>
            <a:ext cx="6577996" cy="32565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4FDC7F-4F4C-A3AB-5C2B-A345BAA30AE8}"/>
              </a:ext>
            </a:extLst>
          </p:cNvPr>
          <p:cNvSpPr txBox="1"/>
          <p:nvPr/>
        </p:nvSpPr>
        <p:spPr>
          <a:xfrm>
            <a:off x="7080250" y="4594596"/>
            <a:ext cx="5086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2 baju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masing-masing 100000 dan 70000 </a:t>
            </a:r>
            <a:r>
              <a:rPr lang="en-US" dirty="0" err="1"/>
              <a:t>jadi</a:t>
            </a:r>
            <a:r>
              <a:rPr lang="en-US" dirty="0"/>
              <a:t> total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dibayar</a:t>
            </a:r>
            <a:r>
              <a:rPr lang="en-US" dirty="0"/>
              <a:t> </a:t>
            </a:r>
            <a:r>
              <a:rPr lang="en-US" dirty="0" err="1"/>
              <a:t>adalan</a:t>
            </a:r>
            <a:r>
              <a:rPr lang="en-US" dirty="0"/>
              <a:t> 170000 dan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uang pas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langsung,jika</a:t>
            </a:r>
            <a:r>
              <a:rPr lang="en-US" dirty="0"/>
              <a:t> uang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uang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E8E7EA7-FE4F-477E-184E-52E54E8FB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0250" y="782041"/>
            <a:ext cx="6310749" cy="333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45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2540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463427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Kesimpulan 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2037993" y="5306496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ID" sz="1600" dirty="0" err="1"/>
              <a:t>Kasir</a:t>
            </a:r>
            <a:r>
              <a:rPr lang="en-ID" sz="1600" dirty="0"/>
              <a:t> </a:t>
            </a:r>
            <a:r>
              <a:rPr lang="en-ID" sz="1600" dirty="0" err="1"/>
              <a:t>sederhana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solusi</a:t>
            </a:r>
            <a:r>
              <a:rPr lang="en-ID" sz="1600" dirty="0"/>
              <a:t> </a:t>
            </a:r>
            <a:r>
              <a:rPr lang="en-ID" sz="1600" dirty="0" err="1"/>
              <a:t>praktis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bisnis</a:t>
            </a:r>
            <a:r>
              <a:rPr lang="en-ID" sz="1600" dirty="0"/>
              <a:t> </a:t>
            </a:r>
            <a:r>
              <a:rPr lang="en-ID" sz="1600" dirty="0" err="1"/>
              <a:t>kecil</a:t>
            </a:r>
            <a:r>
              <a:rPr lang="en-ID" sz="1600" dirty="0"/>
              <a:t> dan </a:t>
            </a:r>
            <a:r>
              <a:rPr lang="en-ID" sz="1600" dirty="0" err="1"/>
              <a:t>menengah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mengelola</a:t>
            </a:r>
            <a:r>
              <a:rPr lang="en-ID" sz="1600" dirty="0"/>
              <a:t> </a:t>
            </a:r>
            <a:r>
              <a:rPr lang="en-ID" sz="1600" dirty="0" err="1"/>
              <a:t>transaksi</a:t>
            </a:r>
            <a:r>
              <a:rPr lang="en-ID" sz="1600" dirty="0"/>
              <a:t> </a:t>
            </a:r>
            <a:r>
              <a:rPr lang="en-ID" sz="1600" dirty="0" err="1"/>
              <a:t>penjualan</a:t>
            </a:r>
            <a:r>
              <a:rPr lang="en-ID" sz="1600" dirty="0"/>
              <a:t>.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fitur-fitur</a:t>
            </a:r>
            <a:r>
              <a:rPr lang="en-ID" sz="1600" dirty="0"/>
              <a:t> yang </a:t>
            </a:r>
            <a:r>
              <a:rPr lang="en-ID" sz="1600" dirty="0" err="1"/>
              <a:t>efisien</a:t>
            </a:r>
            <a:r>
              <a:rPr lang="en-ID" sz="1600" dirty="0"/>
              <a:t>, </a:t>
            </a:r>
            <a:r>
              <a:rPr lang="en-ID" sz="1600" dirty="0" err="1"/>
              <a:t>penerapan</a:t>
            </a:r>
            <a:r>
              <a:rPr lang="en-ID" sz="1600" dirty="0"/>
              <a:t> </a:t>
            </a:r>
            <a:r>
              <a:rPr lang="en-ID" sz="1600" dirty="0" err="1"/>
              <a:t>kasir</a:t>
            </a:r>
            <a:r>
              <a:rPr lang="en-ID" sz="1600" dirty="0"/>
              <a:t> </a:t>
            </a:r>
            <a:r>
              <a:rPr lang="en-ID" sz="1600" dirty="0" err="1"/>
              <a:t>sederhana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meningkatkan</a:t>
            </a:r>
            <a:r>
              <a:rPr lang="en-ID" sz="1600" dirty="0"/>
              <a:t> </a:t>
            </a:r>
            <a:r>
              <a:rPr lang="en-ID" sz="1600" dirty="0" err="1"/>
              <a:t>akurasi</a:t>
            </a:r>
            <a:r>
              <a:rPr lang="en-ID" sz="1600" dirty="0"/>
              <a:t> dan </a:t>
            </a:r>
            <a:r>
              <a:rPr lang="en-ID" sz="1600" dirty="0" err="1"/>
              <a:t>efisiensi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bisnis</a:t>
            </a:r>
            <a:r>
              <a:rPr lang="en-ID" sz="1600" dirty="0"/>
              <a:t> Anda.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226</Words>
  <Application>Microsoft Office PowerPoint</Application>
  <PresentationFormat>Custom</PresentationFormat>
  <Paragraphs>98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ahmad207jr@outlook.com</cp:lastModifiedBy>
  <cp:revision>2</cp:revision>
  <dcterms:created xsi:type="dcterms:W3CDTF">2023-12-19T01:39:06Z</dcterms:created>
  <dcterms:modified xsi:type="dcterms:W3CDTF">2023-12-19T03:21:56Z</dcterms:modified>
</cp:coreProperties>
</file>