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_rels/drawing4.xml.rels" ContentType="application/vnd.openxmlformats-package.relationships+xml"/>
  <Override PartName="/ppt/diagrams/_rels/data4.xml.rels" ContentType="application/vnd.openxmlformats-package.relationships+xml"/>
  <Override PartName="/ppt/diagrams/_rels/drawing3.xml.rels" ContentType="application/vnd.openxmlformats-package.relationships+xml"/>
  <Override PartName="/ppt/diagrams/_rels/data3.xml.rels" ContentType="application/vnd.openxmlformats-package.relationships+xml"/>
  <Override PartName="/ppt/diagrams/data3.xml" ContentType="application/vnd.openxmlformats-officedocument.drawingml.diagramData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drawing4.xml" ContentType="application/vnd.ms-office.drawingml.diagramDrawing+xml"/>
  <Override PartName="/ppt/diagrams/quickStyle1.xml" ContentType="application/vnd.openxmlformats-officedocument.drawingml.diagramStyle+xml"/>
  <Override PartName="/ppt/diagrams/colors4.xml" ContentType="application/vnd.openxmlformats-officedocument.drawingml.diagramColors+xml"/>
  <Override PartName="/ppt/diagrams/layout1.xml" ContentType="application/vnd.openxmlformats-officedocument.drawingml.diagramLayout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OOXDiagramDataRels4_6.png" ContentType="image/png"/>
  <Override PartName="/ppt/media/OOXDiagramDataRels4_4.png" ContentType="image/png"/>
  <Override PartName="/ppt/media/OOXDiagramDataRels4_2.png" ContentType="image/png"/>
  <Override PartName="/ppt/media/OOXDiagramDrawingRels3_5.svg" ContentType="image/svg"/>
  <Override PartName="/ppt/media/image3.jpeg" ContentType="image/jpeg"/>
  <Override PartName="/ppt/media/OOXDiagramDrawingRels3_4.png" ContentType="image/png"/>
  <Override PartName="/ppt/media/OOXDiagramDataRels4_7.svg" ContentType="image/svg"/>
  <Override PartName="/ppt/media/OOXDiagramDrawingRels3_3.svg" ContentType="image/svg"/>
  <Override PartName="/ppt/media/OOXDiagramDataRels4_5.svg" ContentType="image/svg"/>
  <Override PartName="/ppt/media/OOXDiagramDrawingRels3_2.png" ContentType="image/png"/>
  <Override PartName="/ppt/media/image6.jpeg" ContentType="image/jpeg"/>
  <Override PartName="/ppt/media/image5.jpeg" ContentType="image/jpeg"/>
  <Override PartName="/ppt/media/image10.jpeg" ContentType="image/jpeg"/>
  <Override PartName="/ppt/media/image8.jpeg" ContentType="image/jpeg"/>
  <Override PartName="/ppt/media/OOXDiagramDataRels4_0.png" ContentType="image/png"/>
  <Override PartName="/ppt/media/image7.jpeg" ContentType="image/jpeg"/>
  <Override PartName="/ppt/media/image9.jpeg" ContentType="image/jpeg"/>
  <Override PartName="/ppt/media/image11.png" ContentType="image/png"/>
  <Override PartName="/ppt/media/OOXDiagramDrawingRels4_4.png" ContentType="image/png"/>
  <Override PartName="/ppt/media/OOXDiagramDrawingRels4_5.svg" ContentType="image/svg"/>
  <Override PartName="/ppt/media/image4.jpeg" ContentType="image/jpeg"/>
  <Override PartName="/ppt/media/OOXDiagramDrawingRels4_7.svg" ContentType="image/svg"/>
  <Override PartName="/ppt/media/image12.png" ContentType="image/png"/>
  <Override PartName="/ppt/media/OOXDiagramDataRels3_1.svg" ContentType="image/svg"/>
  <Override PartName="/ppt/media/OOXDiagramDataRels3_0.png" ContentType="image/png"/>
  <Override PartName="/ppt/media/OOXDiagramDataRels4_1.svg" ContentType="image/svg"/>
  <Override PartName="/ppt/media/OOXDiagramDrawingRels4_0.png" ContentType="image/png"/>
  <Override PartName="/ppt/media/OOXDiagramDataRels3_2.png" ContentType="image/png"/>
  <Override PartName="/ppt/media/image2.jpeg" ContentType="image/jpeg"/>
  <Override PartName="/ppt/media/image1.jpeg" ContentType="image/jpeg"/>
  <Override PartName="/ppt/media/OOXDiagramDrawingRels4_1.svg" ContentType="image/svg"/>
  <Override PartName="/ppt/media/OOXDiagramDataRels3_3.svg" ContentType="image/svg"/>
  <Override PartName="/ppt/media/OOXDiagramDrawingRels4_2.png" ContentType="image/png"/>
  <Override PartName="/ppt/media/OOXDiagramDataRels3_4.png" ContentType="image/png"/>
  <Override PartName="/ppt/media/OOXDiagramDrawingRels4_3.svg" ContentType="image/svg"/>
  <Override PartName="/ppt/media/OOXDiagramDataRels3_5.svg" ContentType="image/svg"/>
  <Override PartName="/ppt/media/OOXDiagramDrawingRels3_0.png" ContentType="image/png"/>
  <Override PartName="/ppt/media/OOXDiagramDataRels4_3.svg" ContentType="image/svg"/>
  <Override PartName="/ppt/media/OOXDiagramDrawingRels3_1.svg" ContentType="image/svg"/>
  <Override PartName="/ppt/media/OOXDiagramDrawingRels4_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diagrams/_rels/data3.xml.rels><?xml version="1.0" encoding="UTF-8"?>
<Relationships xmlns="http://schemas.openxmlformats.org/package/2006/relationships"><Relationship Id="rId1" Type="http://schemas.openxmlformats.org/officeDocument/2006/relationships/image" Target="../media/OOXDiagramDataRels3_0.png"/><Relationship Id="rId4" Type="http://schemas.openxmlformats.org/officeDocument/2006/relationships/image" Target="../media/OOXDiagramDataRels3_1.svg"/><Relationship Id="rId5" Type="http://schemas.openxmlformats.org/officeDocument/2006/relationships/image" Target="../media/OOXDiagramDataRels3_2.png"/><Relationship Id="rId6" Type="http://schemas.openxmlformats.org/officeDocument/2006/relationships/image" Target="../media/OOXDiagramDataRels3_3.svg"/><Relationship Id="rId7" Type="http://schemas.openxmlformats.org/officeDocument/2006/relationships/image" Target="../media/OOXDiagramDataRels3_4.png"/><Relationship Id="rId8" Type="http://schemas.openxmlformats.org/officeDocument/2006/relationships/image" Target="../media/OOXDiagramDataRels3_5.svg"/>
</Relationships>
</file>

<file path=ppt/diagrams/_rels/data4.xml.rels><?xml version="1.0" encoding="UTF-8"?>
<Relationships xmlns="http://schemas.openxmlformats.org/package/2006/relationships"><Relationship Id="rId1" Type="http://schemas.openxmlformats.org/officeDocument/2006/relationships/image" Target="../media/OOXDiagramDataRels4_0.png"/><Relationship Id="rId2" Type="http://schemas.openxmlformats.org/officeDocument/2006/relationships/image" Target="../media/OOXDiagramDataRels4_1.svg"/><Relationship Id="rId3" Type="http://schemas.openxmlformats.org/officeDocument/2006/relationships/image" Target="../media/OOXDiagramDataRels4_2.png"/><Relationship Id="rId4" Type="http://schemas.openxmlformats.org/officeDocument/2006/relationships/image" Target="../media/OOXDiagramDataRels4_3.svg"/><Relationship Id="rId5" Type="http://schemas.openxmlformats.org/officeDocument/2006/relationships/image" Target="../media/OOXDiagramDataRels4_4.png"/><Relationship Id="rId6" Type="http://schemas.openxmlformats.org/officeDocument/2006/relationships/image" Target="../media/OOXDiagramDataRels4_5.svg"/><Relationship Id="rId7" Type="http://schemas.openxmlformats.org/officeDocument/2006/relationships/image" Target="../media/OOXDiagramDataRels4_6.png"/><Relationship Id="rId8" Type="http://schemas.openxmlformats.org/officeDocument/2006/relationships/image" Target="../media/OOXDiagramDataRels4_7.svg"/>
</Relationships>
</file>

<file path=ppt/diagrams/_rels/drawing3.xml.rels><?xml version="1.0" encoding="UTF-8"?>
<Relationships xmlns="http://schemas.openxmlformats.org/package/2006/relationships"><Relationship Id="rId1" Type="http://schemas.openxmlformats.org/officeDocument/2006/relationships/image" Target="../media/OOXDiagramDrawingRels3_0.png"/><Relationship Id="rId4" Type="http://schemas.openxmlformats.org/officeDocument/2006/relationships/image" Target="../media/OOXDiagramDrawingRels3_1.svg"/><Relationship Id="rId5" Type="http://schemas.openxmlformats.org/officeDocument/2006/relationships/image" Target="../media/OOXDiagramDrawingRels3_2.png"/><Relationship Id="rId6" Type="http://schemas.openxmlformats.org/officeDocument/2006/relationships/image" Target="../media/OOXDiagramDrawingRels3_3.svg"/><Relationship Id="rId7" Type="http://schemas.openxmlformats.org/officeDocument/2006/relationships/image" Target="../media/OOXDiagramDrawingRels3_4.png"/><Relationship Id="rId8" Type="http://schemas.openxmlformats.org/officeDocument/2006/relationships/image" Target="../media/OOXDiagramDrawingRels3_5.svg"/>
</Relationships>
</file>

<file path=ppt/diagrams/_rels/drawing4.xml.rels><?xml version="1.0" encoding="UTF-8"?>
<Relationships xmlns="http://schemas.openxmlformats.org/package/2006/relationships"><Relationship Id="rId1" Type="http://schemas.openxmlformats.org/officeDocument/2006/relationships/image" Target="../media/OOXDiagramDrawingRels4_0.png"/><Relationship Id="rId2" Type="http://schemas.openxmlformats.org/officeDocument/2006/relationships/image" Target="../media/OOXDiagramDrawingRels4_1.svg"/><Relationship Id="rId3" Type="http://schemas.openxmlformats.org/officeDocument/2006/relationships/image" Target="../media/OOXDiagramDrawingRels4_2.png"/><Relationship Id="rId4" Type="http://schemas.openxmlformats.org/officeDocument/2006/relationships/image" Target="../media/OOXDiagramDrawingRels4_3.svg"/><Relationship Id="rId5" Type="http://schemas.openxmlformats.org/officeDocument/2006/relationships/image" Target="../media/OOXDiagramDrawingRels4_4.png"/><Relationship Id="rId6" Type="http://schemas.openxmlformats.org/officeDocument/2006/relationships/image" Target="../media/OOXDiagramDrawingRels4_5.svg"/><Relationship Id="rId7" Type="http://schemas.openxmlformats.org/officeDocument/2006/relationships/image" Target="../media/OOXDiagramDrawingRels4_6.png"/><Relationship Id="rId8" Type="http://schemas.openxmlformats.org/officeDocument/2006/relationships/image" Target="../media/OOXDiagramDrawingRels4_7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013AA-9599-488D-A129-C7B41B1610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EE7FA1-D0C3-474F-9725-2EA6D2CA725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Discussion Forum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450565-3DEC-4F5F-84D4-6184D1927C27}" type="sibTrans" cxnId="{3320D21F-4E54-4723-A351-DFEB0A2152F7}">
      <dgm:prSet/>
      <dgm:spPr/>
      <dgm:t>
        <a:bodyPr/>
        <a:lstStyle/>
        <a:p>
          <a:endParaRPr lang="en-US"/>
        </a:p>
      </dgm:t>
    </dgm:pt>
    <dgm:pt modelId="{7A0F78B9-0C48-4B4B-AD60-B905750C5F30}" type="parTrans" cxnId="{3320D21F-4E54-4723-A351-DFEB0A2152F7}">
      <dgm:prSet/>
      <dgm:spPr/>
      <dgm:t>
        <a:bodyPr/>
        <a:lstStyle/>
        <a:p>
          <a:endParaRPr lang="en-US"/>
        </a:p>
      </dgm:t>
    </dgm:pt>
    <dgm:pt modelId="{E1D2C29D-845A-42F8-B9BA-DC1433E6DE8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Hostels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347D2-0B4E-4FE6-9EF8-FDE086B0E81E}" type="sibTrans" cxnId="{B3B05BBC-F547-4C5C-8149-D8DD8259D693}">
      <dgm:prSet/>
      <dgm:spPr/>
      <dgm:t>
        <a:bodyPr/>
        <a:lstStyle/>
        <a:p>
          <a:endParaRPr lang="en-US"/>
        </a:p>
      </dgm:t>
    </dgm:pt>
    <dgm:pt modelId="{9B29F724-F667-4D92-8306-A3EF7D590A85}" type="parTrans" cxnId="{B3B05BBC-F547-4C5C-8149-D8DD8259D693}">
      <dgm:prSet/>
      <dgm:spPr/>
      <dgm:t>
        <a:bodyPr/>
        <a:lstStyle/>
        <a:p>
          <a:endParaRPr lang="en-US"/>
        </a:p>
      </dgm:t>
    </dgm:pt>
    <dgm:pt modelId="{C7A15FE2-E035-4F65-A753-408505B991A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396C55-5436-405E-8913-50DA4BB30EAB}" type="sibTrans" cxnId="{5C33CB29-885A-4260-9CFA-05A5CD11FD9E}">
      <dgm:prSet/>
      <dgm:spPr/>
      <dgm:t>
        <a:bodyPr/>
        <a:lstStyle/>
        <a:p>
          <a:endParaRPr lang="en-US"/>
        </a:p>
      </dgm:t>
    </dgm:pt>
    <dgm:pt modelId="{7D1380F2-6C12-43C3-856D-E5B96445FC2F}" type="parTrans" cxnId="{5C33CB29-885A-4260-9CFA-05A5CD11FD9E}">
      <dgm:prSet/>
      <dgm:spPr/>
      <dgm:t>
        <a:bodyPr/>
        <a:lstStyle/>
        <a:p>
          <a:endParaRPr lang="en-US"/>
        </a:p>
      </dgm:t>
    </dgm:pt>
    <dgm:pt modelId="{45AF327B-D005-4245-8EC1-557FA174219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Tutors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5E1AC9-0B19-4B1E-A4E5-7524AB21994D}" type="sibTrans" cxnId="{57BC01C9-ADAF-4FA5-9AAA-E4E373484E12}">
      <dgm:prSet/>
      <dgm:spPr/>
      <dgm:t>
        <a:bodyPr/>
        <a:lstStyle/>
        <a:p>
          <a:endParaRPr lang="en-US"/>
        </a:p>
      </dgm:t>
    </dgm:pt>
    <dgm:pt modelId="{1C2EE575-FF31-46E7-809D-F67E5DF95EFB}" type="parTrans" cxnId="{57BC01C9-ADAF-4FA5-9AAA-E4E373484E12}">
      <dgm:prSet/>
      <dgm:spPr/>
      <dgm:t>
        <a:bodyPr/>
        <a:lstStyle/>
        <a:p>
          <a:endParaRPr lang="en-US"/>
        </a:p>
      </dgm:t>
    </dgm:pt>
    <dgm:pt modelId="{D6723B86-1832-41DC-AA1D-351FAEA4FC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Signup Page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B92C0-1065-4611-9BCF-50CA5E1F7F72}" type="sibTrans" cxnId="{5409B590-1688-4C3E-B215-D51B53C70363}">
      <dgm:prSet/>
      <dgm:spPr/>
      <dgm:t>
        <a:bodyPr/>
        <a:lstStyle/>
        <a:p>
          <a:endParaRPr lang="en-US"/>
        </a:p>
      </dgm:t>
    </dgm:pt>
    <dgm:pt modelId="{2F4C7943-E99A-42E0-8D4F-2E3E953EB70D}" type="parTrans" cxnId="{5409B590-1688-4C3E-B215-D51B53C70363}">
      <dgm:prSet/>
      <dgm:spPr/>
      <dgm:t>
        <a:bodyPr/>
        <a:lstStyle/>
        <a:p>
          <a:endParaRPr lang="en-US"/>
        </a:p>
      </dgm:t>
    </dgm:pt>
    <dgm:pt modelId="{1492151E-8FE7-4DC5-822C-CCA9C92346C9}" type="pres">
      <dgm:prSet presAssocID="{A99013AA-9599-488D-A129-C7B41B1610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CC0748-53E3-4CB3-9819-4093B46A6F30}" type="pres">
      <dgm:prSet presAssocID="{C7A15FE2-E035-4F65-A753-408505B991A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D9FBE-E596-4335-A7C4-C55D9DBCC8F8}" type="pres">
      <dgm:prSet presAssocID="{21396C55-5436-405E-8913-50DA4BB30EAB}" presName="spacer" presStyleCnt="0"/>
      <dgm:spPr/>
      <dgm:t>
        <a:bodyPr/>
        <a:lstStyle/>
        <a:p>
          <a:endParaRPr lang="en-US"/>
        </a:p>
      </dgm:t>
    </dgm:pt>
    <dgm:pt modelId="{A56AB9B2-0C08-4A5C-8578-C982BC7C3E4C}" type="pres">
      <dgm:prSet presAssocID="{D6723B86-1832-41DC-AA1D-351FAEA4FC8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E1D31-009C-47C3-A354-C5472EC8730C}" type="pres">
      <dgm:prSet presAssocID="{A47B92C0-1065-4611-9BCF-50CA5E1F7F72}" presName="spacer" presStyleCnt="0"/>
      <dgm:spPr/>
      <dgm:t>
        <a:bodyPr/>
        <a:lstStyle/>
        <a:p>
          <a:endParaRPr lang="en-US"/>
        </a:p>
      </dgm:t>
    </dgm:pt>
    <dgm:pt modelId="{690681F9-75B3-4D35-BFD4-9C20C0CB0249}" type="pres">
      <dgm:prSet presAssocID="{45AF327B-D005-4245-8EC1-557FA174219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B1FDF-0BC9-4D27-99F6-C282B9F091F5}" type="pres">
      <dgm:prSet presAssocID="{5E5E1AC9-0B19-4B1E-A4E5-7524AB21994D}" presName="spacer" presStyleCnt="0"/>
      <dgm:spPr/>
      <dgm:t>
        <a:bodyPr/>
        <a:lstStyle/>
        <a:p>
          <a:endParaRPr lang="en-US"/>
        </a:p>
      </dgm:t>
    </dgm:pt>
    <dgm:pt modelId="{E0C0D9A8-BDA0-40BB-AAC2-24C96153DC46}" type="pres">
      <dgm:prSet presAssocID="{E1D2C29D-845A-42F8-B9BA-DC1433E6DE8E}" presName="parentText" presStyleLbl="node1" presStyleIdx="3" presStyleCnt="5" custScaleY="106288" custLinFactNeighborX="-585" custLinFactNeighborY="169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96907-35D1-4DCE-B62C-813C694B3F78}" type="pres">
      <dgm:prSet presAssocID="{CC0347D2-0B4E-4FE6-9EF8-FDE086B0E81E}" presName="spacer" presStyleCnt="0"/>
      <dgm:spPr/>
      <dgm:t>
        <a:bodyPr/>
        <a:lstStyle/>
        <a:p>
          <a:endParaRPr lang="en-US"/>
        </a:p>
      </dgm:t>
    </dgm:pt>
    <dgm:pt modelId="{D010EE7A-C873-4C01-93D8-6FB2102B56E1}" type="pres">
      <dgm:prSet presAssocID="{86EE7FA1-D0C3-474F-9725-2EA6D2CA7254}" presName="parentText" presStyleLbl="node1" presStyleIdx="4" presStyleCnt="5" custLinFactNeighborY="-24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D18141-CDA4-4765-B218-CBB9227D0B4C}" type="presOf" srcId="{E1D2C29D-845A-42F8-B9BA-DC1433E6DE8E}" destId="{E0C0D9A8-BDA0-40BB-AAC2-24C96153DC46}" srcOrd="0" destOrd="0" presId="urn:microsoft.com/office/officeart/2005/8/layout/vList2"/>
    <dgm:cxn modelId="{5409B590-1688-4C3E-B215-D51B53C70363}" srcId="{A99013AA-9599-488D-A129-C7B41B161082}" destId="{D6723B86-1832-41DC-AA1D-351FAEA4FC82}" srcOrd="1" destOrd="0" parTransId="{2F4C7943-E99A-42E0-8D4F-2E3E953EB70D}" sibTransId="{A47B92C0-1065-4611-9BCF-50CA5E1F7F72}"/>
    <dgm:cxn modelId="{5C33CB29-885A-4260-9CFA-05A5CD11FD9E}" srcId="{A99013AA-9599-488D-A129-C7B41B161082}" destId="{C7A15FE2-E035-4F65-A753-408505B991A4}" srcOrd="0" destOrd="0" parTransId="{7D1380F2-6C12-43C3-856D-E5B96445FC2F}" sibTransId="{21396C55-5436-405E-8913-50DA4BB30EAB}"/>
    <dgm:cxn modelId="{B3B05BBC-F547-4C5C-8149-D8DD8259D693}" srcId="{A99013AA-9599-488D-A129-C7B41B161082}" destId="{E1D2C29D-845A-42F8-B9BA-DC1433E6DE8E}" srcOrd="3" destOrd="0" parTransId="{9B29F724-F667-4D92-8306-A3EF7D590A85}" sibTransId="{CC0347D2-0B4E-4FE6-9EF8-FDE086B0E81E}"/>
    <dgm:cxn modelId="{89B2FCDA-8239-4BE9-92DF-E71E9AB46918}" type="presOf" srcId="{D6723B86-1832-41DC-AA1D-351FAEA4FC82}" destId="{A56AB9B2-0C08-4A5C-8578-C982BC7C3E4C}" srcOrd="0" destOrd="0" presId="urn:microsoft.com/office/officeart/2005/8/layout/vList2"/>
    <dgm:cxn modelId="{3320D21F-4E54-4723-A351-DFEB0A2152F7}" srcId="{A99013AA-9599-488D-A129-C7B41B161082}" destId="{86EE7FA1-D0C3-474F-9725-2EA6D2CA7254}" srcOrd="4" destOrd="0" parTransId="{7A0F78B9-0C48-4B4B-AD60-B905750C5F30}" sibTransId="{71450565-3DEC-4F5F-84D4-6184D1927C27}"/>
    <dgm:cxn modelId="{F340B0A8-3573-4036-88E5-C62DB6F4E138}" type="presOf" srcId="{A99013AA-9599-488D-A129-C7B41B161082}" destId="{1492151E-8FE7-4DC5-822C-CCA9C92346C9}" srcOrd="0" destOrd="0" presId="urn:microsoft.com/office/officeart/2005/8/layout/vList2"/>
    <dgm:cxn modelId="{5E3DE75E-12B3-4578-97FA-D0DB2DFAEBCA}" type="presOf" srcId="{C7A15FE2-E035-4F65-A753-408505B991A4}" destId="{5BCC0748-53E3-4CB3-9819-4093B46A6F30}" srcOrd="0" destOrd="0" presId="urn:microsoft.com/office/officeart/2005/8/layout/vList2"/>
    <dgm:cxn modelId="{4015500D-EFA2-4EC2-8040-725387D945D2}" type="presOf" srcId="{86EE7FA1-D0C3-474F-9725-2EA6D2CA7254}" destId="{D010EE7A-C873-4C01-93D8-6FB2102B56E1}" srcOrd="0" destOrd="0" presId="urn:microsoft.com/office/officeart/2005/8/layout/vList2"/>
    <dgm:cxn modelId="{57BC01C9-ADAF-4FA5-9AAA-E4E373484E12}" srcId="{A99013AA-9599-488D-A129-C7B41B161082}" destId="{45AF327B-D005-4245-8EC1-557FA1742191}" srcOrd="2" destOrd="0" parTransId="{1C2EE575-FF31-46E7-809D-F67E5DF95EFB}" sibTransId="{5E5E1AC9-0B19-4B1E-A4E5-7524AB21994D}"/>
    <dgm:cxn modelId="{2FCF5511-81F5-4406-B427-B92E027D2E86}" type="presOf" srcId="{45AF327B-D005-4245-8EC1-557FA1742191}" destId="{690681F9-75B3-4D35-BFD4-9C20C0CB0249}" srcOrd="0" destOrd="0" presId="urn:microsoft.com/office/officeart/2005/8/layout/vList2"/>
    <dgm:cxn modelId="{A8E02A01-C825-491E-AD52-0A8A47DEA61D}" type="presParOf" srcId="{1492151E-8FE7-4DC5-822C-CCA9C92346C9}" destId="{5BCC0748-53E3-4CB3-9819-4093B46A6F30}" srcOrd="0" destOrd="0" presId="urn:microsoft.com/office/officeart/2005/8/layout/vList2"/>
    <dgm:cxn modelId="{545BBC89-63D3-4B3D-9303-40206475E6F4}" type="presParOf" srcId="{1492151E-8FE7-4DC5-822C-CCA9C92346C9}" destId="{EE9D9FBE-E596-4335-A7C4-C55D9DBCC8F8}" srcOrd="1" destOrd="0" presId="urn:microsoft.com/office/officeart/2005/8/layout/vList2"/>
    <dgm:cxn modelId="{C5B53F54-82B1-4DA5-8550-49948F575B13}" type="presParOf" srcId="{1492151E-8FE7-4DC5-822C-CCA9C92346C9}" destId="{A56AB9B2-0C08-4A5C-8578-C982BC7C3E4C}" srcOrd="2" destOrd="0" presId="urn:microsoft.com/office/officeart/2005/8/layout/vList2"/>
    <dgm:cxn modelId="{8D2D4D25-25B0-4F5F-864F-3B4BA102D2E3}" type="presParOf" srcId="{1492151E-8FE7-4DC5-822C-CCA9C92346C9}" destId="{8E3E1D31-009C-47C3-A354-C5472EC8730C}" srcOrd="3" destOrd="0" presId="urn:microsoft.com/office/officeart/2005/8/layout/vList2"/>
    <dgm:cxn modelId="{C993679A-991C-4CDA-A7B2-12DDFEBCA3C3}" type="presParOf" srcId="{1492151E-8FE7-4DC5-822C-CCA9C92346C9}" destId="{690681F9-75B3-4D35-BFD4-9C20C0CB0249}" srcOrd="4" destOrd="0" presId="urn:microsoft.com/office/officeart/2005/8/layout/vList2"/>
    <dgm:cxn modelId="{637BC81F-E047-4960-B491-A87227280B1D}" type="presParOf" srcId="{1492151E-8FE7-4DC5-822C-CCA9C92346C9}" destId="{6BAB1FDF-0BC9-4D27-99F6-C282B9F091F5}" srcOrd="5" destOrd="0" presId="urn:microsoft.com/office/officeart/2005/8/layout/vList2"/>
    <dgm:cxn modelId="{80C9C0A6-3A5F-45DE-B47A-EF55233F4986}" type="presParOf" srcId="{1492151E-8FE7-4DC5-822C-CCA9C92346C9}" destId="{E0C0D9A8-BDA0-40BB-AAC2-24C96153DC46}" srcOrd="6" destOrd="0" presId="urn:microsoft.com/office/officeart/2005/8/layout/vList2"/>
    <dgm:cxn modelId="{080A2218-7CBB-4C00-8EE3-CC1936C3CD65}" type="presParOf" srcId="{1492151E-8FE7-4DC5-822C-CCA9C92346C9}" destId="{3EB96907-35D1-4DCE-B62C-813C694B3F78}" srcOrd="7" destOrd="0" presId="urn:microsoft.com/office/officeart/2005/8/layout/vList2"/>
    <dgm:cxn modelId="{AA03E8A5-70BD-48CE-A0E1-1FF2134F3781}" type="presParOf" srcId="{1492151E-8FE7-4DC5-822C-CCA9C92346C9}" destId="{D010EE7A-C873-4C01-93D8-6FB2102B56E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76CFEB-ADF3-4095-9FA5-4CB425AC6012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7AE614-5904-4FE3-AD74-333C5B687A3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 sharing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B5FC50-EAD8-465B-A1C9-5DD3C29F0E91}" type="parTrans" cxnId="{E36F937E-864D-4F7F-8393-24F9AEA114F5}">
      <dgm:prSet/>
      <dgm:spPr/>
      <dgm:t>
        <a:bodyPr/>
        <a:lstStyle/>
        <a:p>
          <a:endParaRPr lang="en-US"/>
        </a:p>
      </dgm:t>
    </dgm:pt>
    <dgm:pt modelId="{92247B73-8B46-4D67-8947-4338CCB83C99}" type="sibTrans" cxnId="{E36F937E-864D-4F7F-8393-24F9AEA114F5}">
      <dgm:prSet/>
      <dgm:spPr/>
      <dgm:t>
        <a:bodyPr/>
        <a:lstStyle/>
        <a:p>
          <a:endParaRPr lang="en-US"/>
        </a:p>
      </dgm:t>
    </dgm:pt>
    <dgm:pt modelId="{0E554669-25E3-45AC-9095-4878310F7EC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Carpooling 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E065A1-D47F-4B07-A869-2B5D926E6F90}" type="parTrans" cxnId="{F2BCC201-781F-43BE-989E-84EF1C41CF59}">
      <dgm:prSet/>
      <dgm:spPr/>
      <dgm:t>
        <a:bodyPr/>
        <a:lstStyle/>
        <a:p>
          <a:endParaRPr lang="en-US"/>
        </a:p>
      </dgm:t>
    </dgm:pt>
    <dgm:pt modelId="{D08D2533-5C19-4360-8D2F-69EF898DB09B}" type="sibTrans" cxnId="{F2BCC201-781F-43BE-989E-84EF1C41CF59}">
      <dgm:prSet/>
      <dgm:spPr/>
      <dgm:t>
        <a:bodyPr/>
        <a:lstStyle/>
        <a:p>
          <a:endParaRPr lang="en-US"/>
        </a:p>
      </dgm:t>
    </dgm:pt>
    <dgm:pt modelId="{06E85F80-AB74-457F-A477-606FABB013A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Profile 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B764C4-38C1-446E-B57C-70ED42235C17}" type="parTrans" cxnId="{B048E3C8-8F7C-4B61-990D-5DA2EE9D17B9}">
      <dgm:prSet/>
      <dgm:spPr/>
      <dgm:t>
        <a:bodyPr/>
        <a:lstStyle/>
        <a:p>
          <a:endParaRPr lang="en-US"/>
        </a:p>
      </dgm:t>
    </dgm:pt>
    <dgm:pt modelId="{2F3E4DB9-5465-4C53-8B5C-8ABEA5E99FB4}" type="sibTrans" cxnId="{B048E3C8-8F7C-4B61-990D-5DA2EE9D17B9}">
      <dgm:prSet/>
      <dgm:spPr/>
      <dgm:t>
        <a:bodyPr/>
        <a:lstStyle/>
        <a:p>
          <a:endParaRPr lang="en-US"/>
        </a:p>
      </dgm:t>
    </dgm:pt>
    <dgm:pt modelId="{0EDCDAFB-7725-4920-8717-D0792649CA39}" type="pres">
      <dgm:prSet presAssocID="{1376CFEB-ADF3-4095-9FA5-4CB425AC60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E3D342-789F-458A-8641-891922AC526A}" type="pres">
      <dgm:prSet presAssocID="{827AE614-5904-4FE3-AD74-333C5B687A30}" presName="parentText" presStyleLbl="node1" presStyleIdx="0" presStyleCnt="3" custLinFactNeighborX="-823" custLinFactNeighborY="-3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49E0-8A48-4F57-B4DB-98E5A0B09E9C}" type="pres">
      <dgm:prSet presAssocID="{92247B73-8B46-4D67-8947-4338CCB83C99}" presName="spacer" presStyleCnt="0"/>
      <dgm:spPr/>
    </dgm:pt>
    <dgm:pt modelId="{700E6E71-EB80-47B2-9D82-5142848BAE43}" type="pres">
      <dgm:prSet presAssocID="{0E554669-25E3-45AC-9095-4878310F7E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D16A1-C580-4463-938B-EA0BA2F1E02C}" type="pres">
      <dgm:prSet presAssocID="{D08D2533-5C19-4360-8D2F-69EF898DB09B}" presName="spacer" presStyleCnt="0"/>
      <dgm:spPr/>
    </dgm:pt>
    <dgm:pt modelId="{C3884D7B-989E-490E-A265-A44C6A34C127}" type="pres">
      <dgm:prSet presAssocID="{06E85F80-AB74-457F-A477-606FABB013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9D8668-8686-4198-9B28-AFF08BFB110A}" type="presOf" srcId="{06E85F80-AB74-457F-A477-606FABB013A1}" destId="{C3884D7B-989E-490E-A265-A44C6A34C127}" srcOrd="0" destOrd="0" presId="urn:microsoft.com/office/officeart/2005/8/layout/vList2"/>
    <dgm:cxn modelId="{B048E3C8-8F7C-4B61-990D-5DA2EE9D17B9}" srcId="{1376CFEB-ADF3-4095-9FA5-4CB425AC6012}" destId="{06E85F80-AB74-457F-A477-606FABB013A1}" srcOrd="2" destOrd="0" parTransId="{B5B764C4-38C1-446E-B57C-70ED42235C17}" sibTransId="{2F3E4DB9-5465-4C53-8B5C-8ABEA5E99FB4}"/>
    <dgm:cxn modelId="{E36F937E-864D-4F7F-8393-24F9AEA114F5}" srcId="{1376CFEB-ADF3-4095-9FA5-4CB425AC6012}" destId="{827AE614-5904-4FE3-AD74-333C5B687A30}" srcOrd="0" destOrd="0" parTransId="{99B5FC50-EAD8-465B-A1C9-5DD3C29F0E91}" sibTransId="{92247B73-8B46-4D67-8947-4338CCB83C99}"/>
    <dgm:cxn modelId="{0EB945EC-84B4-4358-8EE1-84FE4AF1D847}" type="presOf" srcId="{0E554669-25E3-45AC-9095-4878310F7EC0}" destId="{700E6E71-EB80-47B2-9D82-5142848BAE43}" srcOrd="0" destOrd="0" presId="urn:microsoft.com/office/officeart/2005/8/layout/vList2"/>
    <dgm:cxn modelId="{8557478E-E789-4446-9503-04317EF777D2}" type="presOf" srcId="{827AE614-5904-4FE3-AD74-333C5B687A30}" destId="{CFE3D342-789F-458A-8641-891922AC526A}" srcOrd="0" destOrd="0" presId="urn:microsoft.com/office/officeart/2005/8/layout/vList2"/>
    <dgm:cxn modelId="{F2BCC201-781F-43BE-989E-84EF1C41CF59}" srcId="{1376CFEB-ADF3-4095-9FA5-4CB425AC6012}" destId="{0E554669-25E3-45AC-9095-4878310F7EC0}" srcOrd="1" destOrd="0" parTransId="{C3E065A1-D47F-4B07-A869-2B5D926E6F90}" sibTransId="{D08D2533-5C19-4360-8D2F-69EF898DB09B}"/>
    <dgm:cxn modelId="{34844430-D5C0-44A8-A1C0-803B8B1153D8}" type="presOf" srcId="{1376CFEB-ADF3-4095-9FA5-4CB425AC6012}" destId="{0EDCDAFB-7725-4920-8717-D0792649CA39}" srcOrd="0" destOrd="0" presId="urn:microsoft.com/office/officeart/2005/8/layout/vList2"/>
    <dgm:cxn modelId="{93964EBB-D8C5-4ED8-8E9F-86A56003C07E}" type="presParOf" srcId="{0EDCDAFB-7725-4920-8717-D0792649CA39}" destId="{CFE3D342-789F-458A-8641-891922AC526A}" srcOrd="0" destOrd="0" presId="urn:microsoft.com/office/officeart/2005/8/layout/vList2"/>
    <dgm:cxn modelId="{D122E8C9-F152-4C93-BFB6-08EAFF0B73D0}" type="presParOf" srcId="{0EDCDAFB-7725-4920-8717-D0792649CA39}" destId="{F30E49E0-8A48-4F57-B4DB-98E5A0B09E9C}" srcOrd="1" destOrd="0" presId="urn:microsoft.com/office/officeart/2005/8/layout/vList2"/>
    <dgm:cxn modelId="{7DA0269D-D826-4363-B3FE-410F0C2E8C3C}" type="presParOf" srcId="{0EDCDAFB-7725-4920-8717-D0792649CA39}" destId="{700E6E71-EB80-47B2-9D82-5142848BAE43}" srcOrd="2" destOrd="0" presId="urn:microsoft.com/office/officeart/2005/8/layout/vList2"/>
    <dgm:cxn modelId="{F28BE791-C30F-4D98-8DDF-3A446C55F23F}" type="presParOf" srcId="{0EDCDAFB-7725-4920-8717-D0792649CA39}" destId="{B35D16A1-C580-4463-938B-EA0BA2F1E02C}" srcOrd="3" destOrd="0" presId="urn:microsoft.com/office/officeart/2005/8/layout/vList2"/>
    <dgm:cxn modelId="{096C2D94-2878-4152-B588-FE58D54BA750}" type="presParOf" srcId="{0EDCDAFB-7725-4920-8717-D0792649CA39}" destId="{C3884D7B-989E-490E-A265-A44C6A34C1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BE422-AC38-4177-B3A9-DC372F5627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84FE8FB-C390-4B1B-A23D-7D02F02EC34C}">
      <dgm:prSet/>
      <dgm:spPr/>
      <dgm:t>
        <a:bodyPr/>
        <a:lstStyle/>
        <a:p>
          <a:r>
            <a:rPr lang="en-US" dirty="0" smtClean="0"/>
            <a:t>Python Flask for backend</a:t>
          </a:r>
          <a:endParaRPr lang="en-US" dirty="0"/>
        </a:p>
      </dgm:t>
    </dgm:pt>
    <dgm:pt modelId="{2587DD42-F2A2-4584-B438-0345FD4A4B67}" type="parTrans" cxnId="{A70EC520-55EF-48AD-8D57-3D599BB89F8F}">
      <dgm:prSet/>
      <dgm:spPr/>
      <dgm:t>
        <a:bodyPr/>
        <a:lstStyle/>
        <a:p>
          <a:endParaRPr lang="en-US"/>
        </a:p>
      </dgm:t>
    </dgm:pt>
    <dgm:pt modelId="{03117232-DED9-4659-BA0F-8AE66A6830FC}" type="sibTrans" cxnId="{A70EC520-55EF-48AD-8D57-3D599BB89F8F}">
      <dgm:prSet/>
      <dgm:spPr/>
      <dgm:t>
        <a:bodyPr/>
        <a:lstStyle/>
        <a:p>
          <a:endParaRPr lang="en-US"/>
        </a:p>
      </dgm:t>
    </dgm:pt>
    <dgm:pt modelId="{1C86F151-0DEF-4263-BE7C-F53A51270B40}">
      <dgm:prSet/>
      <dgm:spPr/>
      <dgm:t>
        <a:bodyPr/>
        <a:lstStyle/>
        <a:p>
          <a:r>
            <a:rPr lang="en-US" dirty="0" smtClean="0"/>
            <a:t>React-native for frontend.</a:t>
          </a:r>
          <a:endParaRPr lang="en-US" dirty="0"/>
        </a:p>
      </dgm:t>
    </dgm:pt>
    <dgm:pt modelId="{441531E4-3ACF-47DF-811D-5D40A02D4A74}" type="parTrans" cxnId="{D7AE514A-4FCC-4EEF-A6E0-012D0107995A}">
      <dgm:prSet/>
      <dgm:spPr/>
      <dgm:t>
        <a:bodyPr/>
        <a:lstStyle/>
        <a:p>
          <a:endParaRPr lang="en-US"/>
        </a:p>
      </dgm:t>
    </dgm:pt>
    <dgm:pt modelId="{4FE45C69-0E20-4BA4-B99F-F579A9B60332}" type="sibTrans" cxnId="{D7AE514A-4FCC-4EEF-A6E0-012D0107995A}">
      <dgm:prSet/>
      <dgm:spPr/>
      <dgm:t>
        <a:bodyPr/>
        <a:lstStyle/>
        <a:p>
          <a:endParaRPr lang="en-US"/>
        </a:p>
      </dgm:t>
    </dgm:pt>
    <dgm:pt modelId="{90B5A6B6-1C85-4156-A207-820A8698E547}">
      <dgm:prSet/>
      <dgm:spPr/>
      <dgm:t>
        <a:bodyPr/>
        <a:lstStyle/>
        <a:p>
          <a:r>
            <a:rPr lang="en-US" dirty="0"/>
            <a:t>MySQL database .</a:t>
          </a:r>
        </a:p>
      </dgm:t>
    </dgm:pt>
    <dgm:pt modelId="{4163E338-C2E7-447C-BD1D-C3511AB4D3C9}" type="parTrans" cxnId="{0BA4E42D-F97A-4C42-9227-639E7303BF08}">
      <dgm:prSet/>
      <dgm:spPr/>
      <dgm:t>
        <a:bodyPr/>
        <a:lstStyle/>
        <a:p>
          <a:endParaRPr lang="en-US"/>
        </a:p>
      </dgm:t>
    </dgm:pt>
    <dgm:pt modelId="{097EF48C-9C19-426F-9A5A-90F9BCCE033D}" type="sibTrans" cxnId="{0BA4E42D-F97A-4C42-9227-639E7303BF08}">
      <dgm:prSet/>
      <dgm:spPr/>
      <dgm:t>
        <a:bodyPr/>
        <a:lstStyle/>
        <a:p>
          <a:endParaRPr lang="en-US"/>
        </a:p>
      </dgm:t>
    </dgm:pt>
    <dgm:pt modelId="{A7E451D0-5882-4293-8F54-6F98E5F5513A}" type="pres">
      <dgm:prSet presAssocID="{0FABE422-AC38-4177-B3A9-DC372F56279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A32B21-2CDE-454B-A42F-FEAA58A119B3}" type="pres">
      <dgm:prSet presAssocID="{E84FE8FB-C390-4B1B-A23D-7D02F02EC34C}" presName="compNode" presStyleCnt="0"/>
      <dgm:spPr/>
    </dgm:pt>
    <dgm:pt modelId="{B4165FEF-43A6-41E8-809F-359C6679A9CD}" type="pres">
      <dgm:prSet presAssocID="{E84FE8FB-C390-4B1B-A23D-7D02F02EC34C}" presName="iconRect" presStyleLbl="node1" presStyleIdx="0" presStyleCnt="3" custLinFactNeighborX="7134" custLinFactNeighborY="-475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A0B0067D-14A2-47B2-9AEB-77BEBB2FD4BE}" type="pres">
      <dgm:prSet presAssocID="{E84FE8FB-C390-4B1B-A23D-7D02F02EC34C}" presName="spaceRect" presStyleCnt="0"/>
      <dgm:spPr/>
    </dgm:pt>
    <dgm:pt modelId="{476FD01F-974D-4A6D-923C-F987930FA782}" type="pres">
      <dgm:prSet presAssocID="{E84FE8FB-C390-4B1B-A23D-7D02F02EC34C}" presName="textRect" presStyleLbl="revTx" presStyleIdx="0" presStyleCnt="3" custScaleX="86310" custLinFactNeighborX="19463" custLinFactNeighborY="-511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D9D0405-22E3-4691-B1B6-EC866AC2D3A5}" type="pres">
      <dgm:prSet presAssocID="{03117232-DED9-4659-BA0F-8AE66A6830FC}" presName="sibTrans" presStyleCnt="0"/>
      <dgm:spPr/>
    </dgm:pt>
    <dgm:pt modelId="{F8E873AF-709E-40F0-89CA-B0F9A83AB69C}" type="pres">
      <dgm:prSet presAssocID="{1C86F151-0DEF-4263-BE7C-F53A51270B40}" presName="compNode" presStyleCnt="0"/>
      <dgm:spPr/>
    </dgm:pt>
    <dgm:pt modelId="{D3F1BFA4-FA97-49C8-8222-9D7ED73F233E}" type="pres">
      <dgm:prSet presAssocID="{1C86F151-0DEF-4263-BE7C-F53A51270B40}" presName="iconRect" presStyleLbl="node1" presStyleIdx="1" presStyleCnt="3" custLinFactNeighborX="14709" custLinFactNeighborY="591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1EBA0B1-62C4-4DAD-8EF4-022CA7C0434C}" type="pres">
      <dgm:prSet presAssocID="{1C86F151-0DEF-4263-BE7C-F53A51270B40}" presName="spaceRect" presStyleCnt="0"/>
      <dgm:spPr/>
    </dgm:pt>
    <dgm:pt modelId="{48D08C3B-59A2-4209-BE8C-48701B95CBE4}" type="pres">
      <dgm:prSet presAssocID="{1C86F151-0DEF-4263-BE7C-F53A51270B40}" presName="textRect" presStyleLbl="revTx" presStyleIdx="1" presStyleCnt="3" custLinFactNeighborX="903" custLinFactNeighborY="539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C8337BF-1FFD-4A0C-A983-020E9CA45131}" type="pres">
      <dgm:prSet presAssocID="{4FE45C69-0E20-4BA4-B99F-F579A9B60332}" presName="sibTrans" presStyleCnt="0"/>
      <dgm:spPr/>
    </dgm:pt>
    <dgm:pt modelId="{6AC76BDC-9CF2-430D-A8C1-F2CBFBDA635B}" type="pres">
      <dgm:prSet presAssocID="{90B5A6B6-1C85-4156-A207-820A8698E547}" presName="compNode" presStyleCnt="0"/>
      <dgm:spPr/>
    </dgm:pt>
    <dgm:pt modelId="{AE0F7807-F470-414D-A2AB-5F3C43AFEB96}" type="pres">
      <dgm:prSet presAssocID="{90B5A6B6-1C85-4156-A207-820A8698E547}" presName="iconRect" presStyleLbl="node1" presStyleIdx="2" presStyleCnt="3" custLinFactNeighborX="-1116" custLinFactNeighborY="-327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03953D-2B91-4CD3-A11E-13D21CC50D23}" type="pres">
      <dgm:prSet presAssocID="{90B5A6B6-1C85-4156-A207-820A8698E547}" presName="spaceRect" presStyleCnt="0"/>
      <dgm:spPr/>
    </dgm:pt>
    <dgm:pt modelId="{AF2E7053-4EC2-4304-8D6D-C982C1C62CA9}" type="pres">
      <dgm:prSet presAssocID="{90B5A6B6-1C85-4156-A207-820A8698E547}" presName="textRect" presStyleLbl="revTx" presStyleIdx="2" presStyleCnt="3" custScaleX="53623" custLinFactNeighborX="5531" custLinFactNeighborY="539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E514A-4FCC-4EEF-A6E0-012D0107995A}" srcId="{0FABE422-AC38-4177-B3A9-DC372F56279D}" destId="{1C86F151-0DEF-4263-BE7C-F53A51270B40}" srcOrd="1" destOrd="0" parTransId="{441531E4-3ACF-47DF-811D-5D40A02D4A74}" sibTransId="{4FE45C69-0E20-4BA4-B99F-F579A9B60332}"/>
    <dgm:cxn modelId="{DFB958CB-238E-4326-A12A-AA811BB0E799}" type="presOf" srcId="{90B5A6B6-1C85-4156-A207-820A8698E547}" destId="{AF2E7053-4EC2-4304-8D6D-C982C1C62CA9}" srcOrd="0" destOrd="0" presId="urn:microsoft.com/office/officeart/2018/2/layout/IconLabelList"/>
    <dgm:cxn modelId="{7A5610A3-27B9-488C-9E51-7EB039D21D5F}" type="presOf" srcId="{1C86F151-0DEF-4263-BE7C-F53A51270B40}" destId="{48D08C3B-59A2-4209-BE8C-48701B95CBE4}" srcOrd="0" destOrd="0" presId="urn:microsoft.com/office/officeart/2018/2/layout/IconLabelList"/>
    <dgm:cxn modelId="{B79D4F76-0F5C-492F-9FDE-9574E33A2F09}" type="presOf" srcId="{E84FE8FB-C390-4B1B-A23D-7D02F02EC34C}" destId="{476FD01F-974D-4A6D-923C-F987930FA782}" srcOrd="0" destOrd="0" presId="urn:microsoft.com/office/officeart/2018/2/layout/IconLabelList"/>
    <dgm:cxn modelId="{0BA4E42D-F97A-4C42-9227-639E7303BF08}" srcId="{0FABE422-AC38-4177-B3A9-DC372F56279D}" destId="{90B5A6B6-1C85-4156-A207-820A8698E547}" srcOrd="2" destOrd="0" parTransId="{4163E338-C2E7-447C-BD1D-C3511AB4D3C9}" sibTransId="{097EF48C-9C19-426F-9A5A-90F9BCCE033D}"/>
    <dgm:cxn modelId="{A70EC520-55EF-48AD-8D57-3D599BB89F8F}" srcId="{0FABE422-AC38-4177-B3A9-DC372F56279D}" destId="{E84FE8FB-C390-4B1B-A23D-7D02F02EC34C}" srcOrd="0" destOrd="0" parTransId="{2587DD42-F2A2-4584-B438-0345FD4A4B67}" sibTransId="{03117232-DED9-4659-BA0F-8AE66A6830FC}"/>
    <dgm:cxn modelId="{DEB5C164-E183-459F-AF6F-F4C645F170F9}" type="presOf" srcId="{0FABE422-AC38-4177-B3A9-DC372F56279D}" destId="{A7E451D0-5882-4293-8F54-6F98E5F5513A}" srcOrd="0" destOrd="0" presId="urn:microsoft.com/office/officeart/2018/2/layout/IconLabelList"/>
    <dgm:cxn modelId="{260F11A3-209F-4C9C-8F54-5AB6283B234B}" type="presParOf" srcId="{A7E451D0-5882-4293-8F54-6F98E5F5513A}" destId="{3AA32B21-2CDE-454B-A42F-FEAA58A119B3}" srcOrd="0" destOrd="0" presId="urn:microsoft.com/office/officeart/2018/2/layout/IconLabelList"/>
    <dgm:cxn modelId="{4931F6F8-A16B-4819-9E04-C1551E07E6ED}" type="presParOf" srcId="{3AA32B21-2CDE-454B-A42F-FEAA58A119B3}" destId="{B4165FEF-43A6-41E8-809F-359C6679A9CD}" srcOrd="0" destOrd="0" presId="urn:microsoft.com/office/officeart/2018/2/layout/IconLabelList"/>
    <dgm:cxn modelId="{62D95AB3-A75C-4E16-B738-4DE91BC8B178}" type="presParOf" srcId="{3AA32B21-2CDE-454B-A42F-FEAA58A119B3}" destId="{A0B0067D-14A2-47B2-9AEB-77BEBB2FD4BE}" srcOrd="1" destOrd="0" presId="urn:microsoft.com/office/officeart/2018/2/layout/IconLabelList"/>
    <dgm:cxn modelId="{3048C4B4-3AF2-486B-B26E-A7ADE54B0951}" type="presParOf" srcId="{3AA32B21-2CDE-454B-A42F-FEAA58A119B3}" destId="{476FD01F-974D-4A6D-923C-F987930FA782}" srcOrd="2" destOrd="0" presId="urn:microsoft.com/office/officeart/2018/2/layout/IconLabelList"/>
    <dgm:cxn modelId="{F26FA572-A8B0-4E61-B552-382551317B33}" type="presParOf" srcId="{A7E451D0-5882-4293-8F54-6F98E5F5513A}" destId="{4D9D0405-22E3-4691-B1B6-EC866AC2D3A5}" srcOrd="1" destOrd="0" presId="urn:microsoft.com/office/officeart/2018/2/layout/IconLabelList"/>
    <dgm:cxn modelId="{691AED62-3EF2-4865-9653-5A6AC1FE6A70}" type="presParOf" srcId="{A7E451D0-5882-4293-8F54-6F98E5F5513A}" destId="{F8E873AF-709E-40F0-89CA-B0F9A83AB69C}" srcOrd="2" destOrd="0" presId="urn:microsoft.com/office/officeart/2018/2/layout/IconLabelList"/>
    <dgm:cxn modelId="{7417917B-7551-4297-8664-A26593732537}" type="presParOf" srcId="{F8E873AF-709E-40F0-89CA-B0F9A83AB69C}" destId="{D3F1BFA4-FA97-49C8-8222-9D7ED73F233E}" srcOrd="0" destOrd="0" presId="urn:microsoft.com/office/officeart/2018/2/layout/IconLabelList"/>
    <dgm:cxn modelId="{A8C8E1B0-914A-4174-B0D1-88D6F6BB39AC}" type="presParOf" srcId="{F8E873AF-709E-40F0-89CA-B0F9A83AB69C}" destId="{11EBA0B1-62C4-4DAD-8EF4-022CA7C0434C}" srcOrd="1" destOrd="0" presId="urn:microsoft.com/office/officeart/2018/2/layout/IconLabelList"/>
    <dgm:cxn modelId="{161716C5-D6CA-4A1E-A7D2-4965BB8EE6EB}" type="presParOf" srcId="{F8E873AF-709E-40F0-89CA-B0F9A83AB69C}" destId="{48D08C3B-59A2-4209-BE8C-48701B95CBE4}" srcOrd="2" destOrd="0" presId="urn:microsoft.com/office/officeart/2018/2/layout/IconLabelList"/>
    <dgm:cxn modelId="{2608549F-4301-4A96-91F7-198E4B6098B4}" type="presParOf" srcId="{A7E451D0-5882-4293-8F54-6F98E5F5513A}" destId="{7C8337BF-1FFD-4A0C-A983-020E9CA45131}" srcOrd="3" destOrd="0" presId="urn:microsoft.com/office/officeart/2018/2/layout/IconLabelList"/>
    <dgm:cxn modelId="{6D5380BB-9510-494B-96AB-7E854385F47E}" type="presParOf" srcId="{A7E451D0-5882-4293-8F54-6F98E5F5513A}" destId="{6AC76BDC-9CF2-430D-A8C1-F2CBFBDA635B}" srcOrd="4" destOrd="0" presId="urn:microsoft.com/office/officeart/2018/2/layout/IconLabelList"/>
    <dgm:cxn modelId="{EEB11BD0-6C51-4A15-AC64-E8C1690D1274}" type="presParOf" srcId="{6AC76BDC-9CF2-430D-A8C1-F2CBFBDA635B}" destId="{AE0F7807-F470-414D-A2AB-5F3C43AFEB96}" srcOrd="0" destOrd="0" presId="urn:microsoft.com/office/officeart/2018/2/layout/IconLabelList"/>
    <dgm:cxn modelId="{DEB26656-35F3-4DA4-AC2E-7EA270732F97}" type="presParOf" srcId="{6AC76BDC-9CF2-430D-A8C1-F2CBFBDA635B}" destId="{5203953D-2B91-4CD3-A11E-13D21CC50D23}" srcOrd="1" destOrd="0" presId="urn:microsoft.com/office/officeart/2018/2/layout/IconLabelList"/>
    <dgm:cxn modelId="{507ABE88-FD11-4FD2-9A81-255D3B364874}" type="presParOf" srcId="{6AC76BDC-9CF2-430D-A8C1-F2CBFBDA635B}" destId="{AF2E7053-4EC2-4304-8D6D-C982C1C62C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233585-5095-49F1-9EC9-099FE66E82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10906C5-E59E-4FB1-88ED-309DEBF8771C}">
      <dgm:prSet/>
      <dgm:spPr/>
      <dgm:t>
        <a:bodyPr/>
        <a:lstStyle/>
        <a:p>
          <a:r>
            <a:rPr lang="en-US" dirty="0"/>
            <a:t>Cross platform development.</a:t>
          </a:r>
        </a:p>
      </dgm:t>
    </dgm:pt>
    <dgm:pt modelId="{6182A096-8F7F-4BE2-87CC-698B0A04BAC3}" type="parTrans" cxnId="{6690B450-AE12-4834-9BBC-CE01E6D5BE19}">
      <dgm:prSet/>
      <dgm:spPr/>
      <dgm:t>
        <a:bodyPr/>
        <a:lstStyle/>
        <a:p>
          <a:endParaRPr lang="en-US"/>
        </a:p>
      </dgm:t>
    </dgm:pt>
    <dgm:pt modelId="{4710D690-5A8D-4B5E-8317-000BEBA4C57F}" type="sibTrans" cxnId="{6690B450-AE12-4834-9BBC-CE01E6D5BE19}">
      <dgm:prSet/>
      <dgm:spPr/>
      <dgm:t>
        <a:bodyPr/>
        <a:lstStyle/>
        <a:p>
          <a:endParaRPr lang="en-US"/>
        </a:p>
      </dgm:t>
    </dgm:pt>
    <dgm:pt modelId="{3F8048C7-1991-44E1-8579-CF66EB8D3501}">
      <dgm:prSet/>
      <dgm:spPr/>
      <dgm:t>
        <a:bodyPr/>
        <a:lstStyle/>
        <a:p>
          <a:r>
            <a:rPr lang="en-US" dirty="0"/>
            <a:t>Google Play store.</a:t>
          </a:r>
        </a:p>
      </dgm:t>
    </dgm:pt>
    <dgm:pt modelId="{C2F90169-5FCF-48D9-8E74-15E57E836B03}" type="parTrans" cxnId="{D3605A00-F366-47DA-9D76-396C9B9D0442}">
      <dgm:prSet/>
      <dgm:spPr/>
      <dgm:t>
        <a:bodyPr/>
        <a:lstStyle/>
        <a:p>
          <a:endParaRPr lang="en-US"/>
        </a:p>
      </dgm:t>
    </dgm:pt>
    <dgm:pt modelId="{89764C33-AAFE-4E22-AA35-6F6B3BE4345A}" type="sibTrans" cxnId="{D3605A00-F366-47DA-9D76-396C9B9D0442}">
      <dgm:prSet/>
      <dgm:spPr/>
      <dgm:t>
        <a:bodyPr/>
        <a:lstStyle/>
        <a:p>
          <a:endParaRPr lang="en-US"/>
        </a:p>
      </dgm:t>
    </dgm:pt>
    <dgm:pt modelId="{C9298507-A096-45A3-8D77-195B3E52E72B}">
      <dgm:prSet/>
      <dgm:spPr/>
      <dgm:t>
        <a:bodyPr/>
        <a:lstStyle/>
        <a:p>
          <a:r>
            <a:rPr lang="en-US" dirty="0"/>
            <a:t>Apple Store.</a:t>
          </a:r>
        </a:p>
      </dgm:t>
    </dgm:pt>
    <dgm:pt modelId="{99FE83D8-BDD6-41B0-B45F-63ED0627FE33}" type="parTrans" cxnId="{E7D716C9-2188-49EC-BAF5-E176FFA25516}">
      <dgm:prSet/>
      <dgm:spPr/>
      <dgm:t>
        <a:bodyPr/>
        <a:lstStyle/>
        <a:p>
          <a:endParaRPr lang="en-US"/>
        </a:p>
      </dgm:t>
    </dgm:pt>
    <dgm:pt modelId="{EB3C4150-046A-4D77-9376-E5300D1D77D7}" type="sibTrans" cxnId="{E7D716C9-2188-49EC-BAF5-E176FFA25516}">
      <dgm:prSet/>
      <dgm:spPr/>
      <dgm:t>
        <a:bodyPr/>
        <a:lstStyle/>
        <a:p>
          <a:endParaRPr lang="en-US"/>
        </a:p>
      </dgm:t>
    </dgm:pt>
    <dgm:pt modelId="{A8FA0895-88EF-4EB2-B471-091971618503}">
      <dgm:prSet/>
      <dgm:spPr/>
      <dgm:t>
        <a:bodyPr/>
        <a:lstStyle/>
        <a:p>
          <a:r>
            <a:rPr lang="en-US" dirty="0" smtClean="0"/>
            <a:t>Using the application in Universities.</a:t>
          </a:r>
          <a:endParaRPr lang="en-US" dirty="0"/>
        </a:p>
      </dgm:t>
    </dgm:pt>
    <dgm:pt modelId="{39347E1D-A8FA-493B-A11E-0B3A70E2B44F}" type="parTrans" cxnId="{1888B8B7-23B3-4ED8-B5E8-5380FC2C1AE2}">
      <dgm:prSet/>
      <dgm:spPr/>
      <dgm:t>
        <a:bodyPr/>
        <a:lstStyle/>
        <a:p>
          <a:endParaRPr lang="en-US"/>
        </a:p>
      </dgm:t>
    </dgm:pt>
    <dgm:pt modelId="{4857FD1B-555A-4748-A7B0-C83395D31376}" type="sibTrans" cxnId="{1888B8B7-23B3-4ED8-B5E8-5380FC2C1AE2}">
      <dgm:prSet/>
      <dgm:spPr/>
      <dgm:t>
        <a:bodyPr/>
        <a:lstStyle/>
        <a:p>
          <a:endParaRPr lang="en-US"/>
        </a:p>
      </dgm:t>
    </dgm:pt>
    <dgm:pt modelId="{6882F23D-AB41-4DA9-B57D-F6657EA727D1}" type="pres">
      <dgm:prSet presAssocID="{02233585-5095-49F1-9EC9-099FE66E825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C1537-A402-4118-A094-131616DB3E7B}" type="pres">
      <dgm:prSet presAssocID="{210906C5-E59E-4FB1-88ED-309DEBF8771C}" presName="compNode" presStyleCnt="0"/>
      <dgm:spPr/>
    </dgm:pt>
    <dgm:pt modelId="{F1BC3FE9-21E9-4F63-9602-C89230DCBF15}" type="pres">
      <dgm:prSet presAssocID="{210906C5-E59E-4FB1-88ED-309DEBF8771C}" presName="iconRect" presStyleLbl="node1" presStyleIdx="0" presStyleCnt="4" custLinFactNeighborX="-3798" custLinFactNeighborY="-759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59EA59E-FE80-4DF7-A850-F9002C7C30CC}" type="pres">
      <dgm:prSet presAssocID="{210906C5-E59E-4FB1-88ED-309DEBF8771C}" presName="spaceRect" presStyleCnt="0"/>
      <dgm:spPr/>
    </dgm:pt>
    <dgm:pt modelId="{89CB2F83-BE2E-42AA-A609-F2B2C43A6061}" type="pres">
      <dgm:prSet presAssocID="{210906C5-E59E-4FB1-88ED-309DEBF8771C}" presName="textRect" presStyleLbl="revTx" presStyleIdx="0" presStyleCnt="4" custLinFactNeighborX="-20858" custLinFactNeighborY="-1112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161B318-6EE2-425B-97BA-0CE8284DD00A}" type="pres">
      <dgm:prSet presAssocID="{4710D690-5A8D-4B5E-8317-000BEBA4C57F}" presName="sibTrans" presStyleCnt="0"/>
      <dgm:spPr/>
    </dgm:pt>
    <dgm:pt modelId="{AFB97EE4-631F-4870-AE04-B06BB9172880}" type="pres">
      <dgm:prSet presAssocID="{3F8048C7-1991-44E1-8579-CF66EB8D3501}" presName="compNode" presStyleCnt="0"/>
      <dgm:spPr/>
    </dgm:pt>
    <dgm:pt modelId="{F3DD9587-C7C4-4F11-9857-C3EBA5076436}" type="pres">
      <dgm:prSet presAssocID="{3F8048C7-1991-44E1-8579-CF66EB8D3501}" presName="iconRect" presStyleLbl="node1" presStyleIdx="1" presStyleCnt="4" custLinFactNeighborX="-54751" custLinFactNeighborY="-155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B3BDBA5-776B-4689-9738-7847116CFDB2}" type="pres">
      <dgm:prSet presAssocID="{3F8048C7-1991-44E1-8579-CF66EB8D3501}" presName="spaceRect" presStyleCnt="0"/>
      <dgm:spPr/>
    </dgm:pt>
    <dgm:pt modelId="{221169F1-6E90-4660-B5B9-2DFBFDE276E4}" type="pres">
      <dgm:prSet presAssocID="{3F8048C7-1991-44E1-8579-CF66EB8D3501}" presName="textRect" presStyleLbl="revTx" presStyleIdx="1" presStyleCnt="4" custLinFactNeighborX="-11020" custLinFactNeighborY="-1050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CEEB233-B13E-4F88-8B57-D01302B4E715}" type="pres">
      <dgm:prSet presAssocID="{89764C33-AAFE-4E22-AA35-6F6B3BE4345A}" presName="sibTrans" presStyleCnt="0"/>
      <dgm:spPr/>
    </dgm:pt>
    <dgm:pt modelId="{B00093AF-8623-4747-B16A-0B5FA2C828B0}" type="pres">
      <dgm:prSet presAssocID="{C9298507-A096-45A3-8D77-195B3E52E72B}" presName="compNode" presStyleCnt="0"/>
      <dgm:spPr/>
    </dgm:pt>
    <dgm:pt modelId="{A76C77E5-3238-46D8-AC01-7B5B14410CB2}" type="pres">
      <dgm:prSet presAssocID="{C9298507-A096-45A3-8D77-195B3E52E72B}" presName="iconRect" presStyleLbl="node1" presStyleIdx="2" presStyleCnt="4" custLinFactNeighborX="-72617" custLinFactNeighborY="-3111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D1FEDDCC-EE23-4463-A6F5-B139945861AC}" type="pres">
      <dgm:prSet presAssocID="{C9298507-A096-45A3-8D77-195B3E52E72B}" presName="spaceRect" presStyleCnt="0"/>
      <dgm:spPr/>
    </dgm:pt>
    <dgm:pt modelId="{0C2AFEB7-E9F5-4B84-A6F9-44A7EE5603A1}" type="pres">
      <dgm:prSet presAssocID="{C9298507-A096-45A3-8D77-195B3E52E72B}" presName="textRect" presStyleLbl="revTx" presStyleIdx="2" presStyleCnt="4" custLinFactNeighborX="-22876" custLinFactNeighborY="-208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2FFCBB7-656E-4B79-A046-746017E662DA}" type="pres">
      <dgm:prSet presAssocID="{EB3C4150-046A-4D77-9376-E5300D1D77D7}" presName="sibTrans" presStyleCnt="0"/>
      <dgm:spPr/>
    </dgm:pt>
    <dgm:pt modelId="{1A583F67-54A6-4B3A-A919-DA186DA51D9C}" type="pres">
      <dgm:prSet presAssocID="{A8FA0895-88EF-4EB2-B471-091971618503}" presName="compNode" presStyleCnt="0"/>
      <dgm:spPr/>
    </dgm:pt>
    <dgm:pt modelId="{40AC9538-7719-4C1D-98B3-74869A136657}" type="pres">
      <dgm:prSet presAssocID="{A8FA0895-88EF-4EB2-B471-091971618503}" presName="iconRect" presStyleLbl="node1" presStyleIdx="3" presStyleCnt="4" custLinFactX="-29125" custLinFactNeighborX="-100000" custLinFactNeighborY="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D813E5-846D-4C7A-B3F6-1F5072D8D93A}" type="pres">
      <dgm:prSet presAssocID="{A8FA0895-88EF-4EB2-B471-091971618503}" presName="spaceRect" presStyleCnt="0"/>
      <dgm:spPr/>
    </dgm:pt>
    <dgm:pt modelId="{2000418C-1545-49FA-A637-0E7A92717449}" type="pres">
      <dgm:prSet presAssocID="{A8FA0895-88EF-4EB2-B471-091971618503}" presName="textRect" presStyleLbl="revTx" presStyleIdx="3" presStyleCnt="4" custScaleX="71315" custLinFactNeighborX="-53906" custLinFactNeighborY="-1750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D5C16-4F8D-4632-A2F8-BF8E28A58306}" type="presOf" srcId="{3F8048C7-1991-44E1-8579-CF66EB8D3501}" destId="{221169F1-6E90-4660-B5B9-2DFBFDE276E4}" srcOrd="0" destOrd="0" presId="urn:microsoft.com/office/officeart/2018/2/layout/IconLabelList"/>
    <dgm:cxn modelId="{5FBCF7A3-CDF9-4DDF-ABD9-58F6FC099F64}" type="presOf" srcId="{C9298507-A096-45A3-8D77-195B3E52E72B}" destId="{0C2AFEB7-E9F5-4B84-A6F9-44A7EE5603A1}" srcOrd="0" destOrd="0" presId="urn:microsoft.com/office/officeart/2018/2/layout/IconLabelList"/>
    <dgm:cxn modelId="{8DB0E828-ADE2-44EA-8D5F-44A74FFB601B}" type="presOf" srcId="{A8FA0895-88EF-4EB2-B471-091971618503}" destId="{2000418C-1545-49FA-A637-0E7A92717449}" srcOrd="0" destOrd="0" presId="urn:microsoft.com/office/officeart/2018/2/layout/IconLabelList"/>
    <dgm:cxn modelId="{D3605A00-F366-47DA-9D76-396C9B9D0442}" srcId="{02233585-5095-49F1-9EC9-099FE66E8253}" destId="{3F8048C7-1991-44E1-8579-CF66EB8D3501}" srcOrd="1" destOrd="0" parTransId="{C2F90169-5FCF-48D9-8E74-15E57E836B03}" sibTransId="{89764C33-AAFE-4E22-AA35-6F6B3BE4345A}"/>
    <dgm:cxn modelId="{E7D716C9-2188-49EC-BAF5-E176FFA25516}" srcId="{02233585-5095-49F1-9EC9-099FE66E8253}" destId="{C9298507-A096-45A3-8D77-195B3E52E72B}" srcOrd="2" destOrd="0" parTransId="{99FE83D8-BDD6-41B0-B45F-63ED0627FE33}" sibTransId="{EB3C4150-046A-4D77-9376-E5300D1D77D7}"/>
    <dgm:cxn modelId="{039547F6-05FD-49CD-BC04-1746580A4EE7}" type="presOf" srcId="{210906C5-E59E-4FB1-88ED-309DEBF8771C}" destId="{89CB2F83-BE2E-42AA-A609-F2B2C43A6061}" srcOrd="0" destOrd="0" presId="urn:microsoft.com/office/officeart/2018/2/layout/IconLabelList"/>
    <dgm:cxn modelId="{8EACF3C1-2801-4641-82B3-026400301197}" type="presOf" srcId="{02233585-5095-49F1-9EC9-099FE66E8253}" destId="{6882F23D-AB41-4DA9-B57D-F6657EA727D1}" srcOrd="0" destOrd="0" presId="urn:microsoft.com/office/officeart/2018/2/layout/IconLabelList"/>
    <dgm:cxn modelId="{1888B8B7-23B3-4ED8-B5E8-5380FC2C1AE2}" srcId="{02233585-5095-49F1-9EC9-099FE66E8253}" destId="{A8FA0895-88EF-4EB2-B471-091971618503}" srcOrd="3" destOrd="0" parTransId="{39347E1D-A8FA-493B-A11E-0B3A70E2B44F}" sibTransId="{4857FD1B-555A-4748-A7B0-C83395D31376}"/>
    <dgm:cxn modelId="{6690B450-AE12-4834-9BBC-CE01E6D5BE19}" srcId="{02233585-5095-49F1-9EC9-099FE66E8253}" destId="{210906C5-E59E-4FB1-88ED-309DEBF8771C}" srcOrd="0" destOrd="0" parTransId="{6182A096-8F7F-4BE2-87CC-698B0A04BAC3}" sibTransId="{4710D690-5A8D-4B5E-8317-000BEBA4C57F}"/>
    <dgm:cxn modelId="{D83C3336-09B2-4247-AA0F-6B00A8E4616E}" type="presParOf" srcId="{6882F23D-AB41-4DA9-B57D-F6657EA727D1}" destId="{E01C1537-A402-4118-A094-131616DB3E7B}" srcOrd="0" destOrd="0" presId="urn:microsoft.com/office/officeart/2018/2/layout/IconLabelList"/>
    <dgm:cxn modelId="{77C950CE-12EA-4D3E-8888-DFD32C3F8454}" type="presParOf" srcId="{E01C1537-A402-4118-A094-131616DB3E7B}" destId="{F1BC3FE9-21E9-4F63-9602-C89230DCBF15}" srcOrd="0" destOrd="0" presId="urn:microsoft.com/office/officeart/2018/2/layout/IconLabelList"/>
    <dgm:cxn modelId="{DE2CD406-0DBB-4D03-9E91-2A9964E41376}" type="presParOf" srcId="{E01C1537-A402-4118-A094-131616DB3E7B}" destId="{159EA59E-FE80-4DF7-A850-F9002C7C30CC}" srcOrd="1" destOrd="0" presId="urn:microsoft.com/office/officeart/2018/2/layout/IconLabelList"/>
    <dgm:cxn modelId="{118E2BE0-61E0-49F5-A4CA-19EC34EF9969}" type="presParOf" srcId="{E01C1537-A402-4118-A094-131616DB3E7B}" destId="{89CB2F83-BE2E-42AA-A609-F2B2C43A6061}" srcOrd="2" destOrd="0" presId="urn:microsoft.com/office/officeart/2018/2/layout/IconLabelList"/>
    <dgm:cxn modelId="{6BA6C2CF-8A17-498C-80AB-D4A5B8115EA8}" type="presParOf" srcId="{6882F23D-AB41-4DA9-B57D-F6657EA727D1}" destId="{A161B318-6EE2-425B-97BA-0CE8284DD00A}" srcOrd="1" destOrd="0" presId="urn:microsoft.com/office/officeart/2018/2/layout/IconLabelList"/>
    <dgm:cxn modelId="{03EBD8E3-1E71-408E-846C-17ABCC10DFA3}" type="presParOf" srcId="{6882F23D-AB41-4DA9-B57D-F6657EA727D1}" destId="{AFB97EE4-631F-4870-AE04-B06BB9172880}" srcOrd="2" destOrd="0" presId="urn:microsoft.com/office/officeart/2018/2/layout/IconLabelList"/>
    <dgm:cxn modelId="{E399EF91-AE1F-4C92-B5D8-53901907E6B9}" type="presParOf" srcId="{AFB97EE4-631F-4870-AE04-B06BB9172880}" destId="{F3DD9587-C7C4-4F11-9857-C3EBA5076436}" srcOrd="0" destOrd="0" presId="urn:microsoft.com/office/officeart/2018/2/layout/IconLabelList"/>
    <dgm:cxn modelId="{A882A110-63DC-42D3-BCE7-D5DAF80A34F8}" type="presParOf" srcId="{AFB97EE4-631F-4870-AE04-B06BB9172880}" destId="{1B3BDBA5-776B-4689-9738-7847116CFDB2}" srcOrd="1" destOrd="0" presId="urn:microsoft.com/office/officeart/2018/2/layout/IconLabelList"/>
    <dgm:cxn modelId="{75462958-B8C3-4515-B655-00E580B7DF64}" type="presParOf" srcId="{AFB97EE4-631F-4870-AE04-B06BB9172880}" destId="{221169F1-6E90-4660-B5B9-2DFBFDE276E4}" srcOrd="2" destOrd="0" presId="urn:microsoft.com/office/officeart/2018/2/layout/IconLabelList"/>
    <dgm:cxn modelId="{CC3C4D77-E2AC-4D1F-B9A1-01C022A098EB}" type="presParOf" srcId="{6882F23D-AB41-4DA9-B57D-F6657EA727D1}" destId="{2CEEB233-B13E-4F88-8B57-D01302B4E715}" srcOrd="3" destOrd="0" presId="urn:microsoft.com/office/officeart/2018/2/layout/IconLabelList"/>
    <dgm:cxn modelId="{ADEE99EB-B21C-4721-9811-F0BE9F44FD2C}" type="presParOf" srcId="{6882F23D-AB41-4DA9-B57D-F6657EA727D1}" destId="{B00093AF-8623-4747-B16A-0B5FA2C828B0}" srcOrd="4" destOrd="0" presId="urn:microsoft.com/office/officeart/2018/2/layout/IconLabelList"/>
    <dgm:cxn modelId="{2C965A82-E434-445E-8A02-B0012D26907E}" type="presParOf" srcId="{B00093AF-8623-4747-B16A-0B5FA2C828B0}" destId="{A76C77E5-3238-46D8-AC01-7B5B14410CB2}" srcOrd="0" destOrd="0" presId="urn:microsoft.com/office/officeart/2018/2/layout/IconLabelList"/>
    <dgm:cxn modelId="{CBCB7FBF-8A63-4973-9E01-2DE1C4277DCA}" type="presParOf" srcId="{B00093AF-8623-4747-B16A-0B5FA2C828B0}" destId="{D1FEDDCC-EE23-4463-A6F5-B139945861AC}" srcOrd="1" destOrd="0" presId="urn:microsoft.com/office/officeart/2018/2/layout/IconLabelList"/>
    <dgm:cxn modelId="{DAE39766-CE84-4AEA-B6BC-D38AB4655FE8}" type="presParOf" srcId="{B00093AF-8623-4747-B16A-0B5FA2C828B0}" destId="{0C2AFEB7-E9F5-4B84-A6F9-44A7EE5603A1}" srcOrd="2" destOrd="0" presId="urn:microsoft.com/office/officeart/2018/2/layout/IconLabelList"/>
    <dgm:cxn modelId="{55B06B28-FF2C-4522-A2BF-DE233E79D382}" type="presParOf" srcId="{6882F23D-AB41-4DA9-B57D-F6657EA727D1}" destId="{02FFCBB7-656E-4B79-A046-746017E662DA}" srcOrd="5" destOrd="0" presId="urn:microsoft.com/office/officeart/2018/2/layout/IconLabelList"/>
    <dgm:cxn modelId="{58DB40D1-8E32-4511-AB8E-C985FF8680A4}" type="presParOf" srcId="{6882F23D-AB41-4DA9-B57D-F6657EA727D1}" destId="{1A583F67-54A6-4B3A-A919-DA186DA51D9C}" srcOrd="6" destOrd="0" presId="urn:microsoft.com/office/officeart/2018/2/layout/IconLabelList"/>
    <dgm:cxn modelId="{A471FE6C-23BC-41B4-9F2D-BF4D82247165}" type="presParOf" srcId="{1A583F67-54A6-4B3A-A919-DA186DA51D9C}" destId="{40AC9538-7719-4C1D-98B3-74869A136657}" srcOrd="0" destOrd="0" presId="urn:microsoft.com/office/officeart/2018/2/layout/IconLabelList"/>
    <dgm:cxn modelId="{2D4B2D36-EABC-4E2D-A0C8-D128A4EC15B5}" type="presParOf" srcId="{1A583F67-54A6-4B3A-A919-DA186DA51D9C}" destId="{72D813E5-846D-4C7A-B3F6-1F5072D8D93A}" srcOrd="1" destOrd="0" presId="urn:microsoft.com/office/officeart/2018/2/layout/IconLabelList"/>
    <dgm:cxn modelId="{DD5E0567-7EBE-4ACB-AF1E-198643146685}" type="presParOf" srcId="{1A583F67-54A6-4B3A-A919-DA186DA51D9C}" destId="{2000418C-1545-49FA-A637-0E7A927174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C0748-53E3-4CB3-9819-4093B46A6F30}">
      <dsp:nvSpPr>
        <dsp:cNvPr id="0" name=""/>
        <dsp:cNvSpPr/>
      </dsp:nvSpPr>
      <dsp:spPr>
        <a:xfrm>
          <a:off x="0" y="64146"/>
          <a:ext cx="6007290" cy="889200"/>
        </a:xfrm>
        <a:prstGeom prst="roundRect">
          <a:avLst/>
        </a:prstGeom>
        <a:solidFill>
          <a:schemeClr val="lt1"/>
        </a:solidFill>
        <a:ln w="425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07" y="107553"/>
        <a:ext cx="5920476" cy="802386"/>
      </dsp:txXfrm>
    </dsp:sp>
    <dsp:sp modelId="{A56AB9B2-0C08-4A5C-8578-C982BC7C3E4C}">
      <dsp:nvSpPr>
        <dsp:cNvPr id="0" name=""/>
        <dsp:cNvSpPr/>
      </dsp:nvSpPr>
      <dsp:spPr>
        <a:xfrm>
          <a:off x="0" y="1062786"/>
          <a:ext cx="6007290" cy="889200"/>
        </a:xfrm>
        <a:prstGeom prst="roundRect">
          <a:avLst/>
        </a:prstGeom>
        <a:solidFill>
          <a:schemeClr val="lt1"/>
        </a:solidFill>
        <a:ln w="425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Signup Page 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07" y="1106193"/>
        <a:ext cx="5920476" cy="802386"/>
      </dsp:txXfrm>
    </dsp:sp>
    <dsp:sp modelId="{690681F9-75B3-4D35-BFD4-9C20C0CB0249}">
      <dsp:nvSpPr>
        <dsp:cNvPr id="0" name=""/>
        <dsp:cNvSpPr/>
      </dsp:nvSpPr>
      <dsp:spPr>
        <a:xfrm>
          <a:off x="0" y="2061426"/>
          <a:ext cx="6007290" cy="889200"/>
        </a:xfrm>
        <a:prstGeom prst="roundRect">
          <a:avLst/>
        </a:prstGeom>
        <a:solidFill>
          <a:schemeClr val="lt1"/>
        </a:solidFill>
        <a:ln w="425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Tutors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07" y="2104833"/>
        <a:ext cx="5920476" cy="802386"/>
      </dsp:txXfrm>
    </dsp:sp>
    <dsp:sp modelId="{E0C0D9A8-BDA0-40BB-AAC2-24C96153DC46}">
      <dsp:nvSpPr>
        <dsp:cNvPr id="0" name=""/>
        <dsp:cNvSpPr/>
      </dsp:nvSpPr>
      <dsp:spPr>
        <a:xfrm>
          <a:off x="0" y="3078663"/>
          <a:ext cx="6007290" cy="945112"/>
        </a:xfrm>
        <a:prstGeom prst="roundRect">
          <a:avLst/>
        </a:prstGeom>
        <a:solidFill>
          <a:schemeClr val="lt1"/>
        </a:solidFill>
        <a:ln w="425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Hostels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137" y="3124800"/>
        <a:ext cx="5915016" cy="852838"/>
      </dsp:txXfrm>
    </dsp:sp>
    <dsp:sp modelId="{D010EE7A-C873-4C01-93D8-6FB2102B56E1}">
      <dsp:nvSpPr>
        <dsp:cNvPr id="0" name=""/>
        <dsp:cNvSpPr/>
      </dsp:nvSpPr>
      <dsp:spPr>
        <a:xfrm>
          <a:off x="0" y="4111914"/>
          <a:ext cx="6007290" cy="889200"/>
        </a:xfrm>
        <a:prstGeom prst="roundRect">
          <a:avLst/>
        </a:prstGeom>
        <a:solidFill>
          <a:schemeClr val="lt1"/>
        </a:solidFill>
        <a:ln w="425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Discussion Forum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07" y="4155321"/>
        <a:ext cx="592047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3D342-789F-458A-8641-891922AC526A}">
      <dsp:nvSpPr>
        <dsp:cNvPr id="0" name=""/>
        <dsp:cNvSpPr/>
      </dsp:nvSpPr>
      <dsp:spPr>
        <a:xfrm>
          <a:off x="0" y="546566"/>
          <a:ext cx="6007290" cy="1216800"/>
        </a:xfrm>
        <a:prstGeom prst="roundRect">
          <a:avLst/>
        </a:prstGeom>
        <a:solidFill>
          <a:schemeClr val="lt1"/>
        </a:solidFill>
        <a:ln w="425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 sharing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605965"/>
        <a:ext cx="5888492" cy="1098002"/>
      </dsp:txXfrm>
    </dsp:sp>
    <dsp:sp modelId="{700E6E71-EB80-47B2-9D82-5142848BAE43}">
      <dsp:nvSpPr>
        <dsp:cNvPr id="0" name=""/>
        <dsp:cNvSpPr/>
      </dsp:nvSpPr>
      <dsp:spPr>
        <a:xfrm>
          <a:off x="0" y="2020407"/>
          <a:ext cx="6007290" cy="1216800"/>
        </a:xfrm>
        <a:prstGeom prst="roundRect">
          <a:avLst/>
        </a:prstGeom>
        <a:solidFill>
          <a:schemeClr val="lt1"/>
        </a:solidFill>
        <a:ln w="425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Carpooling 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2079806"/>
        <a:ext cx="5888492" cy="1098002"/>
      </dsp:txXfrm>
    </dsp:sp>
    <dsp:sp modelId="{C3884D7B-989E-490E-A265-A44C6A34C127}">
      <dsp:nvSpPr>
        <dsp:cNvPr id="0" name=""/>
        <dsp:cNvSpPr/>
      </dsp:nvSpPr>
      <dsp:spPr>
        <a:xfrm>
          <a:off x="0" y="3424407"/>
          <a:ext cx="6007290" cy="1216800"/>
        </a:xfrm>
        <a:prstGeom prst="roundRect">
          <a:avLst/>
        </a:prstGeom>
        <a:solidFill>
          <a:schemeClr val="lt1"/>
        </a:solidFill>
        <a:ln w="425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Profile 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3483806"/>
        <a:ext cx="588849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65FEF-43A6-41E8-809F-359C6679A9CD}">
      <dsp:nvSpPr>
        <dsp:cNvPr id="0" name=""/>
        <dsp:cNvSpPr/>
      </dsp:nvSpPr>
      <dsp:spPr>
        <a:xfrm>
          <a:off x="688675" y="851397"/>
          <a:ext cx="962726" cy="9627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425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D01F-974D-4A6D-923C-F987930FA782}">
      <dsp:nvSpPr>
        <dsp:cNvPr id="0" name=""/>
        <dsp:cNvSpPr/>
      </dsp:nvSpPr>
      <dsp:spPr>
        <a:xfrm>
          <a:off x="517441" y="2120001"/>
          <a:ext cx="15937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Flask for backend</a:t>
          </a:r>
          <a:endParaRPr lang="en-US" sz="1700" kern="1200" dirty="0"/>
        </a:p>
      </dsp:txBody>
      <dsp:txXfrm>
        <a:off x="517441" y="2120001"/>
        <a:ext cx="1593722" cy="720000"/>
      </dsp:txXfrm>
    </dsp:sp>
    <dsp:sp modelId="{D3F1BFA4-FA97-49C8-8222-9D7ED73F233E}">
      <dsp:nvSpPr>
        <dsp:cNvPr id="0" name=""/>
        <dsp:cNvSpPr/>
      </dsp:nvSpPr>
      <dsp:spPr>
        <a:xfrm>
          <a:off x="3275389" y="954111"/>
          <a:ext cx="962726" cy="9627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425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08C3B-59A2-4209-BE8C-48701B95CBE4}">
      <dsp:nvSpPr>
        <dsp:cNvPr id="0" name=""/>
        <dsp:cNvSpPr/>
      </dsp:nvSpPr>
      <dsp:spPr>
        <a:xfrm>
          <a:off x="2564767" y="2195716"/>
          <a:ext cx="21393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React-native for frontend.</a:t>
          </a:r>
          <a:endParaRPr lang="en-US" sz="1700" kern="1200" dirty="0"/>
        </a:p>
      </dsp:txBody>
      <dsp:txXfrm>
        <a:off x="2564767" y="2195716"/>
        <a:ext cx="2139393" cy="720000"/>
      </dsp:txXfrm>
    </dsp:sp>
    <dsp:sp modelId="{AE0F7807-F470-414D-A2AB-5F3C43AFEB96}">
      <dsp:nvSpPr>
        <dsp:cNvPr id="0" name=""/>
        <dsp:cNvSpPr/>
      </dsp:nvSpPr>
      <dsp:spPr>
        <a:xfrm>
          <a:off x="5636824" y="865588"/>
          <a:ext cx="962726" cy="9627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425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E7053-4EC2-4304-8D6D-C982C1C62CA9}">
      <dsp:nvSpPr>
        <dsp:cNvPr id="0" name=""/>
        <dsp:cNvSpPr/>
      </dsp:nvSpPr>
      <dsp:spPr>
        <a:xfrm>
          <a:off x="5673658" y="2195716"/>
          <a:ext cx="11472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MySQL database .</a:t>
          </a:r>
        </a:p>
      </dsp:txBody>
      <dsp:txXfrm>
        <a:off x="5673658" y="2195716"/>
        <a:ext cx="114720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3FE9-21E9-4F63-9602-C89230DCBF15}">
      <dsp:nvSpPr>
        <dsp:cNvPr id="0" name=""/>
        <dsp:cNvSpPr/>
      </dsp:nvSpPr>
      <dsp:spPr>
        <a:xfrm>
          <a:off x="439615" y="697814"/>
          <a:ext cx="763330" cy="7633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425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B2F83-BE2E-42AA-A609-F2B2C43A6061}">
      <dsp:nvSpPr>
        <dsp:cNvPr id="0" name=""/>
        <dsp:cNvSpPr/>
      </dsp:nvSpPr>
      <dsp:spPr>
        <a:xfrm>
          <a:off x="0" y="1698106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Cross platform development.</a:t>
          </a:r>
        </a:p>
      </dsp:txBody>
      <dsp:txXfrm>
        <a:off x="0" y="1698106"/>
        <a:ext cx="1696289" cy="678515"/>
      </dsp:txXfrm>
    </dsp:sp>
    <dsp:sp modelId="{F3DD9587-C7C4-4F11-9857-C3EBA5076436}">
      <dsp:nvSpPr>
        <dsp:cNvPr id="0" name=""/>
        <dsp:cNvSpPr/>
      </dsp:nvSpPr>
      <dsp:spPr>
        <a:xfrm>
          <a:off x="2043815" y="743896"/>
          <a:ext cx="763330" cy="7633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425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169F1-6E90-4660-B5B9-2DFBFDE276E4}">
      <dsp:nvSpPr>
        <dsp:cNvPr id="0" name=""/>
        <dsp:cNvSpPr/>
      </dsp:nvSpPr>
      <dsp:spPr>
        <a:xfrm>
          <a:off x="1808335" y="170235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Google Play store.</a:t>
          </a:r>
        </a:p>
      </dsp:txBody>
      <dsp:txXfrm>
        <a:off x="1808335" y="1702354"/>
        <a:ext cx="1696289" cy="678515"/>
      </dsp:txXfrm>
    </dsp:sp>
    <dsp:sp modelId="{A76C77E5-3238-46D8-AC01-7B5B14410CB2}">
      <dsp:nvSpPr>
        <dsp:cNvPr id="0" name=""/>
        <dsp:cNvSpPr/>
      </dsp:nvSpPr>
      <dsp:spPr>
        <a:xfrm>
          <a:off x="3900578" y="732026"/>
          <a:ext cx="763330" cy="7633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425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AFEB7-E9F5-4B84-A6F9-44A7EE5603A1}">
      <dsp:nvSpPr>
        <dsp:cNvPr id="0" name=""/>
        <dsp:cNvSpPr/>
      </dsp:nvSpPr>
      <dsp:spPr>
        <a:xfrm>
          <a:off x="3600363" y="175947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Apple Store.</a:t>
          </a:r>
        </a:p>
      </dsp:txBody>
      <dsp:txXfrm>
        <a:off x="3600363" y="1759478"/>
        <a:ext cx="1696289" cy="678515"/>
      </dsp:txXfrm>
    </dsp:sp>
    <dsp:sp modelId="{40AC9538-7719-4C1D-98B3-74869A136657}">
      <dsp:nvSpPr>
        <dsp:cNvPr id="0" name=""/>
        <dsp:cNvSpPr/>
      </dsp:nvSpPr>
      <dsp:spPr>
        <a:xfrm>
          <a:off x="5462375" y="755773"/>
          <a:ext cx="763330" cy="76333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425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0418C-1545-49FA-A637-0E7A92717449}">
      <dsp:nvSpPr>
        <dsp:cNvPr id="0" name=""/>
        <dsp:cNvSpPr/>
      </dsp:nvSpPr>
      <dsp:spPr>
        <a:xfrm>
          <a:off x="5310434" y="1654851"/>
          <a:ext cx="1209708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Using the application in Universities.</a:t>
          </a:r>
          <a:endParaRPr lang="en-US" sz="1400" kern="1200" dirty="0"/>
        </a:p>
      </dsp:txBody>
      <dsp:txXfrm>
        <a:off x="5310434" y="1654851"/>
        <a:ext cx="1209708" cy="67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9c3e5"/>
            </a:gs>
            <a:gs pos="100000">
              <a:srgbClr val="4ea5d8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06440" y="329040"/>
            <a:ext cx="11375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cap="rnd" w="2160">
            <a:solidFill>
              <a:srgbClr val="a4a4a3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58000" y="434160"/>
            <a:ext cx="11075400" cy="548604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150000" r="50000" b="-50000"/>
            </a:path>
          </a:gradFill>
          <a:ln w="9000">
            <a:noFill/>
          </a:ln>
          <a:effectLst>
            <a:outerShdw blurRad="65500" dir="5400000" dist="381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70680" y="4985640"/>
            <a:ext cx="10911600" cy="10512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9257"/>
                </a:solidFill>
                <a:latin typeface="Verdana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34960" y="6111720"/>
            <a:ext cx="30477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AD7D7F9-F217-4FE8-975F-1775E23ED9E0}" type="datetime">
              <a:rPr b="0" lang="en-US" sz="1000" spc="-1" strike="noStrike">
                <a:solidFill>
                  <a:srgbClr val="a7a49a"/>
                </a:solidFill>
                <a:latin typeface="Verdana"/>
              </a:rPr>
              <a:t>1/19/21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8083080" y="6111720"/>
            <a:ext cx="30477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131200" y="6111720"/>
            <a:ext cx="609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8256D0-700E-4508-9B00-6611A3B0937F}" type="slidenum">
              <a:rPr b="0" lang="en-US" sz="1000" spc="-1" strike="noStrike">
                <a:solidFill>
                  <a:srgbClr val="a7a49a"/>
                </a:solidFill>
                <a:latin typeface="Verdan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9c3e5"/>
            </a:gs>
            <a:gs pos="100000">
              <a:srgbClr val="4ea5d8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06440" y="329040"/>
            <a:ext cx="11375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cap="rnd" w="2160">
            <a:solidFill>
              <a:srgbClr val="a4a4a3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58000" y="434160"/>
            <a:ext cx="11075400" cy="548604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150000" r="50000" b="-50000"/>
            </a:path>
          </a:gradFill>
          <a:ln w="9000">
            <a:noFill/>
          </a:ln>
          <a:effectLst>
            <a:outerShdw blurRad="65500" dir="5400000" dist="381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06440" y="329040"/>
            <a:ext cx="11375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cap="rnd" w="2160">
            <a:solidFill>
              <a:srgbClr val="a4a4a3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8534520" y="434160"/>
            <a:ext cx="3099240" cy="434304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9000">
            <a:noFill/>
          </a:ln>
          <a:effectLst>
            <a:outerShdw blurRad="65500" dir="5400000" dist="381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609480" y="5011920"/>
            <a:ext cx="10972440" cy="1051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c7972"/>
                </a:solidFill>
                <a:latin typeface="Verdana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8616960" y="533520"/>
            <a:ext cx="2986560" cy="4211280"/>
          </a:xfrm>
          <a:prstGeom prst="rect">
            <a:avLst/>
          </a:prstGeom>
        </p:spPr>
        <p:txBody>
          <a:bodyPr rIns="90000" tIns="91440" bIns="45000">
            <a:noAutofit/>
          </a:bodyPr>
          <a:p>
            <a:pPr marL="4572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548640" indent="-20088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Verdana"/>
            </a:endParaRPr>
          </a:p>
          <a:p>
            <a:pPr lvl="2" marL="786240" indent="-182520">
              <a:lnSpc>
                <a:spcPct val="100000"/>
              </a:lnSpc>
              <a:spcBef>
                <a:spcPts val="249"/>
              </a:spcBef>
              <a:buClr>
                <a:srgbClr val="ea3a45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Verdana"/>
              </a:rPr>
              <a:t>Third level</a:t>
            </a:r>
            <a:endParaRPr b="0" lang="en-US" sz="1000" spc="-1" strike="noStrike">
              <a:solidFill>
                <a:srgbClr val="000000"/>
              </a:solidFill>
              <a:latin typeface="Verdana"/>
            </a:endParaRPr>
          </a:p>
          <a:p>
            <a:pPr lvl="3" marL="1024200" indent="-182520">
              <a:lnSpc>
                <a:spcPct val="100000"/>
              </a:lnSpc>
              <a:spcBef>
                <a:spcPts val="230"/>
              </a:spcBef>
              <a:buClr>
                <a:srgbClr val="ea3a45"/>
              </a:buClr>
              <a:buSzPct val="112000"/>
              <a:buFont typeface="Verdana"/>
              <a:buChar char="◦"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Verdana"/>
              </a:rPr>
              <a:t>Fourth level</a:t>
            </a:r>
            <a:endParaRPr b="0" lang="en-US" sz="900" spc="-1" strike="noStrike">
              <a:solidFill>
                <a:srgbClr val="000000"/>
              </a:solidFill>
              <a:latin typeface="Verdana"/>
            </a:endParaRPr>
          </a:p>
          <a:p>
            <a:pPr lvl="4" marL="1280160" indent="-182520">
              <a:lnSpc>
                <a:spcPct val="100000"/>
              </a:lnSpc>
              <a:spcBef>
                <a:spcPts val="249"/>
              </a:spcBef>
              <a:buClr>
                <a:srgbClr val="4e82bc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Verdana"/>
              </a:rPr>
              <a:t>Fifth level</a:t>
            </a:r>
            <a:endParaRPr b="0" lang="en-US" sz="9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5034960" y="6111720"/>
            <a:ext cx="30477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F7F01C-5CE5-4ED0-BF4A-6DF9BD4E7A2E}" type="datetime">
              <a:rPr b="0" lang="en-US" sz="1000" spc="-1" strike="noStrike">
                <a:solidFill>
                  <a:srgbClr val="a7a49a"/>
                </a:solidFill>
                <a:latin typeface="Verdana"/>
              </a:rPr>
              <a:t>1/19/21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8083080" y="6111720"/>
            <a:ext cx="30477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11131200" y="6111720"/>
            <a:ext cx="609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AAAA0D-6B21-41D6-BB16-94062D0C3801}" type="slidenum">
              <a:rPr b="0" lang="en-US" sz="1000" spc="-1" strike="noStrike">
                <a:solidFill>
                  <a:srgbClr val="a7a49a"/>
                </a:solidFill>
                <a:latin typeface="Verdan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 type="body"/>
          </p:nvPr>
        </p:nvSpPr>
        <p:spPr>
          <a:xfrm>
            <a:off x="561960" y="435600"/>
            <a:ext cx="7900200" cy="43430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icon to add picture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9c3e5"/>
            </a:gs>
            <a:gs pos="100000">
              <a:srgbClr val="4ea5d8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06440" y="329040"/>
            <a:ext cx="11375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cap="rnd" w="2160">
            <a:solidFill>
              <a:srgbClr val="a4a4a3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558000" y="434160"/>
            <a:ext cx="11075400" cy="548604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150000" r="50000" b="-50000"/>
            </a:path>
          </a:gradFill>
          <a:ln w="9000">
            <a:noFill/>
          </a:ln>
          <a:effectLst>
            <a:outerShdw blurRad="65500" dir="5400000" dist="381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70680" y="4983480"/>
            <a:ext cx="10911600" cy="10512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9257"/>
                </a:solidFill>
                <a:latin typeface="Verdana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0680" y="530280"/>
            <a:ext cx="10911600" cy="4187520"/>
          </a:xfrm>
          <a:prstGeom prst="rect">
            <a:avLst/>
          </a:prstGeom>
        </p:spPr>
        <p:txBody>
          <a:bodyPr lIns="182880" rIns="90000" tIns="91440" bIns="45000">
            <a:noAutofit/>
          </a:bodyPr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548640" indent="-20088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786240" indent="-182520">
              <a:lnSpc>
                <a:spcPct val="100000"/>
              </a:lnSpc>
              <a:spcBef>
                <a:spcPts val="249"/>
              </a:spcBef>
              <a:buClr>
                <a:srgbClr val="ea3a45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3" marL="1024200" indent="-182520">
              <a:lnSpc>
                <a:spcPct val="100000"/>
              </a:lnSpc>
              <a:spcBef>
                <a:spcPts val="230"/>
              </a:spcBef>
              <a:buClr>
                <a:srgbClr val="ea3a45"/>
              </a:buClr>
              <a:buSzPct val="112000"/>
              <a:buFont typeface="Verdana"/>
              <a:buChar char="◦"/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1900" spc="-1" strike="noStrike">
              <a:solidFill>
                <a:srgbClr val="000000"/>
              </a:solidFill>
              <a:latin typeface="Verdana"/>
            </a:endParaRPr>
          </a:p>
          <a:p>
            <a:pPr lvl="4" marL="1280160" indent="-182520">
              <a:lnSpc>
                <a:spcPct val="100000"/>
              </a:lnSpc>
              <a:spcBef>
                <a:spcPts val="249"/>
              </a:spcBef>
              <a:buClr>
                <a:srgbClr val="4e82bc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/>
          </p:nvPr>
        </p:nvSpPr>
        <p:spPr>
          <a:xfrm>
            <a:off x="5034960" y="6111720"/>
            <a:ext cx="30477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E920B7-A84A-43F5-AC39-487E5AE2FAAF}" type="datetime">
              <a:rPr b="0" lang="en-US" sz="1000" spc="-1" strike="noStrike">
                <a:solidFill>
                  <a:srgbClr val="a7a49a"/>
                </a:solidFill>
                <a:latin typeface="Verdana"/>
              </a:rPr>
              <a:t>1/19/21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ftr"/>
          </p:nvPr>
        </p:nvSpPr>
        <p:spPr>
          <a:xfrm>
            <a:off x="8083080" y="6111720"/>
            <a:ext cx="30477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11131200" y="6111720"/>
            <a:ext cx="609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587D7E-BC4C-414E-AE0D-F75A12BFF3C8}" type="slidenum">
              <a:rPr b="0" lang="en-US" sz="1000" spc="-1" strike="noStrike">
                <a:solidFill>
                  <a:srgbClr val="a7a49a"/>
                </a:solidFill>
                <a:latin typeface="Verdan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9c3e5"/>
            </a:gs>
            <a:gs pos="100000">
              <a:srgbClr val="4ea5d8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06440" y="329040"/>
            <a:ext cx="11375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cap="rnd" w="2160">
            <a:solidFill>
              <a:srgbClr val="a4a4a3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558000" y="434160"/>
            <a:ext cx="11075400" cy="548604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150000" r="50000" b="-50000"/>
            </a:path>
          </a:gradFill>
          <a:ln w="9000">
            <a:noFill/>
          </a:ln>
          <a:effectLst>
            <a:outerShdw blurRad="65500" dir="5400000" dist="381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406440" y="329040"/>
            <a:ext cx="11375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cap="rnd" w="2160">
            <a:solidFill>
              <a:srgbClr val="a4a4a3"/>
            </a:solidFill>
            <a:round/>
          </a:ln>
          <a:effectLst>
            <a:outerShdw algn="tl" blurRad="76200" dir="5400000" dist="5076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5034960" y="6111720"/>
            <a:ext cx="30477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B4F163-94D5-4A3A-8D6F-A7E8DC41835D}" type="datetime">
              <a:rPr b="0" lang="en-US" sz="1000" spc="-1" strike="noStrike">
                <a:solidFill>
                  <a:srgbClr val="a7a49a"/>
                </a:solidFill>
                <a:latin typeface="Verdana"/>
              </a:rPr>
              <a:t>1/19/21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8083080" y="6111720"/>
            <a:ext cx="30477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11131200" y="6111720"/>
            <a:ext cx="609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8ABAF2-1D6B-463D-BE0F-1E53D06413C0}" type="slidenum">
              <a:rPr b="0" lang="en-US" sz="1000" spc="-1" strike="noStrike">
                <a:solidFill>
                  <a:srgbClr val="a7a49a"/>
                </a:solidFill>
                <a:latin typeface="Verdan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4" descr=""/>
          <p:cNvPicPr/>
          <p:nvPr/>
        </p:nvPicPr>
        <p:blipFill>
          <a:blip r:embed="rId1"/>
          <a:stretch/>
        </p:blipFill>
        <p:spPr>
          <a:xfrm>
            <a:off x="1918440" y="2629080"/>
            <a:ext cx="8353800" cy="12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Content Placeholder 7" descr=""/>
          <p:cNvPicPr/>
          <p:nvPr/>
        </p:nvPicPr>
        <p:blipFill>
          <a:blip r:embed="rId1"/>
          <a:stretch/>
        </p:blipFill>
        <p:spPr>
          <a:xfrm>
            <a:off x="4969440" y="685800"/>
            <a:ext cx="2433240" cy="4958640"/>
          </a:xfrm>
          <a:prstGeom prst="rect">
            <a:avLst/>
          </a:prstGeom>
          <a:ln>
            <a:noFill/>
          </a:ln>
        </p:spPr>
      </p:pic>
      <p:pic>
        <p:nvPicPr>
          <p:cNvPr id="190" name="Picture 10" descr=""/>
          <p:cNvPicPr/>
          <p:nvPr/>
        </p:nvPicPr>
        <p:blipFill>
          <a:blip r:embed="rId2"/>
          <a:stretch/>
        </p:blipFill>
        <p:spPr>
          <a:xfrm>
            <a:off x="1803960" y="685800"/>
            <a:ext cx="2345760" cy="4958640"/>
          </a:xfrm>
          <a:prstGeom prst="rect">
            <a:avLst/>
          </a:prstGeom>
          <a:ln>
            <a:noFill/>
          </a:ln>
        </p:spPr>
      </p:pic>
      <p:pic>
        <p:nvPicPr>
          <p:cNvPr id="191" name="Picture 11" descr=""/>
          <p:cNvPicPr/>
          <p:nvPr/>
        </p:nvPicPr>
        <p:blipFill>
          <a:blip r:embed="rId3"/>
          <a:stretch/>
        </p:blipFill>
        <p:spPr>
          <a:xfrm>
            <a:off x="8177040" y="685800"/>
            <a:ext cx="2355840" cy="495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Content Placeholder 8" descr=""/>
          <p:cNvPicPr/>
          <p:nvPr/>
        </p:nvPicPr>
        <p:blipFill>
          <a:blip r:embed="rId1"/>
          <a:stretch/>
        </p:blipFill>
        <p:spPr>
          <a:xfrm>
            <a:off x="4952520" y="785880"/>
            <a:ext cx="2415240" cy="4893480"/>
          </a:xfrm>
          <a:prstGeom prst="rect">
            <a:avLst/>
          </a:prstGeom>
          <a:ln>
            <a:noFill/>
          </a:ln>
        </p:spPr>
      </p:pic>
      <p:pic>
        <p:nvPicPr>
          <p:cNvPr id="193" name="Picture 9" descr=""/>
          <p:cNvPicPr/>
          <p:nvPr/>
        </p:nvPicPr>
        <p:blipFill>
          <a:blip r:embed="rId2"/>
          <a:stretch/>
        </p:blipFill>
        <p:spPr>
          <a:xfrm>
            <a:off x="1568520" y="785880"/>
            <a:ext cx="2405160" cy="4893480"/>
          </a:xfrm>
          <a:prstGeom prst="rect">
            <a:avLst/>
          </a:prstGeom>
          <a:ln>
            <a:noFill/>
          </a:ln>
        </p:spPr>
      </p:pic>
      <p:pic>
        <p:nvPicPr>
          <p:cNvPr id="194" name="Picture 12" descr=""/>
          <p:cNvPicPr/>
          <p:nvPr/>
        </p:nvPicPr>
        <p:blipFill>
          <a:blip r:embed="rId3"/>
          <a:stretch/>
        </p:blipFill>
        <p:spPr>
          <a:xfrm>
            <a:off x="8346240" y="785880"/>
            <a:ext cx="2292120" cy="489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Content Placeholder 2" descr=""/>
          <p:cNvPicPr/>
          <p:nvPr/>
        </p:nvPicPr>
        <p:blipFill>
          <a:blip r:embed="rId1"/>
          <a:stretch/>
        </p:blipFill>
        <p:spPr>
          <a:xfrm>
            <a:off x="1669320" y="896760"/>
            <a:ext cx="2287080" cy="4694760"/>
          </a:xfrm>
          <a:prstGeom prst="rect">
            <a:avLst/>
          </a:prstGeom>
          <a:ln>
            <a:noFill/>
          </a:ln>
        </p:spPr>
      </p:pic>
      <p:pic>
        <p:nvPicPr>
          <p:cNvPr id="196" name="Picture 3" descr=""/>
          <p:cNvPicPr/>
          <p:nvPr/>
        </p:nvPicPr>
        <p:blipFill>
          <a:blip r:embed="rId2"/>
          <a:stretch/>
        </p:blipFill>
        <p:spPr>
          <a:xfrm>
            <a:off x="4835880" y="896760"/>
            <a:ext cx="2444040" cy="4694760"/>
          </a:xfrm>
          <a:prstGeom prst="rect">
            <a:avLst/>
          </a:prstGeom>
          <a:ln>
            <a:noFill/>
          </a:ln>
        </p:spPr>
      </p:pic>
      <p:pic>
        <p:nvPicPr>
          <p:cNvPr id="197" name="Picture 5" descr=""/>
          <p:cNvPicPr/>
          <p:nvPr/>
        </p:nvPicPr>
        <p:blipFill>
          <a:blip r:embed="rId3"/>
          <a:stretch/>
        </p:blipFill>
        <p:spPr>
          <a:xfrm>
            <a:off x="8159400" y="896760"/>
            <a:ext cx="2300400" cy="469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96240" y="2385000"/>
            <a:ext cx="370116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4425d"/>
                </a:solidFill>
                <a:latin typeface="Times New Roman"/>
              </a:rPr>
              <a:t>PROBLEM  STATEMENT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199" name="Table 2"/>
          <p:cNvGraphicFramePr/>
          <p:nvPr/>
        </p:nvGraphicFramePr>
        <p:xfrm>
          <a:off x="4254840" y="1068840"/>
          <a:ext cx="6281280" cy="566640"/>
        </p:xfrm>
        <a:graphic>
          <a:graphicData uri="http://schemas.openxmlformats.org/drawingml/2006/table">
            <a:tbl>
              <a:tblPr/>
              <a:tblGrid>
                <a:gridCol w="6281640"/>
              </a:tblGrid>
              <a:tr h="567000">
                <a:tc>
                  <a:txBody>
                    <a:bodyPr lIns="78480" rIns="784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Problems: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78480" marR="78480">
                    <a:noFill/>
                  </a:tcPr>
                </a:tc>
              </a:tr>
            </a:tbl>
          </a:graphicData>
        </a:graphic>
      </p:graphicFrame>
      <p:graphicFrame>
        <p:nvGraphicFramePr>
          <p:cNvPr id="200" name="Table 3"/>
          <p:cNvGraphicFramePr/>
          <p:nvPr/>
        </p:nvGraphicFramePr>
        <p:xfrm>
          <a:off x="3957840" y="1480680"/>
          <a:ext cx="7746120" cy="1553400"/>
        </p:xfrm>
        <a:graphic>
          <a:graphicData uri="http://schemas.openxmlformats.org/drawingml/2006/table">
            <a:tbl>
              <a:tblPr/>
              <a:tblGrid>
                <a:gridCol w="7746480"/>
              </a:tblGrid>
              <a:tr h="1553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14425d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Unaware of the rules and regulations, curriculum.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14425d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They were helpless to get any academic assistance.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14425d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conveyance issues and had to pay high fares etc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201" name="Table 4"/>
          <p:cNvGraphicFramePr/>
          <p:nvPr/>
        </p:nvGraphicFramePr>
        <p:xfrm>
          <a:off x="4254840" y="3119760"/>
          <a:ext cx="8127720" cy="65376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653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Solution: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202" name="Table 5"/>
          <p:cNvGraphicFramePr/>
          <p:nvPr/>
        </p:nvGraphicFramePr>
        <p:xfrm>
          <a:off x="3957840" y="3901320"/>
          <a:ext cx="7549200" cy="1472040"/>
        </p:xfrm>
        <a:graphic>
          <a:graphicData uri="http://schemas.openxmlformats.org/drawingml/2006/table">
            <a:tbl>
              <a:tblPr/>
              <a:tblGrid>
                <a:gridCol w="7549200"/>
              </a:tblGrid>
              <a:tr h="1472400"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14425d"/>
                        </a:buClr>
                        <a:buFont typeface="Arial"/>
                        <a:buChar char="•"/>
                      </a:pPr>
                      <a:r>
                        <a:rPr b="0" lang="en-GB" sz="18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We will provide organised notes of all departments, sorted according to semester, subjects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14425d"/>
                        </a:buClr>
                        <a:buFont typeface="Arial"/>
                        <a:buChar char="•"/>
                      </a:pPr>
                      <a:r>
                        <a:rPr b="0" lang="en-GB" sz="18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It will be a solution of common problems and suggestions regarding any issues.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14425d"/>
                        </a:buClr>
                        <a:buFont typeface="Arial"/>
                        <a:buChar char="•"/>
                      </a:pPr>
                      <a:r>
                        <a:rPr b="0" lang="en-GB" sz="18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it can be a bridge that is created among students.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83480" y="3088440"/>
            <a:ext cx="3547440" cy="133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4425d"/>
                </a:solidFill>
                <a:latin typeface="Times New Roman"/>
              </a:rPr>
              <a:t>Technologies Used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51635575"/>
              </p:ext>
            </p:extLst>
          </p:nvPr>
        </p:nvGraphicFramePr>
        <p:xfrm>
          <a:off x="4154040" y="1868040"/>
          <a:ext cx="7229880" cy="377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94520" y="2912400"/>
            <a:ext cx="3717360" cy="104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4425d"/>
                </a:solidFill>
                <a:latin typeface="Times New Roman"/>
              </a:rPr>
              <a:t>     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907138921"/>
              </p:ext>
            </p:extLst>
          </p:nvPr>
        </p:nvGraphicFramePr>
        <p:xfrm>
          <a:off x="3861360" y="1833120"/>
          <a:ext cx="7679520" cy="320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70680" y="530280"/>
            <a:ext cx="10911600" cy="4187520"/>
          </a:xfrm>
          <a:prstGeom prst="rect">
            <a:avLst/>
          </a:prstGeom>
          <a:noFill/>
          <a:ln>
            <a:noFill/>
          </a:ln>
        </p:spPr>
        <p:txBody>
          <a:bodyPr lIns="182880" rIns="90000" tIns="91440" bIns="45000">
            <a:noAutofit/>
          </a:bodyPr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Admin Panel 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06" name="Picture 3" descr=""/>
          <p:cNvPicPr/>
          <p:nvPr/>
        </p:nvPicPr>
        <p:blipFill>
          <a:blip r:embed="rId1"/>
          <a:stretch/>
        </p:blipFill>
        <p:spPr>
          <a:xfrm>
            <a:off x="1814760" y="1723320"/>
            <a:ext cx="3882600" cy="2994480"/>
          </a:xfrm>
          <a:prstGeom prst="rect">
            <a:avLst/>
          </a:prstGeom>
          <a:ln>
            <a:noFill/>
          </a:ln>
        </p:spPr>
      </p:pic>
      <p:pic>
        <p:nvPicPr>
          <p:cNvPr id="207" name="Picture 4" descr=""/>
          <p:cNvPicPr/>
          <p:nvPr/>
        </p:nvPicPr>
        <p:blipFill>
          <a:blip r:embed="rId2"/>
          <a:stretch/>
        </p:blipFill>
        <p:spPr>
          <a:xfrm>
            <a:off x="6541560" y="1723320"/>
            <a:ext cx="3879000" cy="299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35040" y="1953000"/>
            <a:ext cx="10911600" cy="206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14425d"/>
                </a:solidFill>
                <a:latin typeface="Verdana"/>
              </a:rPr>
              <a:t>Conclusion</a:t>
            </a:r>
            <a:endParaRPr b="0" lang="en-US" sz="8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2010240" y="2274840"/>
          <a:ext cx="8127720" cy="1429920"/>
        </p:xfrm>
        <a:graphic>
          <a:graphicData uri="http://schemas.openxmlformats.org/drawingml/2006/table">
            <a:tbl>
              <a:tblPr/>
              <a:tblGrid>
                <a:gridCol w="8127720"/>
              </a:tblGrid>
              <a:tr h="1430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0" spc="-1" strike="noStrike">
                          <a:solidFill>
                            <a:srgbClr val="14425d"/>
                          </a:solidFill>
                          <a:latin typeface="Times New Roman"/>
                        </a:rPr>
                        <a:t>THANK YOU!</a:t>
                      </a:r>
                      <a:endParaRPr b="0" lang="en-US" sz="8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1400" y="2908440"/>
            <a:ext cx="1091160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 fontScale="31000"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14425d"/>
                </a:solidFill>
                <a:latin typeface="Times New Roman"/>
              </a:rPr>
              <a:t>STUDENT’S </a:t>
            </a:r>
            <a:br/>
            <a:r>
              <a:rPr b="1" lang="en-US" sz="7200" spc="-1" strike="noStrike">
                <a:solidFill>
                  <a:srgbClr val="14425d"/>
                </a:solidFill>
                <a:latin typeface="Times New Roman"/>
              </a:rPr>
              <a:t>FACILITATOR </a:t>
            </a:r>
            <a:endParaRPr b="0" lang="en-US" sz="7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76800" y="1045080"/>
            <a:ext cx="6946560" cy="231120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rmAutofit/>
          </a:bodyPr>
          <a:p>
            <a:pPr algn="ctr">
              <a:lnSpc>
                <a:spcPct val="80000"/>
              </a:lnSpc>
            </a:pPr>
            <a:r>
              <a:rPr b="1" lang="en-US" sz="4800" spc="-1" strike="noStrike">
                <a:solidFill>
                  <a:srgbClr val="14425d"/>
                </a:solidFill>
                <a:latin typeface="Times New Roman"/>
              </a:rPr>
              <a:t>Project Team</a:t>
            </a:r>
            <a:endParaRPr b="0" lang="en-US" sz="4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667160" y="3822480"/>
            <a:ext cx="39020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4425d"/>
                </a:solidFill>
                <a:latin typeface="Times New Roman"/>
              </a:rPr>
              <a:t>Ayishm Azeem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14425d"/>
                </a:solidFill>
                <a:latin typeface="Times New Roman"/>
              </a:rPr>
              <a:t>FA16-BCS-054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558080" y="4690440"/>
            <a:ext cx="4120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4425d"/>
                </a:solidFill>
                <a:latin typeface="Times New Roman"/>
              </a:rPr>
              <a:t>Ahmad Hassan Minhas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14425d"/>
                </a:solidFill>
                <a:latin typeface="Times New Roman"/>
              </a:rPr>
              <a:t>FA16-BCS-232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607760" y="795600"/>
            <a:ext cx="6704640" cy="146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4425d"/>
                </a:solidFill>
                <a:latin typeface="Times New Roman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607760" y="2621880"/>
            <a:ext cx="9734400" cy="2506320"/>
          </a:xfrm>
          <a:prstGeom prst="rect">
            <a:avLst/>
          </a:prstGeom>
          <a:noFill/>
          <a:ln>
            <a:noFill/>
          </a:ln>
        </p:spPr>
        <p:txBody>
          <a:bodyPr lIns="182880" rIns="90000" tIns="91440" bIns="45000">
            <a:noAutofit/>
          </a:bodyPr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14425d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14425d"/>
                </a:solidFill>
                <a:latin typeface="Times New Roman"/>
              </a:rPr>
              <a:t>Provide facilities to the university students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14425d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14425d"/>
                </a:solidFill>
                <a:latin typeface="Times New Roman"/>
              </a:rPr>
              <a:t>Students can</a:t>
            </a:r>
            <a:r>
              <a:rPr b="1" lang="en-US" sz="2000" spc="-1" strike="noStrike">
                <a:solidFill>
                  <a:srgbClr val="14425d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548640" indent="-200880">
              <a:lnSpc>
                <a:spcPct val="100000"/>
              </a:lnSpc>
              <a:spcBef>
                <a:spcPts val="249"/>
              </a:spcBef>
              <a:buClr>
                <a:srgbClr val="4ea5d8"/>
              </a:buClr>
              <a:buFont typeface="Verdana"/>
              <a:buChar char="◦"/>
            </a:pPr>
            <a:r>
              <a:rPr b="0" lang="en-US" sz="2000" spc="-1" strike="noStrike">
                <a:solidFill>
                  <a:srgbClr val="14425d"/>
                </a:solidFill>
                <a:latin typeface="Times New Roman"/>
              </a:rPr>
              <a:t>LEARN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548640" indent="-200880">
              <a:lnSpc>
                <a:spcPct val="100000"/>
              </a:lnSpc>
              <a:spcBef>
                <a:spcPts val="249"/>
              </a:spcBef>
              <a:buClr>
                <a:srgbClr val="4ea5d8"/>
              </a:buClr>
              <a:buFont typeface="Verdana"/>
              <a:buChar char="◦"/>
            </a:pPr>
            <a:r>
              <a:rPr b="0" lang="en-US" sz="2000" spc="-1" strike="noStrike">
                <a:solidFill>
                  <a:srgbClr val="14425d"/>
                </a:solidFill>
                <a:latin typeface="Times New Roman"/>
              </a:rPr>
              <a:t>EARN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548640" indent="-200880">
              <a:lnSpc>
                <a:spcPct val="100000"/>
              </a:lnSpc>
              <a:spcBef>
                <a:spcPts val="249"/>
              </a:spcBef>
              <a:buClr>
                <a:srgbClr val="4ea5d8"/>
              </a:buClr>
              <a:buFont typeface="Verdana"/>
              <a:buChar char="◦"/>
            </a:pPr>
            <a:r>
              <a:rPr b="0" lang="en-US" sz="2000" spc="-1" strike="noStrike">
                <a:solidFill>
                  <a:srgbClr val="14425d"/>
                </a:solidFill>
                <a:latin typeface="Times New Roman"/>
              </a:rPr>
              <a:t>SOCIALIZE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1240" y="625320"/>
            <a:ext cx="978480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14425d"/>
                </a:solidFill>
                <a:latin typeface="Times New Roman"/>
              </a:rPr>
              <a:t>GOALS AND OBJECTIVES</a:t>
            </a:r>
            <a:endParaRPr b="0" lang="en-US" sz="5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2560" y="2291760"/>
            <a:ext cx="9292320" cy="2742840"/>
          </a:xfrm>
          <a:prstGeom prst="rect">
            <a:avLst/>
          </a:prstGeom>
          <a:noFill/>
          <a:ln>
            <a:noFill/>
          </a:ln>
        </p:spPr>
        <p:txBody>
          <a:bodyPr lIns="182880" rIns="90000" tIns="91440" bIns="45000">
            <a:normAutofit fontScale="88000"/>
          </a:bodyPr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14425d"/>
              </a:buClr>
              <a:buSzPct val="80000"/>
              <a:buFont typeface="Arial"/>
              <a:buChar char="•"/>
            </a:pPr>
            <a:r>
              <a:rPr b="0" lang="en-IE" sz="2000" spc="-1" strike="noStrike">
                <a:solidFill>
                  <a:srgbClr val="14425d"/>
                </a:solidFill>
                <a:latin typeface="Times New Roman"/>
              </a:rPr>
              <a:t> </a:t>
            </a:r>
            <a:r>
              <a:rPr b="0" lang="en-IE" sz="2000" spc="-1" strike="noStrike">
                <a:solidFill>
                  <a:srgbClr val="14425d"/>
                </a:solidFill>
                <a:latin typeface="Times New Roman"/>
              </a:rPr>
              <a:t>Notes uploading and downloading facility for students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14425d"/>
              </a:buClr>
              <a:buSzPct val="80000"/>
              <a:buFont typeface="Arial"/>
              <a:buChar char="•"/>
            </a:pPr>
            <a:r>
              <a:rPr b="0" lang="en-IE" sz="2000" spc="-1" strike="noStrike">
                <a:solidFill>
                  <a:srgbClr val="14425d"/>
                </a:solidFill>
                <a:latin typeface="Times New Roman"/>
              </a:rPr>
              <a:t>Carpooling facility available for students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14425d"/>
              </a:buClr>
              <a:buSzPct val="80000"/>
              <a:buFont typeface="Arial"/>
              <a:buChar char="•"/>
            </a:pPr>
            <a:r>
              <a:rPr b="0" lang="en-IE" sz="2000" spc="-1" strike="noStrike">
                <a:solidFill>
                  <a:srgbClr val="14425d"/>
                </a:solidFill>
                <a:latin typeface="Times New Roman"/>
              </a:rPr>
              <a:t>Students given a platform where they can post and view ads related to  hostels.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14425d"/>
              </a:buClr>
              <a:buSzPct val="80000"/>
              <a:buFont typeface="Arial"/>
              <a:buChar char="•"/>
            </a:pPr>
            <a:r>
              <a:rPr b="0" lang="en-IE" sz="2000" spc="-1" strike="noStrike">
                <a:solidFill>
                  <a:srgbClr val="14425d"/>
                </a:solidFill>
                <a:latin typeface="Times New Roman"/>
              </a:rPr>
              <a:t>Discussion panel, where students can post their queries.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14425d"/>
              </a:buClr>
              <a:buSzPct val="80000"/>
              <a:buFont typeface="Arial"/>
              <a:buChar char="•"/>
            </a:pPr>
            <a:r>
              <a:rPr b="0" lang="en-IE" sz="2000" spc="-1" strike="noStrike">
                <a:solidFill>
                  <a:srgbClr val="14425d"/>
                </a:solidFill>
                <a:latin typeface="Times New Roman"/>
              </a:rPr>
              <a:t>Students can earn by teaching other students</a:t>
            </a:r>
            <a:r>
              <a:rPr b="0" lang="en-IE" sz="2000" spc="-1" strike="noStrike">
                <a:solidFill>
                  <a:srgbClr val="14425d"/>
                </a:solidFill>
                <a:latin typeface="Verdana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961920" y="462960"/>
            <a:ext cx="10501560" cy="185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4425d"/>
                </a:solidFill>
                <a:latin typeface="Verdana"/>
              </a:rPr>
              <a:t>Unique Selling Point (USP)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38360" y="2773080"/>
            <a:ext cx="9268560" cy="2422080"/>
          </a:xfrm>
          <a:prstGeom prst="rect">
            <a:avLst/>
          </a:prstGeom>
          <a:noFill/>
          <a:ln>
            <a:noFill/>
          </a:ln>
        </p:spPr>
        <p:txBody>
          <a:bodyPr lIns="182880" rIns="90000" tIns="91440" bIns="45000">
            <a:noAutofit/>
          </a:bodyPr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14425d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14425d"/>
                </a:solidFill>
                <a:latin typeface="Verdana"/>
              </a:rPr>
              <a:t>Only platform catering with all sort of facilities for the students 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827120" y="2885400"/>
            <a:ext cx="3498480" cy="165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4425d"/>
                </a:solidFill>
                <a:latin typeface="Times New Roman"/>
              </a:rPr>
              <a:t>Student’s Facilitator App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825667520"/>
              </p:ext>
            </p:extLst>
          </p:nvPr>
        </p:nvGraphicFramePr>
        <p:xfrm>
          <a:off x="804600" y="798480"/>
          <a:ext cx="6006960" cy="506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1388985"/>
              </p:ext>
            </p:extLst>
          </p:nvPr>
        </p:nvGraphicFramePr>
        <p:xfrm>
          <a:off x="804600" y="798480"/>
          <a:ext cx="6006960" cy="525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22080" y="2484360"/>
            <a:ext cx="1091160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14425d"/>
                </a:solidFill>
                <a:latin typeface="Verdana"/>
              </a:rPr>
              <a:t>SCREENS</a:t>
            </a:r>
            <a:endParaRPr b="0" lang="en-US" sz="66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1395</TotalTime>
  <Application>LibreOffice/6.4.6.2$Linux_X86_64 LibreOffice_project/40$Build-2</Application>
  <Words>216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2020-05-22T02:15:42Z</dcterms:created>
  <dc:creator>azeem tufail</dc:creator>
  <dc:description/>
  <dc:language>en-US</dc:language>
  <cp:lastModifiedBy/>
  <dcterms:modified xsi:type="dcterms:W3CDTF">2021-01-19T20:09:10Z</dcterms:modified>
  <cp:revision>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