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6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30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6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1640" y="2463505"/>
            <a:ext cx="6335176" cy="461665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3600"/>
              </a:lnSpc>
              <a:defRPr sz="3600" b="1">
                <a:solidFill>
                  <a:srgbClr val="365254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00613"/>
            <a:ext cx="7822168" cy="660145"/>
          </a:xfrm>
          <a:prstGeom prst="rect">
            <a:avLst/>
          </a:prstGeom>
          <a:solidFill>
            <a:srgbClr val="00A199"/>
          </a:solidFill>
        </p:spPr>
        <p:txBody>
          <a:bodyPr wrap="square" lIns="72000" tIns="108000" rIns="198000" bIns="108000" rtlCol="0" anchor="ctr" anchorCtr="0">
            <a:noAutofit/>
          </a:bodyPr>
          <a:lstStyle/>
          <a:p>
            <a:pPr algn="r">
              <a:tabLst>
                <a:tab pos="1257300" algn="l"/>
              </a:tabLst>
            </a:pPr>
            <a:r>
              <a:rPr lang="en-CA" dirty="0" smtClean="0">
                <a:solidFill>
                  <a:schemeClr val="bg1"/>
                </a:solidFill>
              </a:rPr>
              <a:t>   cihi.ca</a:t>
            </a:r>
            <a:r>
              <a:rPr lang="en-US" dirty="0" smtClean="0"/>
              <a:t>	</a:t>
            </a:r>
            <a:r>
              <a:rPr lang="en-CA" dirty="0" smtClean="0">
                <a:solidFill>
                  <a:schemeClr val="bg1"/>
                </a:solidFill>
              </a:rPr>
              <a:t>@</a:t>
            </a:r>
            <a:r>
              <a:rPr lang="en-CA" dirty="0" err="1" smtClean="0">
                <a:solidFill>
                  <a:schemeClr val="bg1"/>
                </a:solidFill>
              </a:rPr>
              <a:t>cihi_icis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0112" y="4865484"/>
            <a:ext cx="633670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CA" dirty="0" smtClean="0">
                <a:solidFill>
                  <a:srgbClr val="ED7024"/>
                </a:solidFill>
              </a:rPr>
              <a:t>Canadian Institute for Health Information</a:t>
            </a:r>
            <a:endParaRPr lang="en-CA" dirty="0">
              <a:solidFill>
                <a:srgbClr val="ED7024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58038" y="6396956"/>
            <a:ext cx="2657778" cy="276999"/>
          </a:xfrm>
          <a:prstGeom prst="rect">
            <a:avLst/>
          </a:prstGeom>
          <a:noFill/>
        </p:spPr>
        <p:txBody>
          <a:bodyPr wrap="square" lIns="0" tIns="0" rIns="0" bIns="0" numCol="1" spcCol="36000" anchor="ctr" anchorCtr="0">
            <a:spAutoFit/>
          </a:bodyPr>
          <a:lstStyle>
            <a:lvl1pPr marL="0" indent="0" algn="l">
              <a:buNone/>
              <a:tabLst>
                <a:tab pos="182563" algn="l"/>
                <a:tab pos="2422525" algn="l"/>
              </a:tabLst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Month XX, 20XX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0" y="6452951"/>
            <a:ext cx="178815" cy="192000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987826" y="6396955"/>
            <a:ext cx="2448273" cy="276999"/>
          </a:xfrm>
          <a:prstGeom prst="rect">
            <a:avLst/>
          </a:prstGeom>
          <a:noFill/>
        </p:spPr>
        <p:txBody>
          <a:bodyPr wrap="square" lIns="0" tIns="0" rIns="0" bIns="0" numCol="1" spcCol="36000" anchor="ctr" anchorCtr="0">
            <a:spAutoFit/>
          </a:bodyPr>
          <a:lstStyle>
            <a:lvl1pPr marL="0" indent="0" algn="r">
              <a:buNone/>
              <a:tabLst>
                <a:tab pos="182563" algn="l"/>
                <a:tab pos="2422525" algn="l"/>
              </a:tabLst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xxxx@cihi.ca</a:t>
            </a:r>
            <a:endParaRPr lang="en-CA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94330" y="3045884"/>
            <a:ext cx="6332487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solidFill>
                  <a:srgbClr val="14838E"/>
                </a:solidFill>
              </a:defRPr>
            </a:lvl1pPr>
            <a:lvl2pPr marL="457200" indent="0">
              <a:buNone/>
              <a:defRPr sz="2200">
                <a:solidFill>
                  <a:srgbClr val="14838E"/>
                </a:solidFill>
              </a:defRPr>
            </a:lvl2pPr>
            <a:lvl3pPr marL="914400" indent="0">
              <a:buNone/>
              <a:defRPr sz="2200">
                <a:solidFill>
                  <a:srgbClr val="14838E"/>
                </a:solidFill>
              </a:defRPr>
            </a:lvl3pPr>
            <a:lvl4pPr marL="1371600" indent="0">
              <a:buNone/>
              <a:defRPr sz="2200">
                <a:solidFill>
                  <a:srgbClr val="14838E"/>
                </a:solidFill>
              </a:defRPr>
            </a:lvl4pPr>
            <a:lvl5pPr marL="1828800" indent="0">
              <a:buNone/>
              <a:defRPr sz="2200">
                <a:solidFill>
                  <a:srgbClr val="14838E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and/or presenter</a:t>
            </a:r>
            <a:endParaRPr lang="en-CA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8001000" y="6240361"/>
            <a:ext cx="990600" cy="541441"/>
            <a:chOff x="8001000" y="4680269"/>
            <a:chExt cx="990600" cy="40608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8001000" y="4680269"/>
              <a:ext cx="990600" cy="406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2241" y="4739484"/>
              <a:ext cx="885999" cy="317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4367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80501"/>
            <a:ext cx="8229600" cy="423193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ts val="3300"/>
              </a:lnSpc>
              <a:defRPr sz="3300" baseline="0">
                <a:solidFill>
                  <a:srgbClr val="365254"/>
                </a:solidFill>
              </a:defRPr>
            </a:lvl1pPr>
          </a:lstStyle>
          <a:p>
            <a:r>
              <a:rPr lang="en-US" dirty="0" smtClean="0"/>
              <a:t>1-column content — Slide title</a:t>
            </a:r>
            <a:endParaRPr lang="en-CA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4283968" y="6429645"/>
            <a:ext cx="576064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5F73F9-4D7E-43C6-BDE2-3203AA5B26A5}" type="slidenum">
              <a:rPr lang="en-CA" sz="1000" smtClean="0"/>
              <a:pPr/>
              <a:t>‹#›</a:t>
            </a:fld>
            <a:endParaRPr lang="en-CA" sz="1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8660" y="1827301"/>
            <a:ext cx="720000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25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•"/>
              <a:defRPr sz="1700" b="1" baseline="0">
                <a:solidFill>
                  <a:srgbClr val="365254"/>
                </a:solidFill>
              </a:defRPr>
            </a:lvl1pPr>
            <a:lvl2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/>
            </a:lvl2pPr>
            <a:lvl3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 baseline="0"/>
            </a:lvl3pPr>
            <a:lvl4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 baseline="0"/>
            </a:lvl4pPr>
            <a:lvl5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 baseline="0"/>
            </a:lvl5pPr>
            <a:lvl6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 baseline="0"/>
            </a:lvl6pPr>
            <a:lvl7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/>
            </a:lvl7pPr>
            <a:lvl8pPr marL="449263" indent="-182563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 sz="1600"/>
            </a:lvl8pPr>
          </a:lstStyle>
          <a:p>
            <a:pPr lvl="0"/>
            <a:r>
              <a:rPr lang="en-US" dirty="0" smtClean="0"/>
              <a:t>Bullet 1</a:t>
            </a:r>
          </a:p>
          <a:p>
            <a:pPr lvl="1"/>
            <a:r>
              <a:rPr lang="en-US" dirty="0" smtClean="0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26918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2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50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2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9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0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9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32E7-24BA-4162-BBBE-DBFC47B019A5}" type="datetimeFigureOut">
              <a:rPr lang="en-CA" smtClean="0"/>
              <a:t>15/03/2017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BC5C-4637-4908-9644-0F8FB86F08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0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d_hyperlink_to_be_replaced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640" y="936236"/>
            <a:ext cx="6335176" cy="92980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PowerPoint Tutorial: Replacing Hyperlinks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CA" dirty="0" smtClean="0"/>
              <a:t>March 15</a:t>
            </a:r>
            <a:r>
              <a:rPr lang="en-CA" baseline="30000" dirty="0" smtClean="0"/>
              <a:t>th</a:t>
            </a:r>
            <a:r>
              <a:rPr lang="en-CA" dirty="0" smtClean="0"/>
              <a:t>, 2017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483768" y="6396955"/>
            <a:ext cx="2952331" cy="276999"/>
          </a:xfrm>
        </p:spPr>
        <p:txBody>
          <a:bodyPr/>
          <a:lstStyle/>
          <a:p>
            <a:r>
              <a:rPr lang="en-CA" dirty="0" smtClean="0"/>
              <a:t>Ahmad Mobin- amobin@cihi.ca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294330" y="1986757"/>
            <a:ext cx="6332487" cy="1538883"/>
          </a:xfrm>
        </p:spPr>
        <p:txBody>
          <a:bodyPr/>
          <a:lstStyle/>
          <a:p>
            <a:r>
              <a:rPr lang="en-CA" dirty="0" smtClean="0"/>
              <a:t>Product Title:</a:t>
            </a:r>
          </a:p>
          <a:p>
            <a:r>
              <a:rPr lang="en-CA" dirty="0" smtClean="0"/>
              <a:t>Target Release Date:</a:t>
            </a:r>
          </a:p>
          <a:p>
            <a:r>
              <a:rPr lang="en-CA" dirty="0" smtClean="0"/>
              <a:t>Last date updated:</a:t>
            </a:r>
          </a:p>
          <a:p>
            <a:r>
              <a:rPr lang="en-CA" dirty="0" smtClean="0"/>
              <a:t>Version: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9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500"/>
            <a:ext cx="8229600" cy="423193"/>
          </a:xfrm>
        </p:spPr>
        <p:txBody>
          <a:bodyPr/>
          <a:lstStyle/>
          <a:p>
            <a:r>
              <a:rPr lang="en-CA" dirty="0" smtClean="0"/>
              <a:t>Purpose of this slide deck 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16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Template</a:t>
            </a:r>
            <a:r>
              <a:rPr lang="en-CA" dirty="0" smtClean="0"/>
              <a:t> </a:t>
            </a:r>
            <a:r>
              <a:rPr lang="en-CA" dirty="0" smtClean="0"/>
              <a:t> for </a:t>
            </a:r>
            <a:r>
              <a:rPr lang="en-CA" dirty="0" smtClean="0"/>
              <a:t>email to advisors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6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Tutorial: Replacing Hyperlinks </vt:lpstr>
      <vt:lpstr>Purpose of this slide deck </vt:lpstr>
    </vt:vector>
  </TitlesOfParts>
  <Company>CIHI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Tutorial: Replacing Hyperlinks </dc:title>
  <dc:creator>Ahmad Mobin</dc:creator>
  <cp:lastModifiedBy>Ahmad Mobin</cp:lastModifiedBy>
  <cp:revision>1</cp:revision>
  <dcterms:created xsi:type="dcterms:W3CDTF">2017-03-15T16:40:05Z</dcterms:created>
  <dcterms:modified xsi:type="dcterms:W3CDTF">2017-03-15T16:42:19Z</dcterms:modified>
</cp:coreProperties>
</file>