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8741-87E3-40B0-A9FB-9471548E28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86B2-5946-4DA1-AFEE-84E23FDD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952" y="1568391"/>
            <a:ext cx="641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Supervised Learning</a:t>
            </a:r>
            <a:endParaRPr lang="en-US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42904" y="2076795"/>
            <a:ext cx="1047404" cy="135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34145" y="3431770"/>
            <a:ext cx="2086495" cy="168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17425" y="3431770"/>
            <a:ext cx="2086495" cy="16874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17425" y="2153166"/>
            <a:ext cx="939339" cy="12786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Mobin</dc:creator>
  <cp:lastModifiedBy>Ahmad Mobin</cp:lastModifiedBy>
  <cp:revision>1</cp:revision>
  <dcterms:created xsi:type="dcterms:W3CDTF">2019-09-10T16:46:23Z</dcterms:created>
  <dcterms:modified xsi:type="dcterms:W3CDTF">2019-09-10T16:47:01Z</dcterms:modified>
</cp:coreProperties>
</file>