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58" r:id="rId4"/>
    <p:sldId id="260" r:id="rId5"/>
    <p:sldId id="262" r:id="rId6"/>
    <p:sldId id="263" r:id="rId7"/>
    <p:sldId id="264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4" d="100"/>
          <a:sy n="54" d="100"/>
        </p:scale>
        <p:origin x="66" y="3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8375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8457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811270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078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290609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4182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698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493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4939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613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5889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0393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5333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63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686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7788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22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Usefulness and Significance of a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l"/>
            <a:r>
              <a:rPr dirty="0"/>
              <a:t>Lecture 1 – Project Management </a:t>
            </a:r>
            <a:endParaRPr dirty="0" smtClean="0"/>
          </a:p>
          <a:p>
            <a:pPr algn="l"/>
            <a:r>
              <a:rPr lang="x-none" smtClean="0"/>
              <a:t>Instructor: Dr Amna 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Project?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012" y="1416424"/>
            <a:ext cx="7315199" cy="4624939"/>
          </a:xfrm>
        </p:spPr>
        <p:txBody>
          <a:bodyPr>
            <a:normAutofit/>
          </a:bodyPr>
          <a:lstStyle/>
          <a:p>
            <a:r>
              <a:rPr sz="2400" dirty="0" smtClean="0"/>
              <a:t>A project is different from routine task.</a:t>
            </a:r>
          </a:p>
          <a:p>
            <a:r>
              <a:rPr sz="2400" dirty="0" smtClean="0"/>
              <a:t>Temporary </a:t>
            </a:r>
            <a:r>
              <a:rPr sz="2400" dirty="0"/>
              <a:t>endeavor to create a unique product, service, or result (</a:t>
            </a:r>
            <a:r>
              <a:rPr sz="2400" dirty="0" err="1"/>
              <a:t>Arun</a:t>
            </a:r>
            <a:r>
              <a:rPr sz="2400" dirty="0"/>
              <a:t> Kanda).</a:t>
            </a:r>
          </a:p>
          <a:p>
            <a:r>
              <a:rPr sz="2400" dirty="0"/>
              <a:t>Decision-driven initiative for solving problems and opportunities (Cooke &amp; Slack).</a:t>
            </a:r>
          </a:p>
          <a:p>
            <a:r>
              <a:rPr sz="2400" dirty="0"/>
              <a:t>Different from routine operations.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Characteristics of a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 smtClean="0"/>
              <a:t>Temporary </a:t>
            </a:r>
            <a:r>
              <a:rPr sz="2400" dirty="0"/>
              <a:t>– clear start and end.</a:t>
            </a:r>
          </a:p>
          <a:p>
            <a:r>
              <a:rPr sz="2400" dirty="0"/>
              <a:t>Unique Outcome – delivers something new.</a:t>
            </a:r>
          </a:p>
          <a:p>
            <a:r>
              <a:rPr sz="2400" dirty="0"/>
              <a:t>Progressive Elaboration – evolves in stages.</a:t>
            </a:r>
          </a:p>
          <a:p>
            <a:r>
              <a:rPr sz="2400" dirty="0"/>
              <a:t>Constraints – time, cost, scope, quality.</a:t>
            </a:r>
          </a:p>
          <a:p>
            <a:r>
              <a:rPr sz="2400" dirty="0"/>
              <a:t>Interdisciplinary – teamwork across fields.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Usefulness of Projects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376" y="1470212"/>
            <a:ext cx="6884895" cy="50381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400" dirty="0" smtClean="0"/>
              <a:t>Projects are not just tech</a:t>
            </a:r>
            <a:r>
              <a:rPr lang="en-US" sz="2400" dirty="0" smtClean="0"/>
              <a:t>ni</a:t>
            </a:r>
            <a:r>
              <a:rPr sz="2400" dirty="0" smtClean="0"/>
              <a:t>cal exercises; they are strategic tools.</a:t>
            </a:r>
            <a:endParaRPr sz="2400" dirty="0"/>
          </a:p>
          <a:p>
            <a:r>
              <a:rPr sz="2400" dirty="0"/>
              <a:t>Achieving strategic </a:t>
            </a:r>
            <a:r>
              <a:rPr sz="2400" dirty="0" smtClean="0"/>
              <a:t>goals</a:t>
            </a:r>
            <a:r>
              <a:rPr sz="2400" dirty="0"/>
              <a:t>:</a:t>
            </a:r>
            <a:r>
              <a:rPr sz="2400" dirty="0" smtClean="0"/>
              <a:t> Organizations use projects to implement vision and strategy.</a:t>
            </a:r>
            <a:endParaRPr sz="2400" dirty="0"/>
          </a:p>
          <a:p>
            <a:r>
              <a:rPr sz="2400" dirty="0"/>
              <a:t>Optimizing </a:t>
            </a:r>
            <a:r>
              <a:rPr sz="2400" dirty="0" smtClean="0"/>
              <a:t>resources: Efficient use of manpower, money, and time.</a:t>
            </a:r>
            <a:endParaRPr sz="2400" dirty="0"/>
          </a:p>
          <a:p>
            <a:r>
              <a:rPr sz="2400" dirty="0"/>
              <a:t>Driving innovation and change.</a:t>
            </a:r>
          </a:p>
          <a:p>
            <a:r>
              <a:rPr sz="2400" dirty="0"/>
              <a:t>Problem-solving tool.</a:t>
            </a:r>
          </a:p>
          <a:p>
            <a:r>
              <a:rPr sz="2400" dirty="0"/>
              <a:t>Flexibility &amp; </a:t>
            </a:r>
            <a:r>
              <a:rPr sz="2400" dirty="0" smtClean="0"/>
              <a:t>adaptation: projects let organizations adapt to change.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Significance of Projects in Organizations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6518" y="2160591"/>
            <a:ext cx="7189693" cy="3827834"/>
          </a:xfrm>
        </p:spPr>
        <p:txBody>
          <a:bodyPr>
            <a:noAutofit/>
          </a:bodyPr>
          <a:lstStyle/>
          <a:p>
            <a:r>
              <a:rPr sz="2400" dirty="0" smtClean="0"/>
              <a:t>Competitive </a:t>
            </a:r>
            <a:r>
              <a:rPr sz="2400" dirty="0"/>
              <a:t>Advantage – staying ahead.</a:t>
            </a:r>
          </a:p>
          <a:p>
            <a:r>
              <a:rPr sz="2400" dirty="0"/>
              <a:t>Customer Satisfaction – better products/services.</a:t>
            </a:r>
          </a:p>
          <a:p>
            <a:r>
              <a:rPr sz="2400" dirty="0"/>
              <a:t>Skill Development – leadership &amp; teamwork.</a:t>
            </a:r>
          </a:p>
          <a:p>
            <a:r>
              <a:rPr sz="2400" dirty="0"/>
              <a:t>National &amp; Social Development – transformation.</a:t>
            </a:r>
          </a:p>
          <a:p>
            <a:r>
              <a:rPr sz="2400" dirty="0"/>
              <a:t>Structured Decision-Making – evidence-based.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Case Study – NADRA Smart Card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6164" y="2061882"/>
            <a:ext cx="6849035" cy="4064281"/>
          </a:xfrm>
        </p:spPr>
        <p:txBody>
          <a:bodyPr>
            <a:normAutofit/>
          </a:bodyPr>
          <a:lstStyle/>
          <a:p>
            <a:endParaRPr sz="2400" dirty="0"/>
          </a:p>
          <a:p>
            <a:r>
              <a:rPr sz="2400" dirty="0"/>
              <a:t>Purpose: Secure ID system for Pakistan.</a:t>
            </a:r>
          </a:p>
          <a:p>
            <a:r>
              <a:rPr sz="2400" dirty="0" smtClean="0"/>
              <a:t>Resources Used: </a:t>
            </a:r>
            <a:r>
              <a:rPr sz="2400" dirty="0"/>
              <a:t>IT experts, </a:t>
            </a:r>
            <a:r>
              <a:rPr sz="2400" dirty="0" err="1"/>
              <a:t>govt</a:t>
            </a:r>
            <a:r>
              <a:rPr sz="2400" dirty="0"/>
              <a:t> funding, advanced </a:t>
            </a:r>
            <a:r>
              <a:rPr sz="2400" dirty="0" smtClean="0"/>
              <a:t>technology.</a:t>
            </a:r>
            <a:endParaRPr sz="2400" dirty="0"/>
          </a:p>
          <a:p>
            <a:r>
              <a:rPr sz="2400" dirty="0"/>
              <a:t>Benefits: Reduced fraud, better governance, banking &amp; voting access.</a:t>
            </a:r>
          </a:p>
          <a:p>
            <a:r>
              <a:rPr sz="2400" dirty="0"/>
              <a:t>Lesson: Projects can have national </a:t>
            </a:r>
            <a:r>
              <a:rPr sz="2400" dirty="0" smtClean="0"/>
              <a:t>importance not just business impact.</a:t>
            </a:r>
            <a:endParaRPr sz="24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5153" y="1640637"/>
            <a:ext cx="7368988" cy="3880773"/>
          </a:xfrm>
        </p:spPr>
        <p:txBody>
          <a:bodyPr/>
          <a:lstStyle/>
          <a:p>
            <a:endParaRPr dirty="0"/>
          </a:p>
          <a:p>
            <a:r>
              <a:rPr sz="2400" dirty="0"/>
              <a:t>Projects are temporary, unique, purposeful.</a:t>
            </a:r>
          </a:p>
          <a:p>
            <a:r>
              <a:rPr sz="2400" dirty="0"/>
              <a:t>Useful for innovation, growth, problem-solving.</a:t>
            </a:r>
          </a:p>
          <a:p>
            <a:r>
              <a:rPr sz="2400" dirty="0"/>
              <a:t>Significant for competitive advantage, skill building, national progress.</a:t>
            </a:r>
          </a:p>
          <a:p>
            <a:r>
              <a:rPr sz="2400" dirty="0"/>
              <a:t>Projects = drivers of change.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1332</TotalTime>
  <Words>286</Words>
  <Application>Microsoft Office PowerPoint</Application>
  <PresentationFormat>On-screen Show (4:3)</PresentationFormat>
  <Paragraphs>39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Trebuchet MS</vt:lpstr>
      <vt:lpstr>Wingdings 3</vt:lpstr>
      <vt:lpstr>Facet</vt:lpstr>
      <vt:lpstr>Usefulness and Significance of a Project</vt:lpstr>
      <vt:lpstr>What is a Project?</vt:lpstr>
      <vt:lpstr>Characteristics of a Project</vt:lpstr>
      <vt:lpstr>Usefulness of Projects</vt:lpstr>
      <vt:lpstr>Significance of Projects in Organizations</vt:lpstr>
      <vt:lpstr>Case Study – NADRA Smart Card Project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Usefulness and Significance of a Project</dc:title>
  <dc:subject/>
  <dc:creator/>
  <cp:keywords/>
  <dc:description>generated using python-pptx</dc:description>
  <cp:lastModifiedBy>Windows User</cp:lastModifiedBy>
  <cp:revision>7</cp:revision>
  <dcterms:created xsi:type="dcterms:W3CDTF">2013-01-27T09:14:16Z</dcterms:created>
  <dcterms:modified xsi:type="dcterms:W3CDTF">2025-09-03T06:01:18Z</dcterms:modified>
  <cp:category/>
</cp:coreProperties>
</file>