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22"/>
  </p:notes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 id="2574" r:id="rId18"/>
    <p:sldId id="2575" r:id="rId19"/>
    <p:sldId id="2576" r:id="rId20"/>
    <p:sldId id="25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uture of Facial Recognition Technology (FRT) in Pakistan – 2035" id="{C1FF7F3B-ECB8-40B5-97BC-0D8E99344F14}">
          <p14:sldIdLst>
            <p14:sldId id="2561"/>
          </p14:sldIdLst>
        </p14:section>
        <p14:section name="Overview of Facial Recognition Technology" id="{F39556E8-DFA8-4C28-9312-AB50F288A878}">
          <p14:sldIdLst>
            <p14:sldId id="2562"/>
            <p14:sldId id="2563"/>
          </p14:sldIdLst>
        </p14:section>
        <p14:section name="Projected Scenario for Pakistan in 2035" id="{C5736099-8A0E-4F6B-B5E8-174E29512E21}">
          <p14:sldIdLst>
            <p14:sldId id="2564"/>
            <p14:sldId id="2565"/>
          </p14:sldIdLst>
        </p14:section>
        <p14:section name="Ethical and Social Implications" id="{87211CB3-1493-4DA0-92CF-8ECE5ED956E0}">
          <p14:sldIdLst>
            <p14:sldId id="2566"/>
            <p14:sldId id="2567"/>
          </p14:sldIdLst>
        </p14:section>
        <p14:section name="Underlying Assumptions" id="{B88E37CC-39B1-4DCC-80EF-EB574F228D33}">
          <p14:sldIdLst>
            <p14:sldId id="2568"/>
            <p14:sldId id="2569"/>
          </p14:sldIdLst>
        </p14:section>
        <p14:section name="Alternative Ethical Surveillance Model" id="{8FE0C6A5-E198-45DE-A878-907B29250E38}">
          <p14:sldIdLst>
            <p14:sldId id="2570"/>
            <p14:sldId id="2571"/>
          </p14:sldIdLst>
        </p14:section>
        <p14:section name="Decentralized Resistance and Fragmentation" id="{D91B9E7F-9556-453E-B300-A377A1ADEF63}">
          <p14:sldIdLst>
            <p14:sldId id="2572"/>
            <p14:sldId id="2573"/>
          </p14:sldIdLst>
        </p14:section>
        <p14:section name="Conclusion and Reflection" id="{FEFD1480-9630-4256-A073-02123D71BE8F}">
          <p14:sldIdLst>
            <p14:sldId id="2574"/>
            <p14:sldId id="2575"/>
          </p14:sldIdLst>
        </p14:section>
        <p14:section name="Presentation Setup" id="{1C80ECEE-569C-4BED-A594-52D66F947A9D}">
          <p14:sldIdLst>
            <p14:sldId id="2576"/>
            <p14:sldId id="25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39A418-C943-DD85-ADF2-615A2809C342}" name="Michaele Watts" initials="mlw" userId="Michaele Watts" providerId="None"/>
  <p188:author id="{010E4221-6F06-64E5-5214-772388C857B5}" name="Elizabeth Feldbruegge (ALLEGIS GROUP HOLDINGS INC)" initials="" userId="S::v-felizabeth@microsoft.com::ba5aea11-28e4-484d-8e49-c15efb1bd2e9" providerId="AD"/>
  <p188:author id="{98C28768-C62F-F64F-6347-87559A624ABE}" name="Kaila Orsucci" initials="K" userId="S::kaila@andersenconsultants.com::11b61a15-dbbf-4176-9673-5e6d6ac372ec" providerId="AD"/>
  <p188:author id="{9941987A-41B7-49AC-EE6E-03F2D0BD95BA}" name="Daria Naidenov" initials="DN" userId="S::danaidenov@microsoft.com::ab38ab5f-bdf0-4774-ae5a-d2782abb2027" providerId="AD"/>
  <p188:author id="{05079B93-9652-6626-7181-414354FAD15D}" name="Sher Dionisio" initials="SD" userId="Sher Dionisio"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1314FE-B0E9-49B4-A306-D82955E003A4}" v="20" dt="2025-10-23T04:56:26.329"/>
  </p1510:revLst>
</p1510:revInfo>
</file>

<file path=ppt/tableStyles.xml><?xml version="1.0" encoding="utf-8"?>
<a:tblStyleLst xmlns:a="http://schemas.openxmlformats.org/drawingml/2006/main" def="{7E9639D4-E3E2-4D34-9284-5A2195B3D0D7}">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521" autoAdjust="0"/>
  </p:normalViewPr>
  <p:slideViewPr>
    <p:cSldViewPr snapToGrid="0" showGuides="1">
      <p:cViewPr>
        <p:scale>
          <a:sx n="100" d="100"/>
          <a:sy n="100" d="100"/>
        </p:scale>
        <p:origin x="-110" y="-403"/>
      </p:cViewPr>
      <p:guideLst>
        <p:guide orient="horz" pos="2160"/>
        <p:guide pos="3840"/>
      </p:guideLst>
    </p:cSldViewPr>
  </p:slideViewPr>
  <p:notesTextViewPr>
    <p:cViewPr>
      <p:scale>
        <a:sx n="1" d="1"/>
        <a:sy n="1" d="1"/>
      </p:scale>
      <p:origin x="0" y="0"/>
    </p:cViewPr>
  </p:notesTextViewPr>
  <p:sorterViewPr>
    <p:cViewPr>
      <p:scale>
        <a:sx n="100" d="100"/>
        <a:sy n="100" d="100"/>
      </p:scale>
      <p:origin x="0" y="-551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FA5EA-0E1E-4764-B5B7-A47DCC3A898E}" type="datetimeFigureOut">
              <a:rPr lang="en-US" smtClean="0"/>
              <a:t>10/22/2025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6B470-179D-4B95-8906-D61C195EFD62}" type="slidenum">
              <a:rPr lang="en-US" smtClean="0"/>
              <a:t>‹#›</a:t>
            </a:fld>
            <a:endParaRPr lang="en-US" dirty="0"/>
          </a:p>
        </p:txBody>
      </p:sp>
    </p:spTree>
    <p:extLst>
      <p:ext uri="{BB962C8B-B14F-4D97-AF65-F5344CB8AC3E}">
        <p14:creationId xmlns:p14="http://schemas.microsoft.com/office/powerpoint/2010/main" val="356555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28C6B470-179D-4B95-8906-D61C195EFD62}" type="slidenum">
              <a:rPr lang="en-US" smtClean="0"/>
              <a:t>1</a:t>
            </a:fld>
            <a:endParaRPr lang="en-US" dirty="0"/>
          </a:p>
        </p:txBody>
      </p:sp>
    </p:spTree>
    <p:extLst>
      <p:ext uri="{BB962C8B-B14F-4D97-AF65-F5344CB8AC3E}">
        <p14:creationId xmlns:p14="http://schemas.microsoft.com/office/powerpoint/2010/main" val="14928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Alternative Scenario 1 – Ethical Surveillance
</a:t>
            </a:r>
          </a:p>
        </p:txBody>
      </p:sp>
      <p:sp>
        <p:nvSpPr>
          <p:cNvPr id="4" name="Slide Number Placeholder 3"/>
          <p:cNvSpPr>
            <a:spLocks noGrp="1"/>
          </p:cNvSpPr>
          <p:nvPr>
            <p:ph type="sldNum" sz="quarter" idx="5"/>
          </p:nvPr>
        </p:nvSpPr>
        <p:spPr/>
        <p:txBody>
          <a:bodyPr/>
          <a:lstStyle/>
          <a:p>
            <a:fld id="{28C6B470-179D-4B95-8906-D61C195EFD62}" type="slidenum">
              <a:rPr lang="en-US" smtClean="0"/>
              <a:t>10</a:t>
            </a:fld>
            <a:endParaRPr lang="en-US" dirty="0"/>
          </a:p>
        </p:txBody>
      </p:sp>
    </p:spTree>
    <p:extLst>
      <p:ext uri="{BB962C8B-B14F-4D97-AF65-F5344CB8AC3E}">
        <p14:creationId xmlns:p14="http://schemas.microsoft.com/office/powerpoint/2010/main" val="1246141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An alternative future scenario envisions the development of AI-mediated, privacy-preserving surveillance systems in Pakistan by 2035. In this model, all facial data is processed exclusively by AI without human intervention, ensuring end-to-end encryption and compliance with Islamic principles. Shariah-compliant systems are designed by Islamic scholars, and female officers handle alerts related to women. Citizens are given the choice between comprehensive FRT and alternative identification methods such as CNIC, fingerprint, or iris scans. Women observing purdah can opt for non-facial recognition options. Infrastructure includes separate lanes and female-staffed booths to accommodate cultural diversity. This ethical surveillance model reduces societal conflict and positions Pakistan as a leader in privacy-preserving technologies.
</a:t>
            </a:r>
          </a:p>
        </p:txBody>
      </p:sp>
      <p:sp>
        <p:nvSpPr>
          <p:cNvPr id="4" name="Slide Number Placeholder 3"/>
          <p:cNvSpPr>
            <a:spLocks noGrp="1"/>
          </p:cNvSpPr>
          <p:nvPr>
            <p:ph type="sldNum" sz="quarter" idx="5"/>
          </p:nvPr>
        </p:nvSpPr>
        <p:spPr/>
        <p:txBody>
          <a:bodyPr/>
          <a:lstStyle/>
          <a:p>
            <a:fld id="{28C6B470-179D-4B95-8906-D61C195EFD62}" type="slidenum">
              <a:rPr lang="en-US" smtClean="0"/>
              <a:t>11</a:t>
            </a:fld>
            <a:endParaRPr lang="en-US" dirty="0"/>
          </a:p>
        </p:txBody>
      </p:sp>
    </p:spTree>
    <p:extLst>
      <p:ext uri="{BB962C8B-B14F-4D97-AF65-F5344CB8AC3E}">
        <p14:creationId xmlns:p14="http://schemas.microsoft.com/office/powerpoint/2010/main" val="4241430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Alternative Scenario 2 – Decentralized Resistance
</a:t>
            </a:r>
          </a:p>
        </p:txBody>
      </p:sp>
      <p:sp>
        <p:nvSpPr>
          <p:cNvPr id="4" name="Slide Number Placeholder 3"/>
          <p:cNvSpPr>
            <a:spLocks noGrp="1"/>
          </p:cNvSpPr>
          <p:nvPr>
            <p:ph type="sldNum" sz="quarter" idx="5"/>
          </p:nvPr>
        </p:nvSpPr>
        <p:spPr/>
        <p:txBody>
          <a:bodyPr/>
          <a:lstStyle/>
          <a:p>
            <a:fld id="{28C6B470-179D-4B95-8906-D61C195EFD62}" type="slidenum">
              <a:rPr lang="en-US" smtClean="0"/>
              <a:t>12</a:t>
            </a:fld>
            <a:endParaRPr lang="en-US" dirty="0"/>
          </a:p>
        </p:txBody>
      </p:sp>
    </p:spTree>
    <p:extLst>
      <p:ext uri="{BB962C8B-B14F-4D97-AF65-F5344CB8AC3E}">
        <p14:creationId xmlns:p14="http://schemas.microsoft.com/office/powerpoint/2010/main" val="2868340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Another alternative scenario involves decentralized resistance and fragmentation of the surveillance system. By 2035, civil society in Pakistan demands data sovereignty and stronger democratic oversight. Religious movements advocate for privacy protections, and provincial autonomy leads to varied implementation across regions. Economic constraints and public distrust, especially following a major data breach in 2032 that leaked women's images, halt the expansion of centralized FRT. Pakistan adopts decentralized identity systems using blockchain wallets, with FRT becoming opt-in and spaces relying on CNIC verification and encrypted credentials. Women's advocacy results in constitutional protections, and provinces like KP and Balochistan reject surveillance while Punjab and Sindh face ongoing protests. This fragmented approach preserves individual freedoms but poses coordination challenges and security gaps.
</a:t>
            </a:r>
          </a:p>
        </p:txBody>
      </p:sp>
      <p:sp>
        <p:nvSpPr>
          <p:cNvPr id="4" name="Slide Number Placeholder 3"/>
          <p:cNvSpPr>
            <a:spLocks noGrp="1"/>
          </p:cNvSpPr>
          <p:nvPr>
            <p:ph type="sldNum" sz="quarter" idx="5"/>
          </p:nvPr>
        </p:nvSpPr>
        <p:spPr/>
        <p:txBody>
          <a:bodyPr/>
          <a:lstStyle/>
          <a:p>
            <a:fld id="{28C6B470-179D-4B95-8906-D61C195EFD62}" type="slidenum">
              <a:rPr lang="en-US" smtClean="0"/>
              <a:t>13</a:t>
            </a:fld>
            <a:endParaRPr lang="en-US" dirty="0"/>
          </a:p>
        </p:txBody>
      </p:sp>
    </p:spTree>
    <p:extLst>
      <p:ext uri="{BB962C8B-B14F-4D97-AF65-F5344CB8AC3E}">
        <p14:creationId xmlns:p14="http://schemas.microsoft.com/office/powerpoint/2010/main" val="2002204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Conclusion &amp; Reflection
</a:t>
            </a:r>
          </a:p>
        </p:txBody>
      </p:sp>
      <p:sp>
        <p:nvSpPr>
          <p:cNvPr id="4" name="Slide Number Placeholder 3"/>
          <p:cNvSpPr>
            <a:spLocks noGrp="1"/>
          </p:cNvSpPr>
          <p:nvPr>
            <p:ph type="sldNum" sz="quarter" idx="5"/>
          </p:nvPr>
        </p:nvSpPr>
        <p:spPr/>
        <p:txBody>
          <a:bodyPr/>
          <a:lstStyle/>
          <a:p>
            <a:fld id="{28C6B470-179D-4B95-8906-D61C195EFD62}" type="slidenum">
              <a:rPr lang="en-US" smtClean="0"/>
              <a:t>14</a:t>
            </a:fld>
            <a:endParaRPr lang="en-US" dirty="0"/>
          </a:p>
        </p:txBody>
      </p:sp>
    </p:spTree>
    <p:extLst>
      <p:ext uri="{BB962C8B-B14F-4D97-AF65-F5344CB8AC3E}">
        <p14:creationId xmlns:p14="http://schemas.microsoft.com/office/powerpoint/2010/main" val="182320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The future of Facial Recognition Technology in Pakistan hinges on ethical design, public trust, and cultural sensitivity. While the technology offers significant benefits in terms of security and efficiency, it also poses serious risks to privacy and religious freedoms. Policymakers must balance these competing interests by engaging with diverse stakeholders, including religious scholars, civil society, and technical experts. The choice between centralized surveillance and decentralized, privacy-preserving models will shape the nation's digital landscape. Ultimately, Pakistan must decide whether to prioritize control or freedom, and whether to lead in ethical innovation or follow in authoritarian footsteps.
</a:t>
            </a:r>
          </a:p>
        </p:txBody>
      </p:sp>
      <p:sp>
        <p:nvSpPr>
          <p:cNvPr id="4" name="Slide Number Placeholder 3"/>
          <p:cNvSpPr>
            <a:spLocks noGrp="1"/>
          </p:cNvSpPr>
          <p:nvPr>
            <p:ph type="sldNum" sz="quarter" idx="5"/>
          </p:nvPr>
        </p:nvSpPr>
        <p:spPr/>
        <p:txBody>
          <a:bodyPr/>
          <a:lstStyle/>
          <a:p>
            <a:fld id="{28C6B470-179D-4B95-8906-D61C195EFD62}" type="slidenum">
              <a:rPr lang="en-US" smtClean="0"/>
              <a:t>15</a:t>
            </a:fld>
            <a:endParaRPr lang="en-US" dirty="0"/>
          </a:p>
        </p:txBody>
      </p:sp>
    </p:spTree>
    <p:extLst>
      <p:ext uri="{BB962C8B-B14F-4D97-AF65-F5344CB8AC3E}">
        <p14:creationId xmlns:p14="http://schemas.microsoft.com/office/powerpoint/2010/main" val="17207065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Title Slide</a:t>
            </a:r>
          </a:p>
        </p:txBody>
      </p:sp>
      <p:sp>
        <p:nvSpPr>
          <p:cNvPr id="4" name="Slide Number Placeholder 3"/>
          <p:cNvSpPr>
            <a:spLocks noGrp="1"/>
          </p:cNvSpPr>
          <p:nvPr>
            <p:ph type="sldNum" sz="quarter" idx="5"/>
          </p:nvPr>
        </p:nvSpPr>
        <p:spPr/>
        <p:txBody>
          <a:bodyPr/>
          <a:lstStyle/>
          <a:p>
            <a:fld id="{28C6B470-179D-4B95-8906-D61C195EFD62}" type="slidenum">
              <a:rPr lang="en-US" smtClean="0"/>
              <a:t>16</a:t>
            </a:fld>
            <a:endParaRPr lang="en-US" dirty="0"/>
          </a:p>
        </p:txBody>
      </p:sp>
    </p:spTree>
    <p:extLst>
      <p:ext uri="{BB962C8B-B14F-4D97-AF65-F5344CB8AC3E}">
        <p14:creationId xmlns:p14="http://schemas.microsoft.com/office/powerpoint/2010/main" val="2385520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presentation begins with a title slide introducing the topic 'Future of Facial Recognition Technology (FRT) in Pakistan – 2035'. It includes the subtitle 'Exploring Advancements, Ethical Dilemmas &amp; Societal Impacts', the presenter's name, and the date of presentation. This slide sets the stage for the discussion and provides context for the audience.</a:t>
            </a:r>
          </a:p>
        </p:txBody>
      </p:sp>
      <p:sp>
        <p:nvSpPr>
          <p:cNvPr id="4" name="Slide Number Placeholder 3"/>
          <p:cNvSpPr>
            <a:spLocks noGrp="1"/>
          </p:cNvSpPr>
          <p:nvPr>
            <p:ph type="sldNum" sz="quarter" idx="5"/>
          </p:nvPr>
        </p:nvSpPr>
        <p:spPr/>
        <p:txBody>
          <a:bodyPr/>
          <a:lstStyle/>
          <a:p>
            <a:fld id="{28C6B470-179D-4B95-8906-D61C195EFD62}" type="slidenum">
              <a:rPr lang="en-US" smtClean="0"/>
              <a:t>17</a:t>
            </a:fld>
            <a:endParaRPr lang="en-US" dirty="0"/>
          </a:p>
        </p:txBody>
      </p:sp>
    </p:spTree>
    <p:extLst>
      <p:ext uri="{BB962C8B-B14F-4D97-AF65-F5344CB8AC3E}">
        <p14:creationId xmlns:p14="http://schemas.microsoft.com/office/powerpoint/2010/main" val="511786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Introduction to FRT
</a:t>
            </a:r>
          </a:p>
        </p:txBody>
      </p:sp>
      <p:sp>
        <p:nvSpPr>
          <p:cNvPr id="4" name="Slide Number Placeholder 3"/>
          <p:cNvSpPr>
            <a:spLocks noGrp="1"/>
          </p:cNvSpPr>
          <p:nvPr>
            <p:ph type="sldNum" sz="quarter" idx="5"/>
          </p:nvPr>
        </p:nvSpPr>
        <p:spPr/>
        <p:txBody>
          <a:bodyPr/>
          <a:lstStyle/>
          <a:p>
            <a:fld id="{28C6B470-179D-4B95-8906-D61C195EFD62}" type="slidenum">
              <a:rPr lang="en-US" smtClean="0"/>
              <a:t>2</a:t>
            </a:fld>
            <a:endParaRPr lang="en-US" dirty="0"/>
          </a:p>
        </p:txBody>
      </p:sp>
    </p:spTree>
    <p:extLst>
      <p:ext uri="{BB962C8B-B14F-4D97-AF65-F5344CB8AC3E}">
        <p14:creationId xmlns:p14="http://schemas.microsoft.com/office/powerpoint/2010/main" val="2932022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Facial Recognition Technology (FRT) is a biometric software application capable of uniquely identifying or verifying a person by comparing and analyzing patterns based on the person's facial contours. Globally, FRT has seen widespread adoption in security, law enforcement, and commercial applications. In Pakistan, the relevance of FRT is growing due to increasing digital transformation and the need for enhanced security measures. As the country moves towards digitization, FRT is expected to play a pivotal role in identity verification, surveillance, and access control across various sectors including healthcare, education, transportation, and public safety.
</a:t>
            </a:r>
          </a:p>
        </p:txBody>
      </p:sp>
      <p:sp>
        <p:nvSpPr>
          <p:cNvPr id="4" name="Slide Number Placeholder 3"/>
          <p:cNvSpPr>
            <a:spLocks noGrp="1"/>
          </p:cNvSpPr>
          <p:nvPr>
            <p:ph type="sldNum" sz="quarter" idx="5"/>
          </p:nvPr>
        </p:nvSpPr>
        <p:spPr/>
        <p:txBody>
          <a:bodyPr/>
          <a:lstStyle/>
          <a:p>
            <a:fld id="{28C6B470-179D-4B95-8906-D61C195EFD62}" type="slidenum">
              <a:rPr lang="en-US" smtClean="0"/>
              <a:t>3</a:t>
            </a:fld>
            <a:endParaRPr lang="en-US" dirty="0"/>
          </a:p>
        </p:txBody>
      </p:sp>
    </p:spTree>
    <p:extLst>
      <p:ext uri="{BB962C8B-B14F-4D97-AF65-F5344CB8AC3E}">
        <p14:creationId xmlns:p14="http://schemas.microsoft.com/office/powerpoint/2010/main" val="4012227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Expected Scenario in 2035
</a:t>
            </a:r>
          </a:p>
        </p:txBody>
      </p:sp>
      <p:sp>
        <p:nvSpPr>
          <p:cNvPr id="4" name="Slide Number Placeholder 3"/>
          <p:cNvSpPr>
            <a:spLocks noGrp="1"/>
          </p:cNvSpPr>
          <p:nvPr>
            <p:ph type="sldNum" sz="quarter" idx="5"/>
          </p:nvPr>
        </p:nvSpPr>
        <p:spPr/>
        <p:txBody>
          <a:bodyPr/>
          <a:lstStyle/>
          <a:p>
            <a:fld id="{28C6B470-179D-4B95-8906-D61C195EFD62}" type="slidenum">
              <a:rPr lang="en-US" smtClean="0"/>
              <a:t>4</a:t>
            </a:fld>
            <a:endParaRPr lang="en-US" dirty="0"/>
          </a:p>
        </p:txBody>
      </p:sp>
    </p:spTree>
    <p:extLst>
      <p:ext uri="{BB962C8B-B14F-4D97-AF65-F5344CB8AC3E}">
        <p14:creationId xmlns:p14="http://schemas.microsoft.com/office/powerpoint/2010/main" val="3813658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By 2035, Pakistan is projected to evolve into a surveillance state modeled after China’s approach. The National Database and Registration Authority (NADRA) will maintain a comprehensive facial recognition database encompassing over 250 million citizens. This database will be continuously updated through mandatory facial scans conducted at schools, hospitals, markets, transportation hubs, and workplaces. Real-time surveillance will be implemented at intersections and public spaces to enhance national security. The government is expected to exercise strict control over digital infrastructure, including internet firewalls, to monitor and regulate public behavior. This pervasive surveillance raises significant concerns about privacy, civil liberties, and the potential misuse of data, especially in the context of religious and cultural norms.
</a:t>
            </a:r>
          </a:p>
        </p:txBody>
      </p:sp>
      <p:sp>
        <p:nvSpPr>
          <p:cNvPr id="4" name="Slide Number Placeholder 3"/>
          <p:cNvSpPr>
            <a:spLocks noGrp="1"/>
          </p:cNvSpPr>
          <p:nvPr>
            <p:ph type="sldNum" sz="quarter" idx="5"/>
          </p:nvPr>
        </p:nvSpPr>
        <p:spPr/>
        <p:txBody>
          <a:bodyPr/>
          <a:lstStyle/>
          <a:p>
            <a:fld id="{28C6B470-179D-4B95-8906-D61C195EFD62}" type="slidenum">
              <a:rPr lang="en-US" smtClean="0"/>
              <a:t>5</a:t>
            </a:fld>
            <a:endParaRPr lang="en-US" dirty="0"/>
          </a:p>
        </p:txBody>
      </p:sp>
    </p:spTree>
    <p:extLst>
      <p:ext uri="{BB962C8B-B14F-4D97-AF65-F5344CB8AC3E}">
        <p14:creationId xmlns:p14="http://schemas.microsoft.com/office/powerpoint/2010/main" val="55292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Ethical &amp; Social Concerns
</a:t>
            </a:r>
          </a:p>
        </p:txBody>
      </p:sp>
      <p:sp>
        <p:nvSpPr>
          <p:cNvPr id="4" name="Slide Number Placeholder 3"/>
          <p:cNvSpPr>
            <a:spLocks noGrp="1"/>
          </p:cNvSpPr>
          <p:nvPr>
            <p:ph type="sldNum" sz="quarter" idx="5"/>
          </p:nvPr>
        </p:nvSpPr>
        <p:spPr/>
        <p:txBody>
          <a:bodyPr/>
          <a:lstStyle/>
          <a:p>
            <a:fld id="{28C6B470-179D-4B95-8906-D61C195EFD62}" type="slidenum">
              <a:rPr lang="en-US" smtClean="0"/>
              <a:t>6</a:t>
            </a:fld>
            <a:endParaRPr lang="en-US" dirty="0"/>
          </a:p>
        </p:txBody>
      </p:sp>
    </p:spTree>
    <p:extLst>
      <p:ext uri="{BB962C8B-B14F-4D97-AF65-F5344CB8AC3E}">
        <p14:creationId xmlns:p14="http://schemas.microsoft.com/office/powerpoint/2010/main" val="2104223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The widespread implementation of FRT in Pakistan by 2035 is expected to generate significant ethical and social concerns. One of the most contentious issues is the restriction on traditional face coverings such as burqas and niqabs, which are integral to many women's religious practices. Authorities may enforce bans on these coverings under the guise of security verification, leading to societal divisions and infringing on religious freedoms. Additionally, there is a risk of male operators misusing women's facial data for voyeuristic purposes, including stalking and harassment. Such actions violate Islamic principles that prohibit men from gazing at non-mahram women. These ethical dilemmas highlight the need for culturally sensitive and privacy-preserving surveillance solutions.
</a:t>
            </a:r>
          </a:p>
        </p:txBody>
      </p:sp>
      <p:sp>
        <p:nvSpPr>
          <p:cNvPr id="4" name="Slide Number Placeholder 3"/>
          <p:cNvSpPr>
            <a:spLocks noGrp="1"/>
          </p:cNvSpPr>
          <p:nvPr>
            <p:ph type="sldNum" sz="quarter" idx="5"/>
          </p:nvPr>
        </p:nvSpPr>
        <p:spPr/>
        <p:txBody>
          <a:bodyPr/>
          <a:lstStyle/>
          <a:p>
            <a:fld id="{28C6B470-179D-4B95-8906-D61C195EFD62}" type="slidenum">
              <a:rPr lang="en-US" smtClean="0"/>
              <a:t>7</a:t>
            </a:fld>
            <a:endParaRPr lang="en-US" dirty="0"/>
          </a:p>
        </p:txBody>
      </p:sp>
    </p:spTree>
    <p:extLst>
      <p:ext uri="{BB962C8B-B14F-4D97-AF65-F5344CB8AC3E}">
        <p14:creationId xmlns:p14="http://schemas.microsoft.com/office/powerpoint/2010/main" val="1193223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Assumptions Behind the Scenario
</a:t>
            </a:r>
          </a:p>
        </p:txBody>
      </p:sp>
      <p:sp>
        <p:nvSpPr>
          <p:cNvPr id="4" name="Slide Number Placeholder 3"/>
          <p:cNvSpPr>
            <a:spLocks noGrp="1"/>
          </p:cNvSpPr>
          <p:nvPr>
            <p:ph type="sldNum" sz="quarter" idx="5"/>
          </p:nvPr>
        </p:nvSpPr>
        <p:spPr/>
        <p:txBody>
          <a:bodyPr/>
          <a:lstStyle/>
          <a:p>
            <a:fld id="{28C6B470-179D-4B95-8906-D61C195EFD62}" type="slidenum">
              <a:rPr lang="en-US" smtClean="0"/>
              <a:t>8</a:t>
            </a:fld>
            <a:endParaRPr lang="en-US" dirty="0"/>
          </a:p>
        </p:txBody>
      </p:sp>
    </p:spTree>
    <p:extLst>
      <p:ext uri="{BB962C8B-B14F-4D97-AF65-F5344CB8AC3E}">
        <p14:creationId xmlns:p14="http://schemas.microsoft.com/office/powerpoint/2010/main" val="430394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The projected future scenario of FRT in Pakistan is based on several technological, political, and cultural assumptions. Technologically, it is assumed that FRT will become more accurate and affordable, with infrastructure developed nationwide. Seamless integration of databases from NADRA, law enforcement, and private entities is expected, along with robust cybersecurity measures. Politically, the government is presumed to prioritize surveillance, following China's model, with weak democratic oversight. Socially, it is assumed that public resistance will be minimal and economic incentives will override cultural objections. Women's autonomy is expected to be subordinated to security concerns, with male-dominated policymaking undervaluing women's perspectives. The narrative also assumes that modernization will frame religious modesty as outdated, pushing for cultural adaptation to technology.
</a:t>
            </a:r>
          </a:p>
        </p:txBody>
      </p:sp>
      <p:sp>
        <p:nvSpPr>
          <p:cNvPr id="4" name="Slide Number Placeholder 3"/>
          <p:cNvSpPr>
            <a:spLocks noGrp="1"/>
          </p:cNvSpPr>
          <p:nvPr>
            <p:ph type="sldNum" sz="quarter" idx="5"/>
          </p:nvPr>
        </p:nvSpPr>
        <p:spPr/>
        <p:txBody>
          <a:bodyPr/>
          <a:lstStyle/>
          <a:p>
            <a:fld id="{28C6B470-179D-4B95-8906-D61C195EFD62}" type="slidenum">
              <a:rPr lang="en-US" smtClean="0"/>
              <a:t>9</a:t>
            </a:fld>
            <a:endParaRPr lang="en-US" dirty="0"/>
          </a:p>
        </p:txBody>
      </p:sp>
    </p:spTree>
    <p:extLst>
      <p:ext uri="{BB962C8B-B14F-4D97-AF65-F5344CB8AC3E}">
        <p14:creationId xmlns:p14="http://schemas.microsoft.com/office/powerpoint/2010/main" val="210894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9867CD-CD09-0EEC-D165-96584688B982}"/>
              </a:ext>
            </a:extLst>
          </p:cNvPr>
          <p:cNvSpPr>
            <a:spLocks noGrp="1"/>
          </p:cNvSpPr>
          <p:nvPr>
            <p:ph type="title"/>
          </p:nvPr>
        </p:nvSpPr>
        <p:spPr>
          <a:xfrm>
            <a:off x="82296" y="64007"/>
            <a:ext cx="12015216" cy="5120639"/>
          </a:xfrm>
        </p:spPr>
        <p:txBody>
          <a:bodyPr>
            <a:normAutofit/>
          </a:bodyPr>
          <a:lstStyle>
            <a:lvl1pPr>
              <a:defRPr sz="110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5360878"/>
            <a:ext cx="10037064" cy="566928"/>
          </a:xfrm>
        </p:spPr>
        <p:txBody>
          <a:bodyPr anchor="b" anchorCtr="0">
            <a:normAutofit/>
          </a:bodyPr>
          <a:lstStyle>
            <a:lvl1pPr marL="0" indent="0" algn="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2ABAD28B-DD56-4B56-883A-96608C765E28}" type="datetimeFigureOut">
              <a:rPr lang="en-US" smtClean="0"/>
              <a:t>10/22/2025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8" name="Straight Connector 7">
            <a:extLst>
              <a:ext uri="{FF2B5EF4-FFF2-40B4-BE49-F238E27FC236}">
                <a16:creationId xmlns:a16="http://schemas.microsoft.com/office/drawing/2014/main" id="{3C1F8589-B640-4540-D0AD-2B0461CD340F}"/>
              </a:ext>
              <a:ext uri="{C183D7F6-B498-43B3-948B-1728B52AA6E4}">
                <adec:decorative xmlns:adec="http://schemas.microsoft.com/office/drawing/2017/decorative" val="1"/>
              </a:ext>
            </a:extLst>
          </p:cNvPr>
          <p:cNvCxnSpPr>
            <a:cxnSpLocks/>
          </p:cNvCxnSpPr>
          <p:nvPr userDrawn="1"/>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60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846390" y="1411358"/>
            <a:ext cx="3736010" cy="2845567"/>
          </a:xfrm>
        </p:spPr>
        <p:txBody>
          <a:bodyPr vert="horz" lIns="91440" tIns="45720" rIns="91440" bIns="45720" rtlCol="0" anchor="b">
            <a:noAutofit/>
          </a:bodyPr>
          <a:lstStyle>
            <a:lvl1pPr>
              <a:defRPr lang="en-US" sz="36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846388" y="4403039"/>
            <a:ext cx="3729915" cy="1123122"/>
          </a:xfrm>
        </p:spPr>
        <p:txBody>
          <a:bodyPr vert="horz" lIns="91440" tIns="45720" rIns="91440" bIns="45720" rtlCol="0">
            <a:normAutofit/>
          </a:bodyPr>
          <a:lstStyle>
            <a:lvl1pPr marL="0" indent="0">
              <a:lnSpc>
                <a:spcPct val="100000"/>
              </a:lnSpc>
              <a:buNone/>
              <a:defRPr lang="en-US" sz="1600" dirty="0"/>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51A639AF-317A-79DF-3175-64C726EA3189}"/>
              </a:ext>
            </a:extLst>
          </p:cNvPr>
          <p:cNvSpPr>
            <a:spLocks noGrp="1"/>
          </p:cNvSpPr>
          <p:nvPr>
            <p:ph type="pic" sz="quarter" idx="14" hasCustomPrompt="1"/>
          </p:nvPr>
        </p:nvSpPr>
        <p:spPr>
          <a:xfrm>
            <a:off x="0" y="0"/>
            <a:ext cx="7617785"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17" name="Footer Placeholder 4">
            <a:extLst>
              <a:ext uri="{FF2B5EF4-FFF2-40B4-BE49-F238E27FC236}">
                <a16:creationId xmlns:a16="http://schemas.microsoft.com/office/drawing/2014/main" id="{DF8C2BF2-38FB-0598-A4BE-DD111229A3FE}"/>
              </a:ext>
            </a:extLst>
          </p:cNvPr>
          <p:cNvSpPr>
            <a:spLocks noGrp="1"/>
          </p:cNvSpPr>
          <p:nvPr>
            <p:ph type="ftr" sz="quarter" idx="11"/>
          </p:nvPr>
        </p:nvSpPr>
        <p:spPr>
          <a:xfrm>
            <a:off x="7846388" y="6438900"/>
            <a:ext cx="1714301" cy="419100"/>
          </a:xfrm>
        </p:spPr>
        <p:txBody>
          <a:bodyPr/>
          <a:lstStyle/>
          <a:p>
            <a:r>
              <a:rPr lang="en-US"/>
              <a:t>Sample Footer Text</a:t>
            </a:r>
            <a:endParaRPr lang="en-US" dirty="0"/>
          </a:p>
        </p:txBody>
      </p:sp>
      <p:sp>
        <p:nvSpPr>
          <p:cNvPr id="18" name="Date Placeholder 4">
            <a:extLst>
              <a:ext uri="{FF2B5EF4-FFF2-40B4-BE49-F238E27FC236}">
                <a16:creationId xmlns:a16="http://schemas.microsoft.com/office/drawing/2014/main" id="{5A41BBAF-5441-8512-B575-2EB961DD485E}"/>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10/22/2025</a:t>
            </a:fld>
            <a:endParaRPr lang="en-US" dirty="0"/>
          </a:p>
        </p:txBody>
      </p:sp>
      <p:sp>
        <p:nvSpPr>
          <p:cNvPr id="19" name="Slide Number Placeholder 5">
            <a:extLst>
              <a:ext uri="{FF2B5EF4-FFF2-40B4-BE49-F238E27FC236}">
                <a16:creationId xmlns:a16="http://schemas.microsoft.com/office/drawing/2014/main" id="{89401810-4A83-D1CF-00A6-76F622C7153C}"/>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74173922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1055" y="1111101"/>
            <a:ext cx="4179762" cy="3935983"/>
          </a:xfrm>
        </p:spPr>
        <p:txBody>
          <a:bodyPr vert="horz" lIns="91440" tIns="45720" rIns="91440" bIns="45720" rtlCol="0" anchor="t">
            <a:normAutofit/>
          </a:bodyPr>
          <a:lstStyle>
            <a:lvl1pPr>
              <a:defRPr lang="en-US" sz="36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91688" y="5190622"/>
            <a:ext cx="4179762" cy="1095877"/>
          </a:xfrm>
        </p:spPr>
        <p:txBody>
          <a:bodyPr vert="horz" lIns="91440" tIns="45720" rIns="91440" bIns="45720" rtlCol="0" anchor="b">
            <a:normAutofit/>
          </a:bodyPr>
          <a:lstStyle>
            <a:lvl1pPr marL="0" indent="0">
              <a:lnSpc>
                <a:spcPct val="100000"/>
              </a:lnSpc>
              <a:buNone/>
              <a:defRPr lang="en-US" sz="1600" dirty="0"/>
            </a:lvl1pPr>
          </a:lstStyle>
          <a:p>
            <a:pPr lvl="0"/>
            <a:r>
              <a:rPr lang="en-US" dirty="0"/>
              <a:t>Click to edit Master subtitle style</a:t>
            </a:r>
          </a:p>
        </p:txBody>
      </p:sp>
      <p:cxnSp>
        <p:nvCxnSpPr>
          <p:cNvPr id="4" name="Straight Connector 3">
            <a:extLst>
              <a:ext uri="{FF2B5EF4-FFF2-40B4-BE49-F238E27FC236}">
                <a16:creationId xmlns:a16="http://schemas.microsoft.com/office/drawing/2014/main" id="{246DF655-18E5-0F01-A30A-A66220E09345}"/>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4B984BF6-8944-BCD9-907F-19E062A93E04}"/>
              </a:ext>
            </a:extLst>
          </p:cNvPr>
          <p:cNvSpPr>
            <a:spLocks noGrp="1"/>
          </p:cNvSpPr>
          <p:nvPr>
            <p:ph type="ftr" sz="quarter" idx="11"/>
          </p:nvPr>
        </p:nvSpPr>
        <p:spPr>
          <a:xfrm>
            <a:off x="1091689" y="6430037"/>
            <a:ext cx="2604618" cy="419100"/>
          </a:xfrm>
        </p:spPr>
        <p:txBody>
          <a:bodyPr/>
          <a:lstStyle/>
          <a:p>
            <a:r>
              <a:rPr lang="en-US"/>
              <a:t>Sample Footer Text</a:t>
            </a:r>
            <a:endParaRPr lang="en-US" dirty="0"/>
          </a:p>
        </p:txBody>
      </p:sp>
      <p:sp>
        <p:nvSpPr>
          <p:cNvPr id="6" name="Date Placeholder 4">
            <a:extLst>
              <a:ext uri="{FF2B5EF4-FFF2-40B4-BE49-F238E27FC236}">
                <a16:creationId xmlns:a16="http://schemas.microsoft.com/office/drawing/2014/main" id="{A0A1EB0B-7080-C0FF-A599-2F24CE797B37}"/>
              </a:ext>
            </a:extLst>
          </p:cNvPr>
          <p:cNvSpPr>
            <a:spLocks noGrp="1"/>
          </p:cNvSpPr>
          <p:nvPr>
            <p:ph type="dt" sz="half" idx="15"/>
          </p:nvPr>
        </p:nvSpPr>
        <p:spPr>
          <a:xfrm>
            <a:off x="3786513" y="6430037"/>
            <a:ext cx="864704" cy="419100"/>
          </a:xfrm>
        </p:spPr>
        <p:txBody>
          <a:bodyPr/>
          <a:lstStyle/>
          <a:p>
            <a:fld id="{2ABAD28B-DD56-4B56-883A-96608C765E28}" type="datetimeFigureOut">
              <a:rPr lang="en-US" smtClean="0"/>
              <a:pPr/>
              <a:t>10/22/2025</a:t>
            </a:fld>
            <a:endParaRPr lang="en-US" dirty="0"/>
          </a:p>
        </p:txBody>
      </p:sp>
      <p:sp>
        <p:nvSpPr>
          <p:cNvPr id="10" name="Slide Number Placeholder 5">
            <a:extLst>
              <a:ext uri="{FF2B5EF4-FFF2-40B4-BE49-F238E27FC236}">
                <a16:creationId xmlns:a16="http://schemas.microsoft.com/office/drawing/2014/main" id="{D9E47F5A-D737-9005-3896-E6383830C7E3}"/>
              </a:ext>
            </a:extLst>
          </p:cNvPr>
          <p:cNvSpPr>
            <a:spLocks noGrp="1"/>
          </p:cNvSpPr>
          <p:nvPr>
            <p:ph type="sldNum" sz="quarter" idx="12"/>
          </p:nvPr>
        </p:nvSpPr>
        <p:spPr>
          <a:xfrm>
            <a:off x="4659381" y="6430037"/>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5500050" y="0"/>
            <a:ext cx="669195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62206206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1A7175-8061-E7CC-68E4-2B3CECB6CCFE}"/>
              </a:ext>
            </a:extLst>
          </p:cNvPr>
          <p:cNvSpPr>
            <a:spLocks noGrp="1"/>
          </p:cNvSpPr>
          <p:nvPr>
            <p:ph type="title" hasCustomPrompt="1"/>
          </p:nvPr>
        </p:nvSpPr>
        <p:spPr>
          <a:xfrm>
            <a:off x="1088136" y="1090244"/>
            <a:ext cx="10037064" cy="5159257"/>
          </a:xfrm>
        </p:spPr>
        <p:txBody>
          <a:bodyPr>
            <a:normAutofit/>
          </a:bodyPr>
          <a:lstStyle>
            <a:lvl1pPr>
              <a:defRPr sz="8000">
                <a:solidFill>
                  <a:schemeClr val="bg1"/>
                </a:solidFill>
              </a:defRPr>
            </a:lvl1pPr>
          </a:lstStyle>
          <a:p>
            <a:r>
              <a:rPr lang="en-US" dirty="0"/>
              <a:t>Section header</a:t>
            </a:r>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lvl1pPr>
              <a:defRPr>
                <a:solidFill>
                  <a:schemeClr val="bg1"/>
                </a:solidFill>
              </a:defRPr>
            </a:lvl1pPr>
          </a:lstStyle>
          <a:p>
            <a:fld id="{2ABAD28B-DD56-4B56-883A-96608C765E28}" type="datetimeFigureOut">
              <a:rPr lang="en-US" smtClean="0"/>
              <a:pPr/>
              <a:t>10/22/2025</a:t>
            </a:fld>
            <a:endParaRPr lang="en-US" dirty="0"/>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lvl1pPr>
              <a:defRPr>
                <a:solidFill>
                  <a:schemeClr val="bg1"/>
                </a:solidFill>
              </a:defRPr>
            </a:lvl1pPr>
          </a:lstStyle>
          <a:p>
            <a:fld id="{7DF5BAF5-ABAB-4575-8E56-D109A3D17F9F}" type="slidenum">
              <a:rPr lang="en-US" smtClean="0"/>
              <a:pPr/>
              <a:t>‹#›</a:t>
            </a:fld>
            <a:endParaRPr lang="en-US" dirty="0"/>
          </a:p>
        </p:txBody>
      </p:sp>
      <p:cxnSp>
        <p:nvCxnSpPr>
          <p:cNvPr id="9" name="Straight Connector 8">
            <a:extLst>
              <a:ext uri="{FF2B5EF4-FFF2-40B4-BE49-F238E27FC236}">
                <a16:creationId xmlns:a16="http://schemas.microsoft.com/office/drawing/2014/main" id="{96A5A591-C2D3-D6A3-432F-2C1371951C13}"/>
              </a:ext>
              <a:ext uri="{C183D7F6-B498-43B3-948B-1728B52AA6E4}">
                <adec:decorative xmlns:adec="http://schemas.microsoft.com/office/drawing/2017/decorative" val="1"/>
              </a:ext>
            </a:extLst>
          </p:cNvPr>
          <p:cNvCxnSpPr>
            <a:cxnSpLocks/>
          </p:cNvCxnSpPr>
          <p:nvPr userDrawn="1"/>
        </p:nvCxnSpPr>
        <p:spPr>
          <a:xfrm>
            <a:off x="0" y="1205868"/>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778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916BDA-9E36-8180-7EBC-AC2A35C79FFC}"/>
              </a:ext>
            </a:extLst>
          </p:cNvPr>
          <p:cNvSpPr>
            <a:spLocks noGrp="1"/>
          </p:cNvSpPr>
          <p:nvPr>
            <p:ph type="title" hasCustomPrompt="1"/>
          </p:nvPr>
        </p:nvSpPr>
        <p:spPr>
          <a:xfrm>
            <a:off x="1090940" y="1088702"/>
            <a:ext cx="8479072" cy="1395553"/>
          </a:xfrm>
        </p:spPr>
        <p:txBody>
          <a:bodyPr anchor="t">
            <a:normAutofit/>
          </a:bodyPr>
          <a:lstStyle>
            <a:lvl1pPr>
              <a:defRPr sz="3600"/>
            </a:lvl1pPr>
          </a:lstStyle>
          <a:p>
            <a:r>
              <a:rPr lang="en-US" dirty="0"/>
              <a:t>Agenda</a:t>
            </a:r>
          </a:p>
        </p:txBody>
      </p:sp>
      <p:sp>
        <p:nvSpPr>
          <p:cNvPr id="8" name="Content Placeholder 6">
            <a:extLst>
              <a:ext uri="{FF2B5EF4-FFF2-40B4-BE49-F238E27FC236}">
                <a16:creationId xmlns:a16="http://schemas.microsoft.com/office/drawing/2014/main" id="{92AF672E-4752-50B9-9301-C8042FD003CC}"/>
              </a:ext>
            </a:extLst>
          </p:cNvPr>
          <p:cNvSpPr>
            <a:spLocks noGrp="1"/>
          </p:cNvSpPr>
          <p:nvPr>
            <p:ph sz="quarter" idx="13"/>
          </p:nvPr>
        </p:nvSpPr>
        <p:spPr>
          <a:xfrm>
            <a:off x="1096697" y="2484255"/>
            <a:ext cx="8467558" cy="3539514"/>
          </a:xfrm>
        </p:spPr>
        <p:txBody>
          <a:bodyPr>
            <a:normAutofit/>
          </a:bodyPr>
          <a:lstStyle>
            <a:lvl1pPr marL="457200" indent="-457200">
              <a:lnSpc>
                <a:spcPct val="100000"/>
              </a:lnSpc>
              <a:buFont typeface="+mj-lt"/>
              <a:buAutoNum type="arabicPeriod"/>
              <a:defRPr sz="2000"/>
            </a:lvl1pPr>
            <a:lvl2pPr marL="685800" indent="-457200">
              <a:lnSpc>
                <a:spcPct val="100000"/>
              </a:lnSpc>
              <a:buFont typeface="+mj-lt"/>
              <a:buAutoNum type="arabicPeriod"/>
              <a:defRPr sz="2000"/>
            </a:lvl2pPr>
            <a:lvl3pPr marL="800100" indent="-342900">
              <a:lnSpc>
                <a:spcPct val="100000"/>
              </a:lnSpc>
              <a:buFont typeface="+mj-lt"/>
              <a:buAutoNum type="arabicPeriod"/>
              <a:defRPr sz="2000"/>
            </a:lvl3pPr>
            <a:lvl4pPr marL="1028700" indent="-342900">
              <a:lnSpc>
                <a:spcPct val="100000"/>
              </a:lnSpc>
              <a:buFont typeface="+mj-lt"/>
              <a:buAutoNum type="arabicPeriod"/>
              <a:defRPr sz="2000"/>
            </a:lvl4pPr>
            <a:lvl5pPr marL="1257300" indent="-342900">
              <a:lnSpc>
                <a:spcPct val="100000"/>
              </a:lnSpc>
              <a:buFont typeface="+mj-lt"/>
              <a:buAutoNum type="arabicPeriod"/>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8A60B404-9532-4DA8-8A40-EC339A5BE635}" type="datetime1">
              <a:rPr lang="en-US" smtClean="0"/>
              <a:t>10/22/2025</a:t>
            </a:fld>
            <a:endParaRPr lang="en-US" dirty="0"/>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9" name="Straight Connector 8">
            <a:extLst>
              <a:ext uri="{FF2B5EF4-FFF2-40B4-BE49-F238E27FC236}">
                <a16:creationId xmlns:a16="http://schemas.microsoft.com/office/drawing/2014/main" id="{4565070F-FB67-7572-2807-986A25537650}"/>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217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1088136" y="1088136"/>
            <a:ext cx="5749392" cy="1554480"/>
          </a:xfrm>
        </p:spPr>
        <p:txBody>
          <a:bodyPr anchor="t" anchorCtr="0">
            <a:normAutofit/>
          </a:bodyPr>
          <a:lstStyle>
            <a:lvl1pPr>
              <a:defRPr sz="3600"/>
            </a:lvl1pPr>
          </a:lstStyle>
          <a:p>
            <a:r>
              <a:rPr lang="en-US" dirty="0"/>
              <a:t>Agenda</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5749392" cy="3694176"/>
          </a:xfrm>
        </p:spPr>
        <p:txBody>
          <a:bodyPr>
            <a:normAutofit/>
          </a:bodyPr>
          <a:lstStyle>
            <a:lvl1pPr marL="342900" indent="-342900">
              <a:lnSpc>
                <a:spcPct val="100000"/>
              </a:lnSpc>
              <a:buFont typeface="System Font Regular"/>
              <a:buChar char="-"/>
              <a:defRPr sz="2000"/>
            </a:lvl1pPr>
            <a:lvl2pPr>
              <a:lnSpc>
                <a:spcPct val="100000"/>
              </a:lnSpc>
              <a:defRPr sz="2000"/>
            </a:lvl2pPr>
            <a:lvl3pPr>
              <a:lnSpc>
                <a:spcPct val="100000"/>
              </a:lnSpc>
              <a:defRPr sz="2000"/>
            </a:lvl3pPr>
            <a:lvl4pPr>
              <a:lnSpc>
                <a:spcPct val="100000"/>
              </a:lnSpc>
              <a:defRPr sz="2000"/>
            </a:lvl4pPr>
            <a:lvl5pPr>
              <a:lnSpc>
                <a:spcPct val="1000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1090940" y="6438900"/>
            <a:ext cx="3915404" cy="419100"/>
          </a:xfrm>
        </p:spPr>
        <p:txBody>
          <a:body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5006344" y="6438900"/>
            <a:ext cx="1126120" cy="419100"/>
          </a:xfrm>
        </p:spPr>
        <p:txBody>
          <a:bodyPr/>
          <a:lstStyle/>
          <a:p>
            <a:fld id="{8A60B404-9532-4DA8-8A40-EC339A5BE635}" type="datetime1">
              <a:rPr lang="en-US" smtClean="0"/>
              <a:t>10/22/2025</a:t>
            </a:fld>
            <a:endParaRPr lang="en-US" dirty="0"/>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6132464" y="6438900"/>
            <a:ext cx="705064" cy="419100"/>
          </a:xfrm>
        </p:spPr>
        <p:txBody>
          <a:bodyPr/>
          <a:lstStyle/>
          <a:p>
            <a:fld id="{CC057153-B650-4DEB-B370-79DDCFDCE934}" type="slidenum">
              <a:rPr lang="en-US" smtClean="0"/>
              <a:t>‹#›</a:t>
            </a:fld>
            <a:endParaRPr lang="en-US" dirty="0"/>
          </a:p>
        </p:txBody>
      </p:sp>
      <p:sp>
        <p:nvSpPr>
          <p:cNvPr id="6" name="Picture Placeholder 10">
            <a:extLst>
              <a:ext uri="{FF2B5EF4-FFF2-40B4-BE49-F238E27FC236}">
                <a16:creationId xmlns:a16="http://schemas.microsoft.com/office/drawing/2014/main" id="{E4B52E79-E470-1B1A-EADF-94DA7253B328}"/>
              </a:ext>
            </a:extLst>
          </p:cNvPr>
          <p:cNvSpPr>
            <a:spLocks noGrp="1"/>
          </p:cNvSpPr>
          <p:nvPr>
            <p:ph type="pic" sz="quarter" idx="14" hasCustomPrompt="1"/>
          </p:nvPr>
        </p:nvSpPr>
        <p:spPr>
          <a:xfrm>
            <a:off x="7315200" y="0"/>
            <a:ext cx="4876800" cy="6858000"/>
          </a:xfrm>
          <a:blipFill dpi="0" rotWithShape="1">
            <a:blip r:embed="rId2">
              <a:alphaModFix amt="60000"/>
            </a:blip>
            <a:srcRect/>
            <a:stretch>
              <a:fillRect/>
            </a:stretch>
          </a:blipFill>
        </p:spPr>
        <p:txBody>
          <a:bodyPr/>
          <a:lstStyle>
            <a:lvl1pPr>
              <a:defRPr/>
            </a:lvl1pPr>
          </a:lstStyle>
          <a:p>
            <a:r>
              <a:rPr lang="en-US" dirty="0"/>
              <a:t>  </a:t>
            </a:r>
          </a:p>
        </p:txBody>
      </p:sp>
      <p:cxnSp>
        <p:nvCxnSpPr>
          <p:cNvPr id="8" name="Straight Connector 7">
            <a:extLst>
              <a:ext uri="{FF2B5EF4-FFF2-40B4-BE49-F238E27FC236}">
                <a16:creationId xmlns:a16="http://schemas.microsoft.com/office/drawing/2014/main" id="{94C1AE97-7274-F222-2135-C3524958A87F}"/>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418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5587999" y="405240"/>
            <a:ext cx="5916508" cy="1819662"/>
          </a:xfrm>
        </p:spPr>
        <p:txBody>
          <a:bodyPr anchor="b">
            <a:normAutofit/>
          </a:bodyPr>
          <a:lstStyle>
            <a:lvl1pPr>
              <a:defRPr sz="8000"/>
            </a:lvl1pPr>
          </a:lstStyle>
          <a:p>
            <a:r>
              <a:rPr lang="en-US" dirty="0"/>
              <a:t>AGENDA</a:t>
            </a:r>
          </a:p>
        </p:txBody>
      </p:sp>
      <p:sp>
        <p:nvSpPr>
          <p:cNvPr id="10" name="Picture Placeholder 9">
            <a:extLst>
              <a:ext uri="{FF2B5EF4-FFF2-40B4-BE49-F238E27FC236}">
                <a16:creationId xmlns:a16="http://schemas.microsoft.com/office/drawing/2014/main" id="{DD26684C-23E4-F6A1-5A03-70AE7BEA72CA}"/>
              </a:ext>
            </a:extLst>
          </p:cNvPr>
          <p:cNvSpPr>
            <a:spLocks noGrp="1"/>
          </p:cNvSpPr>
          <p:nvPr>
            <p:ph type="pic" sz="quarter" idx="14" hasCustomPrompt="1"/>
          </p:nvPr>
        </p:nvSpPr>
        <p:spPr>
          <a:xfrm>
            <a:off x="1" y="0"/>
            <a:ext cx="4565591" cy="6858000"/>
          </a:xfrm>
          <a:custGeom>
            <a:avLst/>
            <a:gdLst>
              <a:gd name="connsiteX0" fmla="*/ 0 w 4565591"/>
              <a:gd name="connsiteY0" fmla="*/ 0 h 6858000"/>
              <a:gd name="connsiteX1" fmla="*/ 4565591 w 4565591"/>
              <a:gd name="connsiteY1" fmla="*/ 0 h 6858000"/>
              <a:gd name="connsiteX2" fmla="*/ 4565591 w 4565591"/>
              <a:gd name="connsiteY2" fmla="*/ 6858000 h 6858000"/>
              <a:gd name="connsiteX3" fmla="*/ 0 w 45655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5591" h="6858000">
                <a:moveTo>
                  <a:pt x="0" y="0"/>
                </a:moveTo>
                <a:lnTo>
                  <a:pt x="4565591" y="0"/>
                </a:lnTo>
                <a:lnTo>
                  <a:pt x="4565591"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588000" y="2481119"/>
            <a:ext cx="5916507" cy="3394364"/>
          </a:xfrm>
        </p:spPr>
        <p:txBody>
          <a:bodyPr anchor="b">
            <a:normAutofit/>
          </a:bodyPr>
          <a:lstStyle>
            <a:lvl1pPr marL="457200" indent="-457200">
              <a:lnSpc>
                <a:spcPct val="100000"/>
              </a:lnSpc>
              <a:buFont typeface="+mj-lt"/>
              <a:buAutoNum type="arabicPeriod"/>
              <a:defRPr sz="2000"/>
            </a:lvl1pPr>
            <a:lvl2pPr marL="571500" indent="-342900">
              <a:lnSpc>
                <a:spcPct val="100000"/>
              </a:lnSpc>
              <a:buFont typeface="+mj-lt"/>
              <a:buAutoNum type="arabicPeriod"/>
              <a:defRPr sz="2000"/>
            </a:lvl2pPr>
            <a:lvl3pPr marL="800100" indent="-342900">
              <a:lnSpc>
                <a:spcPct val="100000"/>
              </a:lnSpc>
              <a:buFont typeface="+mj-lt"/>
              <a:buAutoNum type="arabicPeriod"/>
              <a:defRPr sz="2000"/>
            </a:lvl3pPr>
            <a:lvl4pPr marL="1028700" indent="-342900">
              <a:lnSpc>
                <a:spcPct val="100000"/>
              </a:lnSpc>
              <a:buFont typeface="+mj-lt"/>
              <a:buAutoNum type="arabicPeriod"/>
              <a:defRPr sz="2000"/>
            </a:lvl4pPr>
            <a:lvl5pPr>
              <a:lnSpc>
                <a:spcPct val="100000"/>
              </a:lnSpc>
              <a:buFont typeface="+mj-lt"/>
              <a:buAutoNum type="arabicPeriod"/>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AF50F4DE-D5C9-EDEE-A6C1-8053893B18C6}"/>
              </a:ext>
              <a:ext uri="{C183D7F6-B498-43B3-948B-1728B52AA6E4}">
                <adec:decorative xmlns:adec="http://schemas.microsoft.com/office/drawing/2017/decorative" val="1"/>
              </a:ext>
            </a:extLst>
          </p:cNvPr>
          <p:cNvCxnSpPr>
            <a:cxnSpLocks/>
          </p:cNvCxnSpPr>
          <p:nvPr userDrawn="1"/>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0E02C9ED-7E7F-43D6-3567-8A7D0DC86025}"/>
              </a:ext>
            </a:extLst>
          </p:cNvPr>
          <p:cNvSpPr>
            <a:spLocks noGrp="1"/>
          </p:cNvSpPr>
          <p:nvPr>
            <p:ph type="ftr" sz="quarter" idx="11"/>
          </p:nvPr>
        </p:nvSpPr>
        <p:spPr>
          <a:xfrm>
            <a:off x="5588000" y="6438900"/>
            <a:ext cx="3972690" cy="419100"/>
          </a:xfrm>
        </p:spPr>
        <p:txBody>
          <a:bodyPr/>
          <a:lstStyle/>
          <a:p>
            <a:r>
              <a:rPr lang="en-US" dirty="0"/>
              <a:t>Sample Footer Text</a:t>
            </a:r>
          </a:p>
        </p:txBody>
      </p:sp>
      <p:sp>
        <p:nvSpPr>
          <p:cNvPr id="13" name="Date Placeholder 4">
            <a:extLst>
              <a:ext uri="{FF2B5EF4-FFF2-40B4-BE49-F238E27FC236}">
                <a16:creationId xmlns:a16="http://schemas.microsoft.com/office/drawing/2014/main" id="{94369780-1787-623B-A3F0-C72DED32992F}"/>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10/22/2025</a:t>
            </a:fld>
            <a:endParaRPr lang="en-US" dirty="0"/>
          </a:p>
        </p:txBody>
      </p:sp>
      <p:sp>
        <p:nvSpPr>
          <p:cNvPr id="14" name="Slide Number Placeholder 5">
            <a:extLst>
              <a:ext uri="{FF2B5EF4-FFF2-40B4-BE49-F238E27FC236}">
                <a16:creationId xmlns:a16="http://schemas.microsoft.com/office/drawing/2014/main" id="{B9B34B61-93E0-16E5-3DE1-0085D9CB4486}"/>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25536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A8E2B0F-68B7-6425-620F-3E3285F51A3E}"/>
              </a:ext>
            </a:extLst>
          </p:cNvPr>
          <p:cNvSpPr>
            <a:spLocks noGrp="1"/>
          </p:cNvSpPr>
          <p:nvPr>
            <p:ph type="title"/>
          </p:nvPr>
        </p:nvSpPr>
        <p:spPr>
          <a:xfrm>
            <a:off x="1088136" y="1090244"/>
            <a:ext cx="4659277" cy="166980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F2BB16B-437E-D6AB-E317-2BE63ABCB1E0}"/>
              </a:ext>
            </a:extLst>
          </p:cNvPr>
          <p:cNvSpPr>
            <a:spLocks noGrp="1"/>
          </p:cNvSpPr>
          <p:nvPr>
            <p:ph sz="quarter" idx="14"/>
          </p:nvPr>
        </p:nvSpPr>
        <p:spPr>
          <a:xfrm>
            <a:off x="6444588" y="1090244"/>
            <a:ext cx="4680612" cy="1670050"/>
          </a:xfrm>
        </p:spPr>
        <p:txBody>
          <a:bodyPr/>
          <a:lstStyle>
            <a:lvl1pPr>
              <a:lnSpc>
                <a:spcPct val="100000"/>
              </a:lnSpc>
              <a:buFontTx/>
              <a:buNone/>
              <a:defRPr baseline="0"/>
            </a:lvl1pPr>
            <a:lvl2pPr marL="228600" indent="0">
              <a:lnSpc>
                <a:spcPct val="100000"/>
              </a:lnSpc>
              <a:buFontTx/>
              <a:buNone/>
              <a:defRPr baseline="0"/>
            </a:lvl2pPr>
            <a:lvl3pPr marL="457200" indent="0">
              <a:lnSpc>
                <a:spcPct val="100000"/>
              </a:lnSpc>
              <a:buFontTx/>
              <a:buNone/>
              <a:defRPr baseline="0"/>
            </a:lvl3pPr>
            <a:lvl4pPr marL="685800" indent="0">
              <a:lnSpc>
                <a:spcPct val="100000"/>
              </a:lnSpc>
              <a:buFontTx/>
              <a:buNone/>
              <a:defRPr baseline="0"/>
            </a:lvl4pPr>
            <a:lvl5pPr marL="914400" indent="0">
              <a:lnSpc>
                <a:spcPct val="100000"/>
              </a:lnSpc>
              <a:buFontTx/>
              <a:buNone/>
              <a:defRPr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467FC12-63BB-4A63-9424-BFBF8E1D71D9}" type="datetime1">
              <a:rPr lang="en-US" smtClean="0"/>
              <a:t>10/22/2025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7" name="Straight Connector 6">
            <a:extLst>
              <a:ext uri="{FF2B5EF4-FFF2-40B4-BE49-F238E27FC236}">
                <a16:creationId xmlns:a16="http://schemas.microsoft.com/office/drawing/2014/main" id="{66FBA52A-0B44-31D0-A581-D65241A30F6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13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7676" y="1114856"/>
            <a:ext cx="3493858" cy="3456894"/>
          </a:xfrm>
        </p:spPr>
        <p:txBody>
          <a:bodyPr anchor="t">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263141" y="1115290"/>
            <a:ext cx="5862059" cy="3461212"/>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BAA7FA5-AD20-4A92-9D35-3CC6CFA49E64}" type="datetime1">
              <a:rPr lang="en-US" smtClean="0"/>
              <a:t>10/22/2025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28C9ED00-129A-337D-199B-933973FFF6B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16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7676" y="1114856"/>
            <a:ext cx="3923455" cy="4083580"/>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294612" y="1115290"/>
            <a:ext cx="5809713" cy="5171210"/>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02AB700-8552-46A0-B700-5DA0068ADBFC}" type="datetime1">
              <a:rPr lang="en-US" smtClean="0"/>
              <a:t>10/22/2025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9954F329-E63B-9F25-4E06-2E98A6453DA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47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5733" y="1119386"/>
            <a:ext cx="3496147" cy="4940661"/>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863418" y="1119386"/>
            <a:ext cx="6242849" cy="4940661"/>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A892AD61-D199-4B74-B80B-2001400510FA}" type="datetime1">
              <a:rPr lang="en-US" smtClean="0"/>
              <a:t>10/22/2025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317C024E-BDA9-596A-880A-BD5A17F5C7F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60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a:xfrm>
            <a:off x="1088136" y="1090246"/>
            <a:ext cx="10840626" cy="79051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a:xfrm>
            <a:off x="1088135" y="1880756"/>
            <a:ext cx="10840627" cy="45581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2ABAD28B-DD56-4B56-883A-96608C765E28}" type="datetimeFigureOut">
              <a:rPr lang="en-US" smtClean="0"/>
              <a:t>10/22/2025</a:t>
            </a:fld>
            <a:endParaRPr lang="en-US" dirty="0"/>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7" name="Straight Connector 6">
            <a:extLst>
              <a:ext uri="{FF2B5EF4-FFF2-40B4-BE49-F238E27FC236}">
                <a16:creationId xmlns:a16="http://schemas.microsoft.com/office/drawing/2014/main" id="{FD144482-F463-E942-01AE-69DF54F4171C}"/>
              </a:ext>
              <a:ext uri="{C183D7F6-B498-43B3-948B-1728B52AA6E4}">
                <adec:decorative xmlns:adec="http://schemas.microsoft.com/office/drawing/2017/decorative" val="1"/>
              </a:ext>
            </a:extLst>
          </p:cNvPr>
          <p:cNvCxnSpPr>
            <a:cxnSpLocks/>
          </p:cNvCxnSpPr>
          <p:nvPr userDrawn="1"/>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482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3701" y="1114655"/>
            <a:ext cx="2771326" cy="3675552"/>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134532" y="1129145"/>
            <a:ext cx="7794231" cy="5157355"/>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00D9374-B0AF-43C5-90A8-C409C7D54B55}" type="datetime1">
              <a:rPr lang="en-US" smtClean="0"/>
              <a:t>10/22/2025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7547F2C9-46DC-B902-E883-CE0360E6DD94}"/>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412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85788" y="1111101"/>
            <a:ext cx="6339412" cy="1143000"/>
          </a:xfrm>
        </p:spPr>
        <p:txBody>
          <a:bodyPr anchor="t"/>
          <a:lstStyle/>
          <a:p>
            <a:r>
              <a:rPr lang="en-US" dirty="0"/>
              <a:t>Click to edit Master title style</a:t>
            </a:r>
          </a:p>
        </p:txBody>
      </p:sp>
      <p:sp>
        <p:nvSpPr>
          <p:cNvPr id="6" name="Picture Placeholder 10">
            <a:extLst>
              <a:ext uri="{FF2B5EF4-FFF2-40B4-BE49-F238E27FC236}">
                <a16:creationId xmlns:a16="http://schemas.microsoft.com/office/drawing/2014/main" id="{6FB7CB50-241E-E6B6-1C0E-1B5466B14779}"/>
              </a:ext>
            </a:extLst>
          </p:cNvPr>
          <p:cNvSpPr>
            <a:spLocks noGrp="1"/>
          </p:cNvSpPr>
          <p:nvPr>
            <p:ph type="pic" sz="quarter" idx="13" hasCustomPrompt="1"/>
          </p:nvPr>
        </p:nvSpPr>
        <p:spPr>
          <a:xfrm>
            <a:off x="12192" y="0"/>
            <a:ext cx="4506585"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1" name="Content Placeholder 7">
            <a:extLst>
              <a:ext uri="{FF2B5EF4-FFF2-40B4-BE49-F238E27FC236}">
                <a16:creationId xmlns:a16="http://schemas.microsoft.com/office/drawing/2014/main" id="{A1C94DDD-A7D7-1407-F63C-F296AB454220}"/>
              </a:ext>
            </a:extLst>
          </p:cNvPr>
          <p:cNvSpPr>
            <a:spLocks noGrp="1"/>
          </p:cNvSpPr>
          <p:nvPr>
            <p:ph sz="quarter" idx="18"/>
          </p:nvPr>
        </p:nvSpPr>
        <p:spPr>
          <a:xfrm>
            <a:off x="4785787" y="2402887"/>
            <a:ext cx="6339414" cy="3883614"/>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363871FB-7459-8C2E-BA80-AD31AE855A93}"/>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7504282-04A3-1CE1-50A4-AF83D0D40A42}"/>
              </a:ext>
            </a:extLst>
          </p:cNvPr>
          <p:cNvSpPr>
            <a:spLocks noGrp="1"/>
          </p:cNvSpPr>
          <p:nvPr>
            <p:ph type="ftr" sz="quarter" idx="11"/>
          </p:nvPr>
        </p:nvSpPr>
        <p:spPr>
          <a:xfrm>
            <a:off x="4785788" y="6438900"/>
            <a:ext cx="4774902" cy="419100"/>
          </a:xfrm>
        </p:spPr>
        <p:txBody>
          <a:bodyPr/>
          <a:lstStyle/>
          <a:p>
            <a:r>
              <a:rPr lang="en-US"/>
              <a:t>Sample Footer Text</a:t>
            </a:r>
            <a:endParaRPr lang="en-US" dirty="0"/>
          </a:p>
        </p:txBody>
      </p:sp>
      <p:sp>
        <p:nvSpPr>
          <p:cNvPr id="7" name="Date Placeholder 4">
            <a:extLst>
              <a:ext uri="{FF2B5EF4-FFF2-40B4-BE49-F238E27FC236}">
                <a16:creationId xmlns:a16="http://schemas.microsoft.com/office/drawing/2014/main" id="{CA12AEFE-D7DE-804A-807C-704D5B34E130}"/>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10/22/2025</a:t>
            </a:fld>
            <a:endParaRPr lang="en-US" dirty="0"/>
          </a:p>
        </p:txBody>
      </p:sp>
      <p:sp>
        <p:nvSpPr>
          <p:cNvPr id="8" name="Slide Number Placeholder 5">
            <a:extLst>
              <a:ext uri="{FF2B5EF4-FFF2-40B4-BE49-F238E27FC236}">
                <a16:creationId xmlns:a16="http://schemas.microsoft.com/office/drawing/2014/main" id="{9C293909-C7AB-A707-F48B-6007FE72563B}"/>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1331919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7780" y="1111101"/>
            <a:ext cx="6339541" cy="1143000"/>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97907" y="2402887"/>
            <a:ext cx="6339414" cy="3883614"/>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E94E29EC-6D85-E8CA-F571-29C29779804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4">
            <a:extLst>
              <a:ext uri="{FF2B5EF4-FFF2-40B4-BE49-F238E27FC236}">
                <a16:creationId xmlns:a16="http://schemas.microsoft.com/office/drawing/2014/main" id="{91F623F8-148C-BF68-DC1B-B1261EF2B177}"/>
              </a:ext>
            </a:extLst>
          </p:cNvPr>
          <p:cNvSpPr>
            <a:spLocks noGrp="1"/>
          </p:cNvSpPr>
          <p:nvPr>
            <p:ph type="ftr" sz="quarter" idx="11"/>
          </p:nvPr>
        </p:nvSpPr>
        <p:spPr>
          <a:xfrm>
            <a:off x="1097781" y="6438900"/>
            <a:ext cx="4775030" cy="419100"/>
          </a:xfrm>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F4339383-0924-E735-8737-2CFD7A1D40E9}"/>
              </a:ext>
            </a:extLst>
          </p:cNvPr>
          <p:cNvSpPr>
            <a:spLocks noGrp="1"/>
          </p:cNvSpPr>
          <p:nvPr>
            <p:ph type="dt" sz="half" idx="15"/>
          </p:nvPr>
        </p:nvSpPr>
        <p:spPr>
          <a:xfrm>
            <a:off x="5963017" y="6438900"/>
            <a:ext cx="864704" cy="419100"/>
          </a:xfrm>
        </p:spPr>
        <p:txBody>
          <a:bodyPr/>
          <a:lstStyle/>
          <a:p>
            <a:fld id="{2ABAD28B-DD56-4B56-883A-96608C765E28}" type="datetimeFigureOut">
              <a:rPr lang="en-US" smtClean="0"/>
              <a:pPr/>
              <a:t>10/22/2025</a:t>
            </a:fld>
            <a:endParaRPr lang="en-US" dirty="0"/>
          </a:p>
        </p:txBody>
      </p:sp>
      <p:sp>
        <p:nvSpPr>
          <p:cNvPr id="6" name="Slide Number Placeholder 5">
            <a:extLst>
              <a:ext uri="{FF2B5EF4-FFF2-40B4-BE49-F238E27FC236}">
                <a16:creationId xmlns:a16="http://schemas.microsoft.com/office/drawing/2014/main" id="{92279924-70A9-325D-5C94-812F304840DB}"/>
              </a:ext>
            </a:extLst>
          </p:cNvPr>
          <p:cNvSpPr>
            <a:spLocks noGrp="1"/>
          </p:cNvSpPr>
          <p:nvPr>
            <p:ph type="sldNum" sz="quarter" idx="12"/>
          </p:nvPr>
        </p:nvSpPr>
        <p:spPr>
          <a:xfrm>
            <a:off x="6835885" y="6438900"/>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685414" y="0"/>
            <a:ext cx="4506585"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049834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776991" y="1112104"/>
            <a:ext cx="7321615" cy="932688"/>
          </a:xfrm>
        </p:spPr>
        <p:txBody>
          <a:bodyPr anchor="t"/>
          <a:lstStyle/>
          <a:p>
            <a:r>
              <a:rPr lang="en-US"/>
              <a:t>Click to edit Master title style</a:t>
            </a:r>
            <a:endParaRPr lang="en-US" dirty="0"/>
          </a:p>
        </p:txBody>
      </p:sp>
      <p:sp>
        <p:nvSpPr>
          <p:cNvPr id="15" name="Picture Placeholder 10">
            <a:extLst>
              <a:ext uri="{FF2B5EF4-FFF2-40B4-BE49-F238E27FC236}">
                <a16:creationId xmlns:a16="http://schemas.microsoft.com/office/drawing/2014/main" id="{5189CF27-6D02-DB0D-F5D1-1535F1479166}"/>
              </a:ext>
            </a:extLst>
          </p:cNvPr>
          <p:cNvSpPr>
            <a:spLocks noGrp="1"/>
          </p:cNvSpPr>
          <p:nvPr>
            <p:ph type="pic" sz="quarter" idx="19" hasCustomPrompt="1"/>
          </p:nvPr>
        </p:nvSpPr>
        <p:spPr>
          <a:xfrm>
            <a:off x="0" y="0"/>
            <a:ext cx="3526439"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Content Placeholder 7">
            <a:extLst>
              <a:ext uri="{FF2B5EF4-FFF2-40B4-BE49-F238E27FC236}">
                <a16:creationId xmlns:a16="http://schemas.microsoft.com/office/drawing/2014/main" id="{6373ED08-D584-FD0F-C5B0-EF4E07A0D890}"/>
              </a:ext>
            </a:extLst>
          </p:cNvPr>
          <p:cNvSpPr>
            <a:spLocks noGrp="1"/>
          </p:cNvSpPr>
          <p:nvPr>
            <p:ph sz="quarter" idx="18"/>
          </p:nvPr>
        </p:nvSpPr>
        <p:spPr>
          <a:xfrm>
            <a:off x="3776075" y="2187258"/>
            <a:ext cx="7349126" cy="4099242"/>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7D906524-8E7E-05A8-4F9E-A2C39750A30C}"/>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F256971-28FA-FA33-0A85-0B851EA7AE9B}"/>
              </a:ext>
            </a:extLst>
          </p:cNvPr>
          <p:cNvSpPr>
            <a:spLocks noGrp="1"/>
          </p:cNvSpPr>
          <p:nvPr>
            <p:ph type="ftr" sz="quarter" idx="11"/>
          </p:nvPr>
        </p:nvSpPr>
        <p:spPr>
          <a:xfrm>
            <a:off x="3776076" y="6438900"/>
            <a:ext cx="5784614" cy="419100"/>
          </a:xfrm>
        </p:spPr>
        <p:txBody>
          <a:bodyPr/>
          <a:lstStyle/>
          <a:p>
            <a:r>
              <a:rPr lang="en-US"/>
              <a:t>Sample Footer Text</a:t>
            </a:r>
            <a:endParaRPr lang="en-US" dirty="0"/>
          </a:p>
        </p:txBody>
      </p:sp>
      <p:sp>
        <p:nvSpPr>
          <p:cNvPr id="7" name="Date Placeholder 4">
            <a:extLst>
              <a:ext uri="{FF2B5EF4-FFF2-40B4-BE49-F238E27FC236}">
                <a16:creationId xmlns:a16="http://schemas.microsoft.com/office/drawing/2014/main" id="{F04B437D-29C2-D3ED-BEFA-E1F868B0FB5E}"/>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10/22/2025</a:t>
            </a:fld>
            <a:endParaRPr lang="en-US" dirty="0"/>
          </a:p>
        </p:txBody>
      </p:sp>
      <p:sp>
        <p:nvSpPr>
          <p:cNvPr id="8" name="Slide Number Placeholder 5">
            <a:extLst>
              <a:ext uri="{FF2B5EF4-FFF2-40B4-BE49-F238E27FC236}">
                <a16:creationId xmlns:a16="http://schemas.microsoft.com/office/drawing/2014/main" id="{70EB108D-6128-5356-6097-7D1D10551222}"/>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7204964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3394" y="1112104"/>
            <a:ext cx="7343564" cy="932688"/>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93393" y="2187258"/>
            <a:ext cx="7343565" cy="4099242"/>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4D039FC6-F740-7D02-FD07-5B1B076DCE63}"/>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DC666571-786A-B2D2-4FC3-C22E71C243E1}"/>
              </a:ext>
            </a:extLst>
          </p:cNvPr>
          <p:cNvSpPr>
            <a:spLocks noGrp="1"/>
          </p:cNvSpPr>
          <p:nvPr>
            <p:ph type="ftr" sz="quarter" idx="11"/>
          </p:nvPr>
        </p:nvSpPr>
        <p:spPr>
          <a:xfrm>
            <a:off x="1093394" y="6438900"/>
            <a:ext cx="5779054" cy="419100"/>
          </a:xfrm>
        </p:spPr>
        <p:txBody>
          <a:bodyPr/>
          <a:lstStyle/>
          <a:p>
            <a:r>
              <a:rPr lang="en-US" dirty="0"/>
              <a:t>Sample Footer Text</a:t>
            </a:r>
          </a:p>
        </p:txBody>
      </p:sp>
      <p:sp>
        <p:nvSpPr>
          <p:cNvPr id="6" name="Date Placeholder 4">
            <a:extLst>
              <a:ext uri="{FF2B5EF4-FFF2-40B4-BE49-F238E27FC236}">
                <a16:creationId xmlns:a16="http://schemas.microsoft.com/office/drawing/2014/main" id="{A324A0C0-9CB0-6208-0780-67E3C7F2C02C}"/>
              </a:ext>
            </a:extLst>
          </p:cNvPr>
          <p:cNvSpPr>
            <a:spLocks noGrp="1"/>
          </p:cNvSpPr>
          <p:nvPr>
            <p:ph type="dt" sz="half" idx="15"/>
          </p:nvPr>
        </p:nvSpPr>
        <p:spPr>
          <a:xfrm>
            <a:off x="6962654" y="6438900"/>
            <a:ext cx="864704" cy="419100"/>
          </a:xfrm>
        </p:spPr>
        <p:txBody>
          <a:bodyPr/>
          <a:lstStyle/>
          <a:p>
            <a:fld id="{2ABAD28B-DD56-4B56-883A-96608C765E28}" type="datetimeFigureOut">
              <a:rPr lang="en-US" smtClean="0"/>
              <a:pPr/>
              <a:t>10/22/2025</a:t>
            </a:fld>
            <a:endParaRPr lang="en-US" dirty="0"/>
          </a:p>
        </p:txBody>
      </p:sp>
      <p:sp>
        <p:nvSpPr>
          <p:cNvPr id="7" name="Slide Number Placeholder 5">
            <a:extLst>
              <a:ext uri="{FF2B5EF4-FFF2-40B4-BE49-F238E27FC236}">
                <a16:creationId xmlns:a16="http://schemas.microsoft.com/office/drawing/2014/main" id="{7F7421E2-5EEC-7791-DBEE-600FF5170816}"/>
              </a:ext>
            </a:extLst>
          </p:cNvPr>
          <p:cNvSpPr>
            <a:spLocks noGrp="1"/>
          </p:cNvSpPr>
          <p:nvPr>
            <p:ph type="sldNum" sz="quarter" idx="12"/>
          </p:nvPr>
        </p:nvSpPr>
        <p:spPr>
          <a:xfrm>
            <a:off x="7835522" y="6438900"/>
            <a:ext cx="601436" cy="419100"/>
          </a:xfrm>
        </p:spPr>
        <p:txBody>
          <a:bodyPr/>
          <a:lstStyle/>
          <a:p>
            <a:fld id="{AEAA3239-9EA4-4A65-A281-97F994456D9F}" type="slidenum">
              <a:rPr lang="en-US" smtClean="0"/>
              <a:t>‹#›</a:t>
            </a:fld>
            <a:endParaRPr lang="en-US"/>
          </a:p>
        </p:txBody>
      </p:sp>
      <p:sp>
        <p:nvSpPr>
          <p:cNvPr id="12" name="Picture Placeholder 10">
            <a:extLst>
              <a:ext uri="{FF2B5EF4-FFF2-40B4-BE49-F238E27FC236}">
                <a16:creationId xmlns:a16="http://schemas.microsoft.com/office/drawing/2014/main" id="{61964118-5CFA-FFA8-E19F-A107D63DDC08}"/>
              </a:ext>
            </a:extLst>
          </p:cNvPr>
          <p:cNvSpPr>
            <a:spLocks noGrp="1"/>
          </p:cNvSpPr>
          <p:nvPr>
            <p:ph type="pic" sz="quarter" idx="13" hasCustomPrompt="1"/>
          </p:nvPr>
        </p:nvSpPr>
        <p:spPr>
          <a:xfrm>
            <a:off x="8665559" y="0"/>
            <a:ext cx="3526439"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523332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386751" y="1115736"/>
            <a:ext cx="4738450" cy="1283986"/>
          </a:xfrm>
        </p:spPr>
        <p:txBody>
          <a:bodyPr anchor="t">
            <a:normAutofit/>
          </a:bodyPr>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F01DFFF1-3C5B-AB29-A606-DE5652872224}"/>
              </a:ext>
            </a:extLst>
          </p:cNvPr>
          <p:cNvSpPr>
            <a:spLocks noGrp="1"/>
          </p:cNvSpPr>
          <p:nvPr>
            <p:ph type="pic" sz="quarter" idx="13" hasCustomPrompt="1"/>
          </p:nvPr>
        </p:nvSpPr>
        <p:spPr>
          <a:xfrm>
            <a:off x="0" y="0"/>
            <a:ext cx="609600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3" name="Content Placeholder 7">
            <a:extLst>
              <a:ext uri="{FF2B5EF4-FFF2-40B4-BE49-F238E27FC236}">
                <a16:creationId xmlns:a16="http://schemas.microsoft.com/office/drawing/2014/main" id="{E2816D63-0E0C-C808-4BF8-6A562C18459A}"/>
              </a:ext>
            </a:extLst>
          </p:cNvPr>
          <p:cNvSpPr>
            <a:spLocks noGrp="1"/>
          </p:cNvSpPr>
          <p:nvPr>
            <p:ph sz="quarter" idx="15"/>
          </p:nvPr>
        </p:nvSpPr>
        <p:spPr>
          <a:xfrm>
            <a:off x="6386751" y="2552124"/>
            <a:ext cx="4738450" cy="3734376"/>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04FCA30A-9E9D-9618-76A9-8B4CFF8E32FB}"/>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536C1912-E3D3-9A9F-E1CD-E0E6FFC247FA}"/>
              </a:ext>
            </a:extLst>
          </p:cNvPr>
          <p:cNvSpPr>
            <a:spLocks noGrp="1"/>
          </p:cNvSpPr>
          <p:nvPr>
            <p:ph type="ftr" sz="quarter" idx="11"/>
          </p:nvPr>
        </p:nvSpPr>
        <p:spPr>
          <a:xfrm>
            <a:off x="6386752" y="6438900"/>
            <a:ext cx="3173938" cy="419100"/>
          </a:xfrm>
        </p:spPr>
        <p:txBody>
          <a:bodyPr/>
          <a:lstStyle/>
          <a:p>
            <a:r>
              <a:rPr lang="en-US"/>
              <a:t>Sample Footer Text</a:t>
            </a:r>
            <a:endParaRPr lang="en-US" dirty="0"/>
          </a:p>
        </p:txBody>
      </p:sp>
      <p:sp>
        <p:nvSpPr>
          <p:cNvPr id="4" name="Date Placeholder 4">
            <a:extLst>
              <a:ext uri="{FF2B5EF4-FFF2-40B4-BE49-F238E27FC236}">
                <a16:creationId xmlns:a16="http://schemas.microsoft.com/office/drawing/2014/main" id="{8D67CAFB-8059-63E5-52A8-1184092A0F3D}"/>
              </a:ext>
            </a:extLst>
          </p:cNvPr>
          <p:cNvSpPr>
            <a:spLocks noGrp="1"/>
          </p:cNvSpPr>
          <p:nvPr>
            <p:ph type="dt" sz="half" idx="16"/>
          </p:nvPr>
        </p:nvSpPr>
        <p:spPr>
          <a:xfrm>
            <a:off x="9650896" y="6438900"/>
            <a:ext cx="864704" cy="419100"/>
          </a:xfrm>
        </p:spPr>
        <p:txBody>
          <a:bodyPr/>
          <a:lstStyle/>
          <a:p>
            <a:fld id="{2ABAD28B-DD56-4B56-883A-96608C765E28}" type="datetimeFigureOut">
              <a:rPr lang="en-US" smtClean="0"/>
              <a:pPr/>
              <a:t>10/22/2025</a:t>
            </a:fld>
            <a:endParaRPr lang="en-US" dirty="0"/>
          </a:p>
        </p:txBody>
      </p:sp>
      <p:sp>
        <p:nvSpPr>
          <p:cNvPr id="8" name="Slide Number Placeholder 5">
            <a:extLst>
              <a:ext uri="{FF2B5EF4-FFF2-40B4-BE49-F238E27FC236}">
                <a16:creationId xmlns:a16="http://schemas.microsoft.com/office/drawing/2014/main" id="{12D5E22B-CB25-9948-A8AA-BACF7E422F0B}"/>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78232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066" y="1115736"/>
            <a:ext cx="4738583" cy="1288169"/>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92" y="2552124"/>
            <a:ext cx="4738450" cy="37343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B84581EB-7A5A-925D-6E20-5C04A0EAA2CE}"/>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4">
            <a:extLst>
              <a:ext uri="{FF2B5EF4-FFF2-40B4-BE49-F238E27FC236}">
                <a16:creationId xmlns:a16="http://schemas.microsoft.com/office/drawing/2014/main" id="{084EA123-AEAB-8F33-C22D-31F9F11A93CE}"/>
              </a:ext>
            </a:extLst>
          </p:cNvPr>
          <p:cNvSpPr>
            <a:spLocks noGrp="1"/>
          </p:cNvSpPr>
          <p:nvPr>
            <p:ph type="ftr" sz="quarter" idx="11"/>
          </p:nvPr>
        </p:nvSpPr>
        <p:spPr>
          <a:xfrm>
            <a:off x="1088066" y="6438900"/>
            <a:ext cx="3174065" cy="419100"/>
          </a:xfrm>
        </p:spPr>
        <p:txBody>
          <a:bodyPr/>
          <a:lstStyle/>
          <a:p>
            <a:r>
              <a:rPr lang="en-US" dirty="0"/>
              <a:t>Sample Footer Text</a:t>
            </a:r>
          </a:p>
        </p:txBody>
      </p:sp>
      <p:sp>
        <p:nvSpPr>
          <p:cNvPr id="9" name="Date Placeholder 4">
            <a:extLst>
              <a:ext uri="{FF2B5EF4-FFF2-40B4-BE49-F238E27FC236}">
                <a16:creationId xmlns:a16="http://schemas.microsoft.com/office/drawing/2014/main" id="{AA2FCA56-AA13-81B1-1707-7A5D7557B5F8}"/>
              </a:ext>
            </a:extLst>
          </p:cNvPr>
          <p:cNvSpPr>
            <a:spLocks noGrp="1"/>
          </p:cNvSpPr>
          <p:nvPr>
            <p:ph type="dt" sz="half" idx="15"/>
          </p:nvPr>
        </p:nvSpPr>
        <p:spPr>
          <a:xfrm>
            <a:off x="4352338" y="6438900"/>
            <a:ext cx="864704" cy="419100"/>
          </a:xfrm>
        </p:spPr>
        <p:txBody>
          <a:bodyPr/>
          <a:lstStyle/>
          <a:p>
            <a:fld id="{2ABAD28B-DD56-4B56-883A-96608C765E28}" type="datetimeFigureOut">
              <a:rPr lang="en-US" smtClean="0"/>
              <a:pPr/>
              <a:t>10/22/2025</a:t>
            </a:fld>
            <a:endParaRPr lang="en-US" dirty="0"/>
          </a:p>
        </p:txBody>
      </p:sp>
      <p:sp>
        <p:nvSpPr>
          <p:cNvPr id="10" name="Slide Number Placeholder 5">
            <a:extLst>
              <a:ext uri="{FF2B5EF4-FFF2-40B4-BE49-F238E27FC236}">
                <a16:creationId xmlns:a16="http://schemas.microsoft.com/office/drawing/2014/main" id="{4358A8E3-C7AA-9216-35FD-FE820598287A}"/>
              </a:ext>
            </a:extLst>
          </p:cNvPr>
          <p:cNvSpPr>
            <a:spLocks noGrp="1"/>
          </p:cNvSpPr>
          <p:nvPr>
            <p:ph type="sldNum" sz="quarter" idx="12"/>
          </p:nvPr>
        </p:nvSpPr>
        <p:spPr>
          <a:xfrm>
            <a:off x="5225206" y="6438900"/>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6096000" y="0"/>
            <a:ext cx="609600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8302217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1355" y="1111101"/>
            <a:ext cx="3813845" cy="1493861"/>
          </a:xfrm>
        </p:spPr>
        <p:txBody>
          <a:bodyPr anchor="t">
            <a:normAutofit/>
          </a:bodyPr>
          <a:lstStyle>
            <a:lvl1pPr>
              <a:defRPr sz="3600"/>
            </a:lvl1pPr>
          </a:lstStyle>
          <a:p>
            <a:r>
              <a:rPr lang="en-US" dirty="0"/>
              <a:t>Click to edit Master title style</a:t>
            </a:r>
          </a:p>
        </p:txBody>
      </p:sp>
      <p:sp>
        <p:nvSpPr>
          <p:cNvPr id="5" name="Picture Placeholder 10">
            <a:extLst>
              <a:ext uri="{FF2B5EF4-FFF2-40B4-BE49-F238E27FC236}">
                <a16:creationId xmlns:a16="http://schemas.microsoft.com/office/drawing/2014/main" id="{F6B569F2-50A1-6E37-5081-6843927083F0}"/>
              </a:ext>
            </a:extLst>
          </p:cNvPr>
          <p:cNvSpPr>
            <a:spLocks noGrp="1"/>
          </p:cNvSpPr>
          <p:nvPr>
            <p:ph type="pic" sz="quarter" idx="13" hasCustomPrompt="1"/>
          </p:nvPr>
        </p:nvSpPr>
        <p:spPr>
          <a:xfrm>
            <a:off x="12192" y="0"/>
            <a:ext cx="6999768"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7" name="Content Placeholder 7">
            <a:extLst>
              <a:ext uri="{FF2B5EF4-FFF2-40B4-BE49-F238E27FC236}">
                <a16:creationId xmlns:a16="http://schemas.microsoft.com/office/drawing/2014/main" id="{7B790101-D67D-E697-E691-37D8E802AC85}"/>
              </a:ext>
            </a:extLst>
          </p:cNvPr>
          <p:cNvSpPr>
            <a:spLocks noGrp="1"/>
          </p:cNvSpPr>
          <p:nvPr>
            <p:ph sz="quarter" idx="18"/>
          </p:nvPr>
        </p:nvSpPr>
        <p:spPr>
          <a:xfrm>
            <a:off x="7311355" y="2700671"/>
            <a:ext cx="3813846" cy="35858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84F1FBBF-D97E-831B-C809-27FFA216026F}"/>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4">
            <a:extLst>
              <a:ext uri="{FF2B5EF4-FFF2-40B4-BE49-F238E27FC236}">
                <a16:creationId xmlns:a16="http://schemas.microsoft.com/office/drawing/2014/main" id="{456D6AD1-4AB5-D3E4-10D2-9E53DB2CC8EA}"/>
              </a:ext>
            </a:extLst>
          </p:cNvPr>
          <p:cNvSpPr>
            <a:spLocks noGrp="1"/>
          </p:cNvSpPr>
          <p:nvPr>
            <p:ph type="ftr" sz="quarter" idx="11"/>
          </p:nvPr>
        </p:nvSpPr>
        <p:spPr>
          <a:xfrm>
            <a:off x="7311355" y="6438900"/>
            <a:ext cx="2249334" cy="419100"/>
          </a:xfrm>
        </p:spPr>
        <p:txBody>
          <a:bodyPr/>
          <a:lstStyle/>
          <a:p>
            <a:r>
              <a:rPr lang="en-US" dirty="0"/>
              <a:t>Sample Footer Text</a:t>
            </a:r>
          </a:p>
        </p:txBody>
      </p:sp>
      <p:sp>
        <p:nvSpPr>
          <p:cNvPr id="8" name="Date Placeholder 4">
            <a:extLst>
              <a:ext uri="{FF2B5EF4-FFF2-40B4-BE49-F238E27FC236}">
                <a16:creationId xmlns:a16="http://schemas.microsoft.com/office/drawing/2014/main" id="{9760FBEC-EA46-6A15-284D-4BBD1E04A1B4}"/>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10/22/2025</a:t>
            </a:fld>
            <a:endParaRPr lang="en-US" dirty="0"/>
          </a:p>
        </p:txBody>
      </p:sp>
      <p:sp>
        <p:nvSpPr>
          <p:cNvPr id="11" name="Slide Number Placeholder 5">
            <a:extLst>
              <a:ext uri="{FF2B5EF4-FFF2-40B4-BE49-F238E27FC236}">
                <a16:creationId xmlns:a16="http://schemas.microsoft.com/office/drawing/2014/main" id="{919DC249-6449-71C0-F0A2-E5A28E550CB0}"/>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1839722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8396" y="1111101"/>
            <a:ext cx="3813845" cy="1493863"/>
          </a:xfrm>
        </p:spPr>
        <p:txBody>
          <a:bodyPr anchor="t">
            <a:no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98397" y="2700671"/>
            <a:ext cx="3813846" cy="35858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36A796DD-1556-39E2-B5E4-90C1C2459D2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6713B13-BCC2-B853-769C-4BC6A57D7B6D}"/>
              </a:ext>
            </a:extLst>
          </p:cNvPr>
          <p:cNvSpPr>
            <a:spLocks noGrp="1"/>
          </p:cNvSpPr>
          <p:nvPr>
            <p:ph type="ftr" sz="quarter" idx="11"/>
          </p:nvPr>
        </p:nvSpPr>
        <p:spPr>
          <a:xfrm>
            <a:off x="1098395" y="6438900"/>
            <a:ext cx="2249335" cy="419100"/>
          </a:xfrm>
        </p:spPr>
        <p:txBody>
          <a:bodyPr/>
          <a:lstStyle/>
          <a:p>
            <a:r>
              <a:rPr lang="en-US"/>
              <a:t>Sample Footer Text</a:t>
            </a:r>
            <a:endParaRPr lang="en-US" dirty="0"/>
          </a:p>
        </p:txBody>
      </p:sp>
      <p:sp>
        <p:nvSpPr>
          <p:cNvPr id="6" name="Date Placeholder 4">
            <a:extLst>
              <a:ext uri="{FF2B5EF4-FFF2-40B4-BE49-F238E27FC236}">
                <a16:creationId xmlns:a16="http://schemas.microsoft.com/office/drawing/2014/main" id="{A9915D6C-CE56-12D3-C15C-C56B3EFEAFE7}"/>
              </a:ext>
            </a:extLst>
          </p:cNvPr>
          <p:cNvSpPr>
            <a:spLocks noGrp="1"/>
          </p:cNvSpPr>
          <p:nvPr>
            <p:ph type="dt" sz="half" idx="15"/>
          </p:nvPr>
        </p:nvSpPr>
        <p:spPr>
          <a:xfrm>
            <a:off x="3437937" y="6438900"/>
            <a:ext cx="864704" cy="419100"/>
          </a:xfrm>
        </p:spPr>
        <p:txBody>
          <a:bodyPr/>
          <a:lstStyle/>
          <a:p>
            <a:fld id="{2ABAD28B-DD56-4B56-883A-96608C765E28}" type="datetimeFigureOut">
              <a:rPr lang="en-US" smtClean="0"/>
              <a:pPr/>
              <a:t>10/22/2025</a:t>
            </a:fld>
            <a:endParaRPr lang="en-US" dirty="0"/>
          </a:p>
        </p:txBody>
      </p:sp>
      <p:sp>
        <p:nvSpPr>
          <p:cNvPr id="7" name="Slide Number Placeholder 5">
            <a:extLst>
              <a:ext uri="{FF2B5EF4-FFF2-40B4-BE49-F238E27FC236}">
                <a16:creationId xmlns:a16="http://schemas.microsoft.com/office/drawing/2014/main" id="{3C3F576B-887C-7B84-0990-9143EA6C6012}"/>
              </a:ext>
            </a:extLst>
          </p:cNvPr>
          <p:cNvSpPr>
            <a:spLocks noGrp="1"/>
          </p:cNvSpPr>
          <p:nvPr>
            <p:ph type="sldNum" sz="quarter" idx="12"/>
          </p:nvPr>
        </p:nvSpPr>
        <p:spPr>
          <a:xfrm>
            <a:off x="4310805" y="6438900"/>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192232" y="0"/>
            <a:ext cx="6999768"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41704586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Picture 9">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75ACA1F-D859-596B-9F50-F1E9A2654EAF}"/>
              </a:ext>
            </a:extLst>
          </p:cNvPr>
          <p:cNvSpPr>
            <a:spLocks noGrp="1"/>
          </p:cNvSpPr>
          <p:nvPr>
            <p:ph type="title"/>
          </p:nvPr>
        </p:nvSpPr>
        <p:spPr>
          <a:xfrm flipH="1">
            <a:off x="7894207" y="1112431"/>
            <a:ext cx="3230993" cy="1858941"/>
          </a:xfrm>
        </p:spPr>
        <p:txBody>
          <a:bodyPr anchor="t"/>
          <a:lstStyle/>
          <a:p>
            <a:r>
              <a:rPr lang="en-US" dirty="0"/>
              <a:t>Click to edit Master title style</a:t>
            </a:r>
          </a:p>
        </p:txBody>
      </p:sp>
      <p:sp>
        <p:nvSpPr>
          <p:cNvPr id="2" name="Picture Placeholder 9">
            <a:extLst>
              <a:ext uri="{FF2B5EF4-FFF2-40B4-BE49-F238E27FC236}">
                <a16:creationId xmlns:a16="http://schemas.microsoft.com/office/drawing/2014/main" id="{2A43D9F3-C10E-5B48-BB59-16A8600BD36F}"/>
              </a:ext>
            </a:extLst>
          </p:cNvPr>
          <p:cNvSpPr>
            <a:spLocks noGrp="1"/>
          </p:cNvSpPr>
          <p:nvPr>
            <p:ph type="pic" sz="quarter" idx="13" hasCustomPrompt="1"/>
          </p:nvPr>
        </p:nvSpPr>
        <p:spPr>
          <a:xfrm>
            <a:off x="12192" y="0"/>
            <a:ext cx="7481777"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4" name="Content Placeholder 7">
            <a:extLst>
              <a:ext uri="{FF2B5EF4-FFF2-40B4-BE49-F238E27FC236}">
                <a16:creationId xmlns:a16="http://schemas.microsoft.com/office/drawing/2014/main" id="{2E10F120-2F5B-B2FD-DB40-683E6176C3D4}"/>
              </a:ext>
            </a:extLst>
          </p:cNvPr>
          <p:cNvSpPr>
            <a:spLocks noGrp="1"/>
          </p:cNvSpPr>
          <p:nvPr>
            <p:ph sz="quarter" idx="15"/>
          </p:nvPr>
        </p:nvSpPr>
        <p:spPr>
          <a:xfrm>
            <a:off x="7901280" y="3133255"/>
            <a:ext cx="3223920" cy="2656250"/>
          </a:xfrm>
        </p:spPr>
        <p:txBody>
          <a:bodyPr vert="horz" lIns="91440" tIns="45720" rIns="91440" bIns="45720" rtlCol="0">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a:extLst>
              <a:ext uri="{FF2B5EF4-FFF2-40B4-BE49-F238E27FC236}">
                <a16:creationId xmlns:a16="http://schemas.microsoft.com/office/drawing/2014/main" id="{C9A12B08-97E1-66BD-9B69-377E28512750}"/>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9EACEEC7-E0DC-ABF5-188B-5636A17BD6A4}"/>
              </a:ext>
            </a:extLst>
          </p:cNvPr>
          <p:cNvSpPr>
            <a:spLocks noGrp="1"/>
          </p:cNvSpPr>
          <p:nvPr>
            <p:ph type="ftr" sz="quarter" idx="11"/>
          </p:nvPr>
        </p:nvSpPr>
        <p:spPr>
          <a:xfrm>
            <a:off x="7894207" y="6438900"/>
            <a:ext cx="1666482" cy="419100"/>
          </a:xfrm>
        </p:spPr>
        <p:txBody>
          <a:bodyPr/>
          <a:lstStyle/>
          <a:p>
            <a:r>
              <a:rPr lang="en-US" dirty="0"/>
              <a:t>Sample Footer Text</a:t>
            </a:r>
          </a:p>
        </p:txBody>
      </p:sp>
      <p:sp>
        <p:nvSpPr>
          <p:cNvPr id="8" name="Date Placeholder 4">
            <a:extLst>
              <a:ext uri="{FF2B5EF4-FFF2-40B4-BE49-F238E27FC236}">
                <a16:creationId xmlns:a16="http://schemas.microsoft.com/office/drawing/2014/main" id="{D0A24C6D-468E-EAE9-2363-772EA5E51DD0}"/>
              </a:ext>
            </a:extLst>
          </p:cNvPr>
          <p:cNvSpPr>
            <a:spLocks noGrp="1"/>
          </p:cNvSpPr>
          <p:nvPr>
            <p:ph type="dt" sz="half" idx="16"/>
          </p:nvPr>
        </p:nvSpPr>
        <p:spPr>
          <a:xfrm>
            <a:off x="9650896" y="6438900"/>
            <a:ext cx="864704" cy="419100"/>
          </a:xfrm>
        </p:spPr>
        <p:txBody>
          <a:bodyPr/>
          <a:lstStyle/>
          <a:p>
            <a:fld id="{2ABAD28B-DD56-4B56-883A-96608C765E28}" type="datetimeFigureOut">
              <a:rPr lang="en-US" smtClean="0"/>
              <a:pPr/>
              <a:t>10/22/2025</a:t>
            </a:fld>
            <a:endParaRPr lang="en-US" dirty="0"/>
          </a:p>
        </p:txBody>
      </p:sp>
      <p:sp>
        <p:nvSpPr>
          <p:cNvPr id="9" name="Slide Number Placeholder 5">
            <a:extLst>
              <a:ext uri="{FF2B5EF4-FFF2-40B4-BE49-F238E27FC236}">
                <a16:creationId xmlns:a16="http://schemas.microsoft.com/office/drawing/2014/main" id="{C4C85811-EF51-7552-5F12-17748D280645}"/>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63791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7578674-8064-3B2C-DA7F-7E3D0B7E90DB}"/>
              </a:ext>
            </a:extLst>
          </p:cNvPr>
          <p:cNvSpPr>
            <a:spLocks noGrp="1"/>
          </p:cNvSpPr>
          <p:nvPr>
            <p:ph type="ctrTitle"/>
          </p:nvPr>
        </p:nvSpPr>
        <p:spPr>
          <a:xfrm>
            <a:off x="1088136" y="1095763"/>
            <a:ext cx="9598152" cy="4144566"/>
          </a:xfrm>
        </p:spPr>
        <p:txBody>
          <a:bodyPr vert="horz" lIns="91440" tIns="45720" rIns="91440" bIns="45720" rtlCol="0" anchor="t">
            <a:normAutofit/>
          </a:bodyPr>
          <a:lstStyle>
            <a:lvl1pPr>
              <a:defRPr lang="en-US" sz="6000" dirty="0"/>
            </a:lvl1pPr>
          </a:lstStyle>
          <a:p>
            <a:pPr lvl="0"/>
            <a:r>
              <a:rPr lang="en-US" dirty="0"/>
              <a:t>Click to edit Master title style</a:t>
            </a:r>
          </a:p>
        </p:txBody>
      </p:sp>
      <p:sp>
        <p:nvSpPr>
          <p:cNvPr id="10" name="Subtitle 2">
            <a:extLst>
              <a:ext uri="{FF2B5EF4-FFF2-40B4-BE49-F238E27FC236}">
                <a16:creationId xmlns:a16="http://schemas.microsoft.com/office/drawing/2014/main" id="{9DABABE3-CA0A-1CAB-38CF-F3A5729B7D41}"/>
              </a:ext>
            </a:extLst>
          </p:cNvPr>
          <p:cNvSpPr>
            <a:spLocks noGrp="1"/>
          </p:cNvSpPr>
          <p:nvPr>
            <p:ph type="subTitle" idx="1"/>
          </p:nvPr>
        </p:nvSpPr>
        <p:spPr>
          <a:xfrm>
            <a:off x="1088136" y="5240329"/>
            <a:ext cx="7769354" cy="1012390"/>
          </a:xfrm>
        </p:spPr>
        <p:txBody>
          <a:bodyPr vert="horz" lIns="91440" tIns="45720" rIns="91440" bIns="45720" rtlCol="0" anchor="b">
            <a:normAutofit/>
          </a:bodyPr>
          <a:lstStyle>
            <a:lvl1pPr marL="0" indent="0">
              <a:lnSpc>
                <a:spcPct val="100000"/>
              </a:lnSpc>
              <a:buNone/>
              <a:defRPr lang="en-US" sz="20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2ABAD28B-DD56-4B56-883A-96608C765E28}" type="datetimeFigureOut">
              <a:rPr lang="en-US" smtClean="0"/>
              <a:t>10/22/2025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7" name="Straight Connector 6">
            <a:extLst>
              <a:ext uri="{FF2B5EF4-FFF2-40B4-BE49-F238E27FC236}">
                <a16:creationId xmlns:a16="http://schemas.microsoft.com/office/drawing/2014/main" id="{CDFFF1FC-CDE9-3B47-D073-3394D4D035A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619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1746" y="1112431"/>
            <a:ext cx="3230992" cy="1858941"/>
          </a:xfrm>
        </p:spPr>
        <p:txBody>
          <a:bodyPr anchor="t"/>
          <a:lstStyle/>
          <a:p>
            <a:r>
              <a:rPr lang="en-US" dirty="0"/>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1092741" y="3133255"/>
            <a:ext cx="3223920" cy="2656250"/>
          </a:xfrm>
        </p:spPr>
        <p:txBody>
          <a:bodyPr vert="horz" lIns="91440" tIns="45720" rIns="91440" bIns="45720" rtlCol="0">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FDC26608-3419-7FD3-1CD3-EB1EF597746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2FF5E252-7CD5-70EF-A3E5-C079B418EA8A}"/>
              </a:ext>
            </a:extLst>
          </p:cNvPr>
          <p:cNvSpPr>
            <a:spLocks noGrp="1"/>
          </p:cNvSpPr>
          <p:nvPr>
            <p:ph type="ftr" sz="quarter" idx="11"/>
          </p:nvPr>
        </p:nvSpPr>
        <p:spPr>
          <a:xfrm>
            <a:off x="1091746" y="6438900"/>
            <a:ext cx="1656002" cy="419100"/>
          </a:xfrm>
        </p:spPr>
        <p:txBody>
          <a:bodyPr/>
          <a:lstStyle/>
          <a:p>
            <a:r>
              <a:rPr lang="en-US"/>
              <a:t>Sample Footer Text</a:t>
            </a:r>
            <a:endParaRPr lang="en-US" dirty="0"/>
          </a:p>
        </p:txBody>
      </p:sp>
      <p:sp>
        <p:nvSpPr>
          <p:cNvPr id="9" name="Date Placeholder 4">
            <a:extLst>
              <a:ext uri="{FF2B5EF4-FFF2-40B4-BE49-F238E27FC236}">
                <a16:creationId xmlns:a16="http://schemas.microsoft.com/office/drawing/2014/main" id="{7204A7B0-14BD-7B7E-62AF-3685F9B4BFEF}"/>
              </a:ext>
            </a:extLst>
          </p:cNvPr>
          <p:cNvSpPr>
            <a:spLocks noGrp="1"/>
          </p:cNvSpPr>
          <p:nvPr>
            <p:ph type="dt" sz="half" idx="15"/>
          </p:nvPr>
        </p:nvSpPr>
        <p:spPr>
          <a:xfrm>
            <a:off x="2837954" y="6438900"/>
            <a:ext cx="864704" cy="419100"/>
          </a:xfrm>
        </p:spPr>
        <p:txBody>
          <a:bodyPr/>
          <a:lstStyle/>
          <a:p>
            <a:fld id="{2ABAD28B-DD56-4B56-883A-96608C765E28}" type="datetimeFigureOut">
              <a:rPr lang="en-US" smtClean="0"/>
              <a:pPr/>
              <a:t>10/22/2025</a:t>
            </a:fld>
            <a:endParaRPr lang="en-US" dirty="0"/>
          </a:p>
        </p:txBody>
      </p:sp>
      <p:sp>
        <p:nvSpPr>
          <p:cNvPr id="11" name="Slide Number Placeholder 5">
            <a:extLst>
              <a:ext uri="{FF2B5EF4-FFF2-40B4-BE49-F238E27FC236}">
                <a16:creationId xmlns:a16="http://schemas.microsoft.com/office/drawing/2014/main" id="{33A8D2A5-F36B-C5DD-6ABC-6D69A63EFD3E}"/>
              </a:ext>
            </a:extLst>
          </p:cNvPr>
          <p:cNvSpPr>
            <a:spLocks noGrp="1"/>
          </p:cNvSpPr>
          <p:nvPr>
            <p:ph type="sldNum" sz="quarter" idx="12"/>
          </p:nvPr>
        </p:nvSpPr>
        <p:spPr>
          <a:xfrm>
            <a:off x="3710822" y="6438900"/>
            <a:ext cx="601436" cy="419100"/>
          </a:xfrm>
        </p:spPr>
        <p:txBody>
          <a:bodyPr/>
          <a:lstStyle/>
          <a:p>
            <a:fld id="{AEAA3239-9EA4-4A65-A281-97F994456D9F}" type="slidenum">
              <a:rPr lang="en-US" smtClean="0"/>
              <a:t>‹#›</a:t>
            </a:fld>
            <a:endParaRPr lang="en-US"/>
          </a:p>
        </p:txBody>
      </p:sp>
      <p:sp>
        <p:nvSpPr>
          <p:cNvPr id="10" name="Picture Placeholder 9">
            <a:extLst>
              <a:ext uri="{FF2B5EF4-FFF2-40B4-BE49-F238E27FC236}">
                <a16:creationId xmlns:a16="http://schemas.microsoft.com/office/drawing/2014/main" id="{3CA946DA-5AE8-39E2-3ADD-B8F06308C1C6}"/>
              </a:ext>
            </a:extLst>
          </p:cNvPr>
          <p:cNvSpPr>
            <a:spLocks noGrp="1"/>
          </p:cNvSpPr>
          <p:nvPr>
            <p:ph type="pic" sz="quarter" idx="13" hasCustomPrompt="1"/>
          </p:nvPr>
        </p:nvSpPr>
        <p:spPr>
          <a:xfrm>
            <a:off x="4710223" y="0"/>
            <a:ext cx="7481777"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1449206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103132" y="4454843"/>
            <a:ext cx="2734129" cy="1988825"/>
          </a:xfrm>
        </p:spPr>
        <p:txBody>
          <a:bodyPr anchor="t">
            <a:normAutofit/>
          </a:bodyPr>
          <a:lstStyle>
            <a:lvl1pPr>
              <a:defRPr sz="36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6911"/>
            <a:ext cx="12192000" cy="4136455"/>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36199" y="4454843"/>
            <a:ext cx="7579766" cy="1988825"/>
          </a:xfrm>
        </p:spPr>
        <p:txBody>
          <a:bodyPr vert="horz" lIns="91440" tIns="45720" rIns="91440" bIns="45720" rtlCol="0" anchor="t">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CCF35F03-6B82-7805-3568-C459D0906B68}"/>
              </a:ext>
              <a:ext uri="{C183D7F6-B498-43B3-948B-1728B52AA6E4}">
                <adec:decorative xmlns:adec="http://schemas.microsoft.com/office/drawing/2017/decorative" val="1"/>
              </a:ext>
            </a:extLst>
          </p:cNvPr>
          <p:cNvCxnSpPr>
            <a:cxnSpLocks/>
          </p:cNvCxnSpPr>
          <p:nvPr userDrawn="1"/>
        </p:nvCxnSpPr>
        <p:spPr>
          <a:xfrm>
            <a:off x="0" y="456943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566ECED-4F66-9F69-9550-8AEE33E69132}"/>
              </a:ext>
            </a:extLst>
          </p:cNvPr>
          <p:cNvSpPr>
            <a:spLocks noGrp="1"/>
          </p:cNvSpPr>
          <p:nvPr>
            <p:ph type="dt" sz="half" idx="15"/>
          </p:nvPr>
        </p:nvSpPr>
        <p:spPr/>
        <p:txBody>
          <a:bodyPr/>
          <a:lstStyle/>
          <a:p>
            <a:fld id="{2ABAD28B-DD56-4B56-883A-96608C765E28}" type="datetimeFigureOut">
              <a:rPr lang="en-US" smtClean="0"/>
              <a:pPr/>
              <a:t>10/22/2025</a:t>
            </a:fld>
            <a:endParaRPr lang="en-US" dirty="0"/>
          </a:p>
        </p:txBody>
      </p:sp>
      <p:sp>
        <p:nvSpPr>
          <p:cNvPr id="9" name="Footer Placeholder 8">
            <a:extLst>
              <a:ext uri="{FF2B5EF4-FFF2-40B4-BE49-F238E27FC236}">
                <a16:creationId xmlns:a16="http://schemas.microsoft.com/office/drawing/2014/main" id="{71D64763-04B8-333B-5679-3D29011ED739}"/>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id="{C6F9DBBC-106A-8C73-CFE2-A01128FF9A72}"/>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33103244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115324" y="3987802"/>
            <a:ext cx="3044954" cy="2309785"/>
          </a:xfrm>
        </p:spPr>
        <p:txBody>
          <a:bodyPr anchor="t">
            <a:normAutofit/>
          </a:bodyPr>
          <a:lstStyle>
            <a:lvl1pPr>
              <a:defRPr sz="36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443331"/>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255935" y="3987802"/>
            <a:ext cx="7460029" cy="2309785"/>
          </a:xfrm>
        </p:spPr>
        <p:txBody>
          <a:bodyPr vert="horz" lIns="91440" tIns="45720" rIns="91440" bIns="45720" rtlCol="0" anchor="t">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4C699AE1-DA01-C4DA-C5BE-8DD9BE13F668}"/>
              </a:ext>
              <a:ext uri="{C183D7F6-B498-43B3-948B-1728B52AA6E4}">
                <adec:decorative xmlns:adec="http://schemas.microsoft.com/office/drawing/2017/decorative" val="1"/>
              </a:ext>
            </a:extLst>
          </p:cNvPr>
          <p:cNvCxnSpPr>
            <a:cxnSpLocks/>
          </p:cNvCxnSpPr>
          <p:nvPr userDrawn="1"/>
        </p:nvCxnSpPr>
        <p:spPr>
          <a:xfrm>
            <a:off x="0" y="41150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9373F0BC-3C5E-8E58-AFDC-804E1C1C7617}"/>
              </a:ext>
            </a:extLst>
          </p:cNvPr>
          <p:cNvSpPr>
            <a:spLocks noGrp="1"/>
          </p:cNvSpPr>
          <p:nvPr>
            <p:ph type="dt" sz="half" idx="15"/>
          </p:nvPr>
        </p:nvSpPr>
        <p:spPr/>
        <p:txBody>
          <a:bodyPr/>
          <a:lstStyle/>
          <a:p>
            <a:fld id="{2ABAD28B-DD56-4B56-883A-96608C765E28}" type="datetimeFigureOut">
              <a:rPr lang="en-US" smtClean="0"/>
              <a:pPr/>
              <a:t>10/22/2025</a:t>
            </a:fld>
            <a:endParaRPr lang="en-US" dirty="0"/>
          </a:p>
        </p:txBody>
      </p:sp>
      <p:sp>
        <p:nvSpPr>
          <p:cNvPr id="9" name="Footer Placeholder 8">
            <a:extLst>
              <a:ext uri="{FF2B5EF4-FFF2-40B4-BE49-F238E27FC236}">
                <a16:creationId xmlns:a16="http://schemas.microsoft.com/office/drawing/2014/main" id="{E6E5C888-EE74-5D59-47AA-40A53F60011B}"/>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id="{4794CA46-7ABA-FF39-20BD-C83B4F6D957B}"/>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35553883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305" y="1111141"/>
            <a:ext cx="3021873" cy="1926781"/>
          </a:xfrm>
        </p:spPr>
        <p:txBody>
          <a:bodyPr anchor="t">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394288" y="1033272"/>
            <a:ext cx="7188111" cy="2395728"/>
          </a:xfrm>
        </p:spPr>
        <p:txBody>
          <a:bodyPr vert="horz" lIns="91440" tIns="45720" rIns="91440" bIns="45720" rtlCol="0">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EACFAF5-0970-68B5-D05E-9879C8497D82}"/>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B78A30E2-3F57-8F47-602F-5C2276719499}"/>
              </a:ext>
            </a:extLst>
          </p:cNvPr>
          <p:cNvSpPr>
            <a:spLocks noGrp="1"/>
          </p:cNvSpPr>
          <p:nvPr>
            <p:ph type="ftr" sz="quarter" idx="16"/>
          </p:nvPr>
        </p:nvSpPr>
        <p:spPr>
          <a:xfrm>
            <a:off x="1088136" y="3498930"/>
            <a:ext cx="8562760" cy="419100"/>
          </a:xfrm>
        </p:spPr>
        <p:txBody>
          <a:bodyPr/>
          <a:lstStyle/>
          <a:p>
            <a:endParaRPr lang="en-US" dirty="0"/>
          </a:p>
        </p:txBody>
      </p:sp>
      <p:sp>
        <p:nvSpPr>
          <p:cNvPr id="3" name="Date Placeholder 2">
            <a:extLst>
              <a:ext uri="{FF2B5EF4-FFF2-40B4-BE49-F238E27FC236}">
                <a16:creationId xmlns:a16="http://schemas.microsoft.com/office/drawing/2014/main" id="{CAC29AEB-6392-7627-D3BB-B1FE7ADEE113}"/>
              </a:ext>
            </a:extLst>
          </p:cNvPr>
          <p:cNvSpPr>
            <a:spLocks noGrp="1"/>
          </p:cNvSpPr>
          <p:nvPr>
            <p:ph type="dt" sz="half" idx="15"/>
          </p:nvPr>
        </p:nvSpPr>
        <p:spPr>
          <a:xfrm>
            <a:off x="9650896" y="3498930"/>
            <a:ext cx="864704" cy="419100"/>
          </a:xfrm>
        </p:spPr>
        <p:txBody>
          <a:bodyPr/>
          <a:lstStyle/>
          <a:p>
            <a:fld id="{2ABAD28B-DD56-4B56-883A-96608C765E28}" type="datetimeFigureOut">
              <a:rPr lang="en-US" smtClean="0"/>
              <a:pPr/>
              <a:t>10/22/2025</a:t>
            </a:fld>
            <a:endParaRPr lang="en-US" dirty="0"/>
          </a:p>
        </p:txBody>
      </p:sp>
      <p:sp>
        <p:nvSpPr>
          <p:cNvPr id="11" name="Slide Number Placeholder 10">
            <a:extLst>
              <a:ext uri="{FF2B5EF4-FFF2-40B4-BE49-F238E27FC236}">
                <a16:creationId xmlns:a16="http://schemas.microsoft.com/office/drawing/2014/main" id="{B5316922-C670-FE33-CD5C-8173F749255B}"/>
              </a:ext>
            </a:extLst>
          </p:cNvPr>
          <p:cNvSpPr>
            <a:spLocks noGrp="1"/>
          </p:cNvSpPr>
          <p:nvPr>
            <p:ph type="sldNum" sz="quarter" idx="17"/>
          </p:nvPr>
        </p:nvSpPr>
        <p:spPr>
          <a:xfrm>
            <a:off x="10523764" y="3498930"/>
            <a:ext cx="601436" cy="419100"/>
          </a:xfrm>
        </p:spPr>
        <p:txBody>
          <a:bodyPr/>
          <a:lstStyle/>
          <a:p>
            <a:fld id="{7DF5BAF5-ABAB-4575-8E56-D109A3D17F9F}" type="slidenum">
              <a:rPr lang="en-US" smtClean="0"/>
              <a:pPr/>
              <a:t>‹#›</a:t>
            </a:fld>
            <a:endParaRPr lang="en-US" dirty="0"/>
          </a:p>
        </p:txBody>
      </p:sp>
      <p:sp>
        <p:nvSpPr>
          <p:cNvPr id="4" name="Picture Placeholder 3">
            <a:extLst>
              <a:ext uri="{FF2B5EF4-FFF2-40B4-BE49-F238E27FC236}">
                <a16:creationId xmlns:a16="http://schemas.microsoft.com/office/drawing/2014/main" id="{EDB92F6E-55FC-C88B-734D-26D3B9923E69}"/>
              </a:ext>
            </a:extLst>
          </p:cNvPr>
          <p:cNvSpPr>
            <a:spLocks noGrp="1"/>
          </p:cNvSpPr>
          <p:nvPr>
            <p:ph type="pic" sz="quarter" idx="13" hasCustomPrompt="1"/>
          </p:nvPr>
        </p:nvSpPr>
        <p:spPr>
          <a:xfrm>
            <a:off x="-1" y="3914863"/>
            <a:ext cx="12192000" cy="2943138"/>
          </a:xfrm>
          <a:custGeom>
            <a:avLst/>
            <a:gdLst>
              <a:gd name="connsiteX0" fmla="*/ 0 w 12192000"/>
              <a:gd name="connsiteY0" fmla="*/ 0 h 3221477"/>
              <a:gd name="connsiteX1" fmla="*/ 12192000 w 12192000"/>
              <a:gd name="connsiteY1" fmla="*/ 0 h 3221477"/>
              <a:gd name="connsiteX2" fmla="*/ 12192000 w 12192000"/>
              <a:gd name="connsiteY2" fmla="*/ 3221477 h 3221477"/>
              <a:gd name="connsiteX3" fmla="*/ 0 w 12192000"/>
              <a:gd name="connsiteY3" fmla="*/ 3221477 h 3221477"/>
            </a:gdLst>
            <a:ahLst/>
            <a:cxnLst>
              <a:cxn ang="0">
                <a:pos x="connsiteX0" y="connsiteY0"/>
              </a:cxn>
              <a:cxn ang="0">
                <a:pos x="connsiteX1" y="connsiteY1"/>
              </a:cxn>
              <a:cxn ang="0">
                <a:pos x="connsiteX2" y="connsiteY2"/>
              </a:cxn>
              <a:cxn ang="0">
                <a:pos x="connsiteX3" y="connsiteY3"/>
              </a:cxn>
            </a:cxnLst>
            <a:rect l="l" t="t" r="r" b="b"/>
            <a:pathLst>
              <a:path w="12192000" h="3221477">
                <a:moveTo>
                  <a:pt x="0" y="0"/>
                </a:moveTo>
                <a:lnTo>
                  <a:pt x="12192000" y="0"/>
                </a:lnTo>
                <a:lnTo>
                  <a:pt x="12192000" y="3221477"/>
                </a:lnTo>
                <a:lnTo>
                  <a:pt x="0" y="3221477"/>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9574502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ture 14">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DD8E17-974D-2F0F-D2EF-4321ADF69D7D}"/>
              </a:ext>
            </a:extLst>
          </p:cNvPr>
          <p:cNvSpPr>
            <a:spLocks noGrp="1"/>
          </p:cNvSpPr>
          <p:nvPr>
            <p:ph type="title"/>
          </p:nvPr>
        </p:nvSpPr>
        <p:spPr>
          <a:xfrm>
            <a:off x="1090940" y="1120990"/>
            <a:ext cx="10477320" cy="969264"/>
          </a:xfrm>
        </p:spPr>
        <p:txBody>
          <a:bodyPr anchor="t">
            <a:noAutofit/>
          </a:bodyPr>
          <a:lstStyle>
            <a:lvl1pPr>
              <a:defRPr sz="3600"/>
            </a:lvl1pPr>
          </a:lstStyle>
          <a:p>
            <a:r>
              <a:rPr lang="en-US" dirty="0"/>
              <a:t>Click to edit Master title style</a:t>
            </a:r>
          </a:p>
        </p:txBody>
      </p:sp>
      <p:sp>
        <p:nvSpPr>
          <p:cNvPr id="5" name="Content Placeholder 7">
            <a:extLst>
              <a:ext uri="{FF2B5EF4-FFF2-40B4-BE49-F238E27FC236}">
                <a16:creationId xmlns:a16="http://schemas.microsoft.com/office/drawing/2014/main" id="{B30C58BE-F380-22BA-CA7C-FB2B96D78536}"/>
              </a:ext>
            </a:extLst>
          </p:cNvPr>
          <p:cNvSpPr>
            <a:spLocks noGrp="1"/>
          </p:cNvSpPr>
          <p:nvPr>
            <p:ph sz="quarter" idx="14"/>
          </p:nvPr>
        </p:nvSpPr>
        <p:spPr>
          <a:xfrm>
            <a:off x="1090940" y="2286008"/>
            <a:ext cx="4876515" cy="403396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F998679-00B4-E130-BD79-0313E0E76C5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4">
            <a:extLst>
              <a:ext uri="{FF2B5EF4-FFF2-40B4-BE49-F238E27FC236}">
                <a16:creationId xmlns:a16="http://schemas.microsoft.com/office/drawing/2014/main" id="{71E0CB0C-BB20-9ACF-5731-283BD5D232EC}"/>
              </a:ext>
            </a:extLst>
          </p:cNvPr>
          <p:cNvSpPr>
            <a:spLocks noGrp="1"/>
          </p:cNvSpPr>
          <p:nvPr>
            <p:ph type="ftr" sz="quarter" idx="11"/>
          </p:nvPr>
        </p:nvSpPr>
        <p:spPr>
          <a:xfrm>
            <a:off x="1090941" y="6438900"/>
            <a:ext cx="3312004" cy="419100"/>
          </a:xfrm>
        </p:spPr>
        <p:txBody>
          <a:bodyPr/>
          <a:lstStyle/>
          <a:p>
            <a:r>
              <a:rPr lang="en-US"/>
              <a:t>Sample Footer Text</a:t>
            </a:r>
            <a:endParaRPr lang="en-US" dirty="0"/>
          </a:p>
        </p:txBody>
      </p:sp>
      <p:sp>
        <p:nvSpPr>
          <p:cNvPr id="3" name="Date Placeholder 4">
            <a:extLst>
              <a:ext uri="{FF2B5EF4-FFF2-40B4-BE49-F238E27FC236}">
                <a16:creationId xmlns:a16="http://schemas.microsoft.com/office/drawing/2014/main" id="{17475061-2831-1993-95F3-3031A57F1454}"/>
              </a:ext>
            </a:extLst>
          </p:cNvPr>
          <p:cNvSpPr>
            <a:spLocks noGrp="1"/>
          </p:cNvSpPr>
          <p:nvPr>
            <p:ph type="dt" sz="half" idx="15"/>
          </p:nvPr>
        </p:nvSpPr>
        <p:spPr>
          <a:xfrm>
            <a:off x="4493151" y="6438900"/>
            <a:ext cx="864704" cy="419100"/>
          </a:xfrm>
        </p:spPr>
        <p:txBody>
          <a:bodyPr/>
          <a:lstStyle/>
          <a:p>
            <a:fld id="{2ABAD28B-DD56-4B56-883A-96608C765E28}" type="datetimeFigureOut">
              <a:rPr lang="en-US" smtClean="0"/>
              <a:pPr/>
              <a:t>10/22/2025</a:t>
            </a:fld>
            <a:endParaRPr lang="en-US" dirty="0"/>
          </a:p>
        </p:txBody>
      </p:sp>
      <p:sp>
        <p:nvSpPr>
          <p:cNvPr id="7" name="Slide Number Placeholder 5">
            <a:extLst>
              <a:ext uri="{FF2B5EF4-FFF2-40B4-BE49-F238E27FC236}">
                <a16:creationId xmlns:a16="http://schemas.microsoft.com/office/drawing/2014/main" id="{AA14588C-2112-9C19-7A4F-9706756316DE}"/>
              </a:ext>
            </a:extLst>
          </p:cNvPr>
          <p:cNvSpPr>
            <a:spLocks noGrp="1"/>
          </p:cNvSpPr>
          <p:nvPr>
            <p:ph type="sldNum" sz="quarter" idx="12"/>
          </p:nvPr>
        </p:nvSpPr>
        <p:spPr>
          <a:xfrm>
            <a:off x="5366019" y="6438900"/>
            <a:ext cx="601436" cy="419100"/>
          </a:xfrm>
        </p:spPr>
        <p:txBody>
          <a:bodyPr/>
          <a:lstStyle/>
          <a:p>
            <a:fld id="{AEAA3239-9EA4-4A65-A281-97F994456D9F}" type="slidenum">
              <a:rPr lang="en-US" smtClean="0"/>
              <a:t>‹#›</a:t>
            </a:fld>
            <a:endParaRPr lang="en-US"/>
          </a:p>
        </p:txBody>
      </p:sp>
      <p:sp>
        <p:nvSpPr>
          <p:cNvPr id="6" name="Picture Placeholder 5">
            <a:extLst>
              <a:ext uri="{FF2B5EF4-FFF2-40B4-BE49-F238E27FC236}">
                <a16:creationId xmlns:a16="http://schemas.microsoft.com/office/drawing/2014/main" id="{71A5194B-746E-D0FD-A7D1-71D10560BCCE}"/>
              </a:ext>
            </a:extLst>
          </p:cNvPr>
          <p:cNvSpPr>
            <a:spLocks noGrp="1"/>
          </p:cNvSpPr>
          <p:nvPr>
            <p:ph type="pic" sz="quarter" idx="13" hasCustomPrompt="1"/>
          </p:nvPr>
        </p:nvSpPr>
        <p:spPr>
          <a:xfrm>
            <a:off x="6096000" y="2286008"/>
            <a:ext cx="6096000" cy="4571992"/>
          </a:xfrm>
          <a:custGeom>
            <a:avLst/>
            <a:gdLst>
              <a:gd name="connsiteX0" fmla="*/ 0 w 5560101"/>
              <a:gd name="connsiteY0" fmla="*/ 0 h 4074407"/>
              <a:gd name="connsiteX1" fmla="*/ 5560101 w 5560101"/>
              <a:gd name="connsiteY1" fmla="*/ 0 h 4074407"/>
              <a:gd name="connsiteX2" fmla="*/ 5560101 w 5560101"/>
              <a:gd name="connsiteY2" fmla="*/ 4074407 h 4074407"/>
              <a:gd name="connsiteX3" fmla="*/ 0 w 5560101"/>
              <a:gd name="connsiteY3" fmla="*/ 4074407 h 4074407"/>
            </a:gdLst>
            <a:ahLst/>
            <a:cxnLst>
              <a:cxn ang="0">
                <a:pos x="connsiteX0" y="connsiteY0"/>
              </a:cxn>
              <a:cxn ang="0">
                <a:pos x="connsiteX1" y="connsiteY1"/>
              </a:cxn>
              <a:cxn ang="0">
                <a:pos x="connsiteX2" y="connsiteY2"/>
              </a:cxn>
              <a:cxn ang="0">
                <a:pos x="connsiteX3" y="connsiteY3"/>
              </a:cxn>
            </a:cxnLst>
            <a:rect l="l" t="t" r="r" b="b"/>
            <a:pathLst>
              <a:path w="5560101" h="4074407">
                <a:moveTo>
                  <a:pt x="0" y="0"/>
                </a:moveTo>
                <a:lnTo>
                  <a:pt x="5560101" y="0"/>
                </a:lnTo>
                <a:lnTo>
                  <a:pt x="5560101" y="4074407"/>
                </a:lnTo>
                <a:lnTo>
                  <a:pt x="0" y="4074407"/>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dirty="0"/>
              <a:t>  </a:t>
            </a:r>
          </a:p>
        </p:txBody>
      </p:sp>
    </p:spTree>
    <p:extLst>
      <p:ext uri="{BB962C8B-B14F-4D97-AF65-F5344CB8AC3E}">
        <p14:creationId xmlns:p14="http://schemas.microsoft.com/office/powerpoint/2010/main" val="3242211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Picture 15">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C7A501-810E-43B8-6142-56CF2DD390A0}"/>
              </a:ext>
            </a:extLst>
          </p:cNvPr>
          <p:cNvSpPr>
            <a:spLocks noGrp="1"/>
          </p:cNvSpPr>
          <p:nvPr>
            <p:ph type="title"/>
          </p:nvPr>
        </p:nvSpPr>
        <p:spPr>
          <a:xfrm>
            <a:off x="1090940" y="1120990"/>
            <a:ext cx="10477320" cy="969264"/>
          </a:xfrm>
        </p:spPr>
        <p:txBody>
          <a:bodyPr anchor="t">
            <a:noAutofit/>
          </a:bodyPr>
          <a:lstStyle>
            <a:lvl1pPr>
              <a:defRPr sz="3600"/>
            </a:lvl1pPr>
          </a:lstStyle>
          <a:p>
            <a:r>
              <a:rPr lang="en-US" dirty="0"/>
              <a:t>Click to edit Master title style</a:t>
            </a:r>
          </a:p>
        </p:txBody>
      </p:sp>
      <p:sp>
        <p:nvSpPr>
          <p:cNvPr id="11" name="Content Placeholder 7">
            <a:extLst>
              <a:ext uri="{FF2B5EF4-FFF2-40B4-BE49-F238E27FC236}">
                <a16:creationId xmlns:a16="http://schemas.microsoft.com/office/drawing/2014/main" id="{FFBA175C-D562-25E3-032D-477540223664}"/>
              </a:ext>
            </a:extLst>
          </p:cNvPr>
          <p:cNvSpPr>
            <a:spLocks noGrp="1"/>
          </p:cNvSpPr>
          <p:nvPr>
            <p:ph sz="quarter" idx="14"/>
          </p:nvPr>
        </p:nvSpPr>
        <p:spPr>
          <a:xfrm>
            <a:off x="1090940" y="2286008"/>
            <a:ext cx="4876515" cy="403396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5">
            <a:extLst>
              <a:ext uri="{FF2B5EF4-FFF2-40B4-BE49-F238E27FC236}">
                <a16:creationId xmlns:a16="http://schemas.microsoft.com/office/drawing/2014/main" id="{66CA4FE8-A575-44AF-2D37-5A551B6953FD}"/>
              </a:ext>
            </a:extLst>
          </p:cNvPr>
          <p:cNvSpPr>
            <a:spLocks noGrp="1"/>
          </p:cNvSpPr>
          <p:nvPr>
            <p:ph type="pic" sz="quarter" idx="13" hasCustomPrompt="1"/>
          </p:nvPr>
        </p:nvSpPr>
        <p:spPr>
          <a:xfrm>
            <a:off x="6096000" y="2286008"/>
            <a:ext cx="5472260" cy="4033964"/>
          </a:xfrm>
          <a:custGeom>
            <a:avLst/>
            <a:gdLst>
              <a:gd name="connsiteX0" fmla="*/ 0 w 5560101"/>
              <a:gd name="connsiteY0" fmla="*/ 0 h 4074407"/>
              <a:gd name="connsiteX1" fmla="*/ 5560101 w 5560101"/>
              <a:gd name="connsiteY1" fmla="*/ 0 h 4074407"/>
              <a:gd name="connsiteX2" fmla="*/ 5560101 w 5560101"/>
              <a:gd name="connsiteY2" fmla="*/ 4074407 h 4074407"/>
              <a:gd name="connsiteX3" fmla="*/ 0 w 5560101"/>
              <a:gd name="connsiteY3" fmla="*/ 4074407 h 4074407"/>
            </a:gdLst>
            <a:ahLst/>
            <a:cxnLst>
              <a:cxn ang="0">
                <a:pos x="connsiteX0" y="connsiteY0"/>
              </a:cxn>
              <a:cxn ang="0">
                <a:pos x="connsiteX1" y="connsiteY1"/>
              </a:cxn>
              <a:cxn ang="0">
                <a:pos x="connsiteX2" y="connsiteY2"/>
              </a:cxn>
              <a:cxn ang="0">
                <a:pos x="connsiteX3" y="connsiteY3"/>
              </a:cxn>
            </a:cxnLst>
            <a:rect l="l" t="t" r="r" b="b"/>
            <a:pathLst>
              <a:path w="5560101" h="4074407">
                <a:moveTo>
                  <a:pt x="0" y="0"/>
                </a:moveTo>
                <a:lnTo>
                  <a:pt x="5560101" y="0"/>
                </a:lnTo>
                <a:lnTo>
                  <a:pt x="5560101" y="4074407"/>
                </a:lnTo>
                <a:lnTo>
                  <a:pt x="0" y="4074407"/>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dirty="0"/>
              <a:t>  </a:t>
            </a:r>
          </a:p>
        </p:txBody>
      </p:sp>
      <p:cxnSp>
        <p:nvCxnSpPr>
          <p:cNvPr id="13" name="Straight Connector 12">
            <a:extLst>
              <a:ext uri="{FF2B5EF4-FFF2-40B4-BE49-F238E27FC236}">
                <a16:creationId xmlns:a16="http://schemas.microsoft.com/office/drawing/2014/main" id="{162FC458-AD46-D16B-DA22-2B3ED9D3A2BA}"/>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BA7B643-7883-8028-6ECF-5692E3171384}"/>
              </a:ext>
            </a:extLst>
          </p:cNvPr>
          <p:cNvSpPr>
            <a:spLocks noGrp="1"/>
          </p:cNvSpPr>
          <p:nvPr>
            <p:ph type="dt" sz="half" idx="15"/>
          </p:nvPr>
        </p:nvSpPr>
        <p:spPr/>
        <p:txBody>
          <a:bodyPr/>
          <a:lstStyle/>
          <a:p>
            <a:fld id="{2ABAD28B-DD56-4B56-883A-96608C765E28}" type="datetimeFigureOut">
              <a:rPr lang="en-US" smtClean="0"/>
              <a:pPr/>
              <a:t>10/22/2025</a:t>
            </a:fld>
            <a:endParaRPr lang="en-US" dirty="0"/>
          </a:p>
        </p:txBody>
      </p:sp>
      <p:sp>
        <p:nvSpPr>
          <p:cNvPr id="3" name="Footer Placeholder 2">
            <a:extLst>
              <a:ext uri="{FF2B5EF4-FFF2-40B4-BE49-F238E27FC236}">
                <a16:creationId xmlns:a16="http://schemas.microsoft.com/office/drawing/2014/main" id="{C0881F55-F029-7591-FDF9-168F3C85A65B}"/>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2BD88C49-7B47-A791-77EE-3E97DBBC9AC1}"/>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20287247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Picture 1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5BA164-9326-7934-95DF-A6AAB3F4258D}"/>
              </a:ext>
            </a:extLst>
          </p:cNvPr>
          <p:cNvSpPr>
            <a:spLocks noGrp="1"/>
          </p:cNvSpPr>
          <p:nvPr>
            <p:ph type="title"/>
          </p:nvPr>
        </p:nvSpPr>
        <p:spPr>
          <a:xfrm>
            <a:off x="1090940" y="1120990"/>
            <a:ext cx="10477320" cy="969264"/>
          </a:xfrm>
        </p:spPr>
        <p:txBody>
          <a:bodyPr anchor="t">
            <a:noAutofit/>
          </a:bodyPr>
          <a:lstStyle>
            <a:lvl1pPr>
              <a:defRPr sz="3600"/>
            </a:lvl1pPr>
          </a:lstStyle>
          <a:p>
            <a:r>
              <a:rPr lang="en-US" dirty="0"/>
              <a:t>Click to edit Master title style</a:t>
            </a:r>
          </a:p>
        </p:txBody>
      </p:sp>
      <p:sp>
        <p:nvSpPr>
          <p:cNvPr id="12" name="Picture Placeholder 11">
            <a:extLst>
              <a:ext uri="{FF2B5EF4-FFF2-40B4-BE49-F238E27FC236}">
                <a16:creationId xmlns:a16="http://schemas.microsoft.com/office/drawing/2014/main" id="{96F64025-FA05-CC42-8294-F944BC95DD00}"/>
              </a:ext>
            </a:extLst>
          </p:cNvPr>
          <p:cNvSpPr>
            <a:spLocks noGrp="1"/>
          </p:cNvSpPr>
          <p:nvPr>
            <p:ph type="pic" sz="quarter" idx="13" hasCustomPrompt="1"/>
          </p:nvPr>
        </p:nvSpPr>
        <p:spPr>
          <a:xfrm>
            <a:off x="1" y="2286008"/>
            <a:ext cx="6096000" cy="4571992"/>
          </a:xfrm>
          <a:custGeom>
            <a:avLst/>
            <a:gdLst>
              <a:gd name="connsiteX0" fmla="*/ 0 w 6460672"/>
              <a:gd name="connsiteY0" fmla="*/ 0 h 5029200"/>
              <a:gd name="connsiteX1" fmla="*/ 6460672 w 6460672"/>
              <a:gd name="connsiteY1" fmla="*/ 0 h 5029200"/>
              <a:gd name="connsiteX2" fmla="*/ 6460672 w 6460672"/>
              <a:gd name="connsiteY2" fmla="*/ 5029200 h 5029200"/>
              <a:gd name="connsiteX3" fmla="*/ 0 w 6460672"/>
              <a:gd name="connsiteY3" fmla="*/ 5029200 h 5029200"/>
            </a:gdLst>
            <a:ahLst/>
            <a:cxnLst>
              <a:cxn ang="0">
                <a:pos x="connsiteX0" y="connsiteY0"/>
              </a:cxn>
              <a:cxn ang="0">
                <a:pos x="connsiteX1" y="connsiteY1"/>
              </a:cxn>
              <a:cxn ang="0">
                <a:pos x="connsiteX2" y="connsiteY2"/>
              </a:cxn>
              <a:cxn ang="0">
                <a:pos x="connsiteX3" y="connsiteY3"/>
              </a:cxn>
            </a:cxnLst>
            <a:rect l="l" t="t" r="r" b="b"/>
            <a:pathLst>
              <a:path w="6460672" h="5029200">
                <a:moveTo>
                  <a:pt x="0" y="0"/>
                </a:moveTo>
                <a:lnTo>
                  <a:pt x="6460672" y="0"/>
                </a:lnTo>
                <a:lnTo>
                  <a:pt x="6460672" y="5029200"/>
                </a:lnTo>
                <a:lnTo>
                  <a:pt x="0" y="5029200"/>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dirty="0"/>
              <a:t>  </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691745" y="2286008"/>
            <a:ext cx="4876515" cy="400049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FB0BF8A-7D94-1C82-F661-F1B7A93A435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1988C72B-1D4E-3882-C750-7F965F6E7BC7}"/>
              </a:ext>
            </a:extLst>
          </p:cNvPr>
          <p:cNvSpPr>
            <a:spLocks noGrp="1"/>
          </p:cNvSpPr>
          <p:nvPr>
            <p:ph type="ftr" sz="quarter" idx="16"/>
          </p:nvPr>
        </p:nvSpPr>
        <p:spPr>
          <a:xfrm>
            <a:off x="6691744" y="6438900"/>
            <a:ext cx="2959151" cy="419100"/>
          </a:xfrm>
        </p:spPr>
        <p:txBody>
          <a:bodyPr/>
          <a:lstStyle/>
          <a:p>
            <a:endParaRPr lang="en-US" dirty="0"/>
          </a:p>
        </p:txBody>
      </p:sp>
      <p:sp>
        <p:nvSpPr>
          <p:cNvPr id="2" name="Date Placeholder 1">
            <a:extLst>
              <a:ext uri="{FF2B5EF4-FFF2-40B4-BE49-F238E27FC236}">
                <a16:creationId xmlns:a16="http://schemas.microsoft.com/office/drawing/2014/main" id="{4914FA71-0863-B2C8-8E42-C0A1F133DC69}"/>
              </a:ext>
            </a:extLst>
          </p:cNvPr>
          <p:cNvSpPr>
            <a:spLocks noGrp="1"/>
          </p:cNvSpPr>
          <p:nvPr>
            <p:ph type="dt" sz="half" idx="15"/>
          </p:nvPr>
        </p:nvSpPr>
        <p:spPr/>
        <p:txBody>
          <a:bodyPr/>
          <a:lstStyle/>
          <a:p>
            <a:fld id="{2ABAD28B-DD56-4B56-883A-96608C765E28}" type="datetimeFigureOut">
              <a:rPr lang="en-US" smtClean="0"/>
              <a:pPr/>
              <a:t>10/22/2025</a:t>
            </a:fld>
            <a:endParaRPr lang="en-US" dirty="0"/>
          </a:p>
        </p:txBody>
      </p:sp>
      <p:sp>
        <p:nvSpPr>
          <p:cNvPr id="6" name="Slide Number Placeholder 5">
            <a:extLst>
              <a:ext uri="{FF2B5EF4-FFF2-40B4-BE49-F238E27FC236}">
                <a16:creationId xmlns:a16="http://schemas.microsoft.com/office/drawing/2014/main" id="{4CD6C2E8-E8FC-5DC8-863C-CF7823CD4AED}"/>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42040837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Picture 17">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735FAB-6C69-9305-A8CD-D9A2ADB4CBD4}"/>
              </a:ext>
            </a:extLst>
          </p:cNvPr>
          <p:cNvSpPr>
            <a:spLocks noGrp="1"/>
          </p:cNvSpPr>
          <p:nvPr>
            <p:ph type="title"/>
          </p:nvPr>
        </p:nvSpPr>
        <p:spPr>
          <a:xfrm>
            <a:off x="1090940" y="1120990"/>
            <a:ext cx="4194291" cy="1505157"/>
          </a:xfrm>
        </p:spPr>
        <p:txBody>
          <a:bodyPr anchor="t">
            <a:noAutofit/>
          </a:bodyPr>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0C28B273-3A6A-8E26-2D29-29957F83B5B4}"/>
              </a:ext>
            </a:extLst>
          </p:cNvPr>
          <p:cNvSpPr>
            <a:spLocks noGrp="1"/>
          </p:cNvSpPr>
          <p:nvPr>
            <p:ph type="pic" sz="quarter" idx="15" hasCustomPrompt="1"/>
          </p:nvPr>
        </p:nvSpPr>
        <p:spPr>
          <a:xfrm>
            <a:off x="1181100" y="2840181"/>
            <a:ext cx="4104132" cy="3446317"/>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2" name="Content Placeholder 7">
            <a:extLst>
              <a:ext uri="{FF2B5EF4-FFF2-40B4-BE49-F238E27FC236}">
                <a16:creationId xmlns:a16="http://schemas.microsoft.com/office/drawing/2014/main" id="{263ECDE9-389D-5CB3-FE9B-8EFC501599B5}"/>
              </a:ext>
            </a:extLst>
          </p:cNvPr>
          <p:cNvSpPr>
            <a:spLocks noGrp="1"/>
          </p:cNvSpPr>
          <p:nvPr>
            <p:ph sz="quarter" idx="16"/>
          </p:nvPr>
        </p:nvSpPr>
        <p:spPr>
          <a:xfrm>
            <a:off x="5571977" y="1120989"/>
            <a:ext cx="6143988" cy="516551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CC8FB4D-92F2-4C28-8BFC-2AE0229C3E9A}" type="datetime1">
              <a:rPr lang="en-US" smtClean="0"/>
              <a:t>10/22/2025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13" name="Straight Connector 12">
            <a:extLst>
              <a:ext uri="{FF2B5EF4-FFF2-40B4-BE49-F238E27FC236}">
                <a16:creationId xmlns:a16="http://schemas.microsoft.com/office/drawing/2014/main" id="{756A3193-AC76-4E78-CD10-F173CED7D4E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1895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ntent with Picture 18">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43CE06-05E5-2B64-1E1C-8F81B788D099}"/>
              </a:ext>
            </a:extLst>
          </p:cNvPr>
          <p:cNvSpPr>
            <a:spLocks noGrp="1"/>
          </p:cNvSpPr>
          <p:nvPr>
            <p:ph type="title"/>
          </p:nvPr>
        </p:nvSpPr>
        <p:spPr>
          <a:xfrm>
            <a:off x="1090940" y="1122200"/>
            <a:ext cx="3696859" cy="1505157"/>
          </a:xfrm>
        </p:spPr>
        <p:txBody>
          <a:bodyPr anchor="t">
            <a:noAutofit/>
          </a:bodyPr>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9ADE1102-BF4C-FC7C-22F6-B8453DE3B195}"/>
              </a:ext>
            </a:extLst>
          </p:cNvPr>
          <p:cNvSpPr>
            <a:spLocks noGrp="1"/>
          </p:cNvSpPr>
          <p:nvPr>
            <p:ph type="pic" sz="quarter" idx="13" hasCustomPrompt="1"/>
          </p:nvPr>
        </p:nvSpPr>
        <p:spPr>
          <a:xfrm>
            <a:off x="1181100" y="2840181"/>
            <a:ext cx="3606699" cy="3446317"/>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0" name="Content Placeholder 7">
            <a:extLst>
              <a:ext uri="{FF2B5EF4-FFF2-40B4-BE49-F238E27FC236}">
                <a16:creationId xmlns:a16="http://schemas.microsoft.com/office/drawing/2014/main" id="{6C8ACD7F-7B34-5741-6323-6829CFDA10C3}"/>
              </a:ext>
            </a:extLst>
          </p:cNvPr>
          <p:cNvSpPr>
            <a:spLocks noGrp="1"/>
          </p:cNvSpPr>
          <p:nvPr>
            <p:ph sz="quarter" idx="14"/>
          </p:nvPr>
        </p:nvSpPr>
        <p:spPr>
          <a:xfrm>
            <a:off x="5113673" y="1122201"/>
            <a:ext cx="6602291" cy="516429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3859A7-84EB-4384-87AF-59CC16704CF8}" type="datetime1">
              <a:rPr lang="en-US" smtClean="0"/>
              <a:t>10/22/2025</a:t>
            </a:fld>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12" name="Straight Connector 11">
            <a:extLst>
              <a:ext uri="{FF2B5EF4-FFF2-40B4-BE49-F238E27FC236}">
                <a16:creationId xmlns:a16="http://schemas.microsoft.com/office/drawing/2014/main" id="{B1322A97-1C32-A52E-951B-60B114B307A0}"/>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5145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Number Large">
    <p:bg>
      <p:bgPr>
        <a:solidFill>
          <a:schemeClr val="tx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9AD5248-C0E5-8356-EB8F-904EDDA5FC95}"/>
              </a:ext>
            </a:extLst>
          </p:cNvPr>
          <p:cNvSpPr>
            <a:spLocks noGrp="1"/>
          </p:cNvSpPr>
          <p:nvPr>
            <p:ph type="title"/>
          </p:nvPr>
        </p:nvSpPr>
        <p:spPr>
          <a:xfrm>
            <a:off x="4647304" y="4757193"/>
            <a:ext cx="6477896" cy="1126554"/>
          </a:xfrm>
        </p:spPr>
        <p:txBody>
          <a:bodyPr anchor="b">
            <a:normAutofit/>
          </a:bodyPr>
          <a:lstStyle>
            <a:lvl1pPr algn="r">
              <a:defRPr sz="2000" b="0" cap="none" baseline="0">
                <a:solidFill>
                  <a:schemeClr val="bg1"/>
                </a:solidFill>
              </a:defRPr>
            </a:lvl1pPr>
          </a:lstStyle>
          <a:p>
            <a:r>
              <a:rPr lang="en-US"/>
              <a:t>Click to edit Master title style</a:t>
            </a:r>
          </a:p>
        </p:txBody>
      </p:sp>
      <p:sp>
        <p:nvSpPr>
          <p:cNvPr id="10" name="Content Placeholder 9">
            <a:extLst>
              <a:ext uri="{FF2B5EF4-FFF2-40B4-BE49-F238E27FC236}">
                <a16:creationId xmlns:a16="http://schemas.microsoft.com/office/drawing/2014/main" id="{A5F5F1C4-3BA4-0163-6A5F-9D95D58C7EA2}"/>
              </a:ext>
            </a:extLst>
          </p:cNvPr>
          <p:cNvSpPr>
            <a:spLocks noGrp="1"/>
          </p:cNvSpPr>
          <p:nvPr>
            <p:ph sz="quarter" idx="13" hasCustomPrompt="1"/>
          </p:nvPr>
        </p:nvSpPr>
        <p:spPr>
          <a:xfrm>
            <a:off x="82296" y="64008"/>
            <a:ext cx="12027408" cy="4600592"/>
          </a:xfrm>
        </p:spPr>
        <p:txBody>
          <a:bodyPr>
            <a:noAutofit/>
          </a:bodyPr>
          <a:lstStyle>
            <a:lvl1pPr>
              <a:lnSpc>
                <a:spcPct val="85000"/>
              </a:lnSpc>
              <a:defRPr sz="31000" b="1">
                <a:solidFill>
                  <a:schemeClr val="bg1"/>
                </a:solidFill>
              </a:defRPr>
            </a:lvl1pPr>
          </a:lstStyle>
          <a:p>
            <a:pPr lvl="0"/>
            <a:r>
              <a:rPr lang="en-US" dirty="0"/>
              <a:t>##%</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E5AD3D17-73C9-402C-91E7-BA73E6829C50}" type="datetime1">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EA84DB20-94E7-1E79-B65B-67C6158DB14C}"/>
              </a:ext>
              <a:ext uri="{C183D7F6-B498-43B3-948B-1728B52AA6E4}">
                <adec:decorative xmlns:adec="http://schemas.microsoft.com/office/drawing/2017/decorative" val="1"/>
              </a:ext>
            </a:extLst>
          </p:cNvPr>
          <p:cNvCxnSpPr>
            <a:cxnSpLocks/>
          </p:cNvCxnSpPr>
          <p:nvPr/>
        </p:nvCxnSpPr>
        <p:spPr>
          <a:xfrm>
            <a:off x="11387805" y="5715000"/>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84825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3">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BFF047-7A6B-BC21-B7D8-F250A7B5AD52}"/>
              </a:ext>
            </a:extLst>
          </p:cNvPr>
          <p:cNvSpPr>
            <a:spLocks noGrp="1"/>
          </p:cNvSpPr>
          <p:nvPr>
            <p:ph type="title"/>
          </p:nvPr>
        </p:nvSpPr>
        <p:spPr>
          <a:xfrm>
            <a:off x="1088136" y="1689380"/>
            <a:ext cx="7876287" cy="3614139"/>
          </a:xfrm>
        </p:spPr>
        <p:txBody>
          <a:bodyPr anchor="b">
            <a:noAutofit/>
          </a:bodyPr>
          <a:lstStyle>
            <a:lvl1pPr>
              <a:defRPr sz="6000"/>
            </a:lvl1pPr>
          </a:lstStyle>
          <a:p>
            <a:r>
              <a:rPr lang="en-US" dirty="0"/>
              <a:t>Click to edit Master title style</a:t>
            </a:r>
          </a:p>
        </p:txBody>
      </p:sp>
      <p:sp>
        <p:nvSpPr>
          <p:cNvPr id="14" name="Subtitle 2">
            <a:extLst>
              <a:ext uri="{FF2B5EF4-FFF2-40B4-BE49-F238E27FC236}">
                <a16:creationId xmlns:a16="http://schemas.microsoft.com/office/drawing/2014/main" id="{31F9B6D5-1061-6B04-A4A3-7F71A879F11E}"/>
              </a:ext>
            </a:extLst>
          </p:cNvPr>
          <p:cNvSpPr>
            <a:spLocks noGrp="1"/>
          </p:cNvSpPr>
          <p:nvPr>
            <p:ph type="subTitle" idx="1"/>
          </p:nvPr>
        </p:nvSpPr>
        <p:spPr>
          <a:xfrm>
            <a:off x="1088136" y="5306113"/>
            <a:ext cx="7375466" cy="1012390"/>
          </a:xfrm>
        </p:spPr>
        <p:txBody>
          <a:bodyPr vert="horz" lIns="91440" tIns="45720" rIns="91440" bIns="45720" rtlCol="0" anchor="t">
            <a:normAutofit/>
          </a:bodyPr>
          <a:lstStyle>
            <a:lvl1pPr marL="0" indent="0">
              <a:lnSpc>
                <a:spcPct val="100000"/>
              </a:lnSpc>
              <a:buNone/>
              <a:defRPr lang="en-US" sz="2000" dirty="0"/>
            </a:lvl1pPr>
          </a:lstStyle>
          <a:p>
            <a:pPr lvl="0"/>
            <a:r>
              <a:rPr lang="en-US"/>
              <a:t>Click to edit Master subtitle style</a:t>
            </a:r>
            <a:endParaRPr lang="en-US" dirty="0"/>
          </a:p>
        </p:txBody>
      </p:sp>
      <p:sp>
        <p:nvSpPr>
          <p:cNvPr id="9" name="Footer Placeholder 8">
            <a:extLst>
              <a:ext uri="{FF2B5EF4-FFF2-40B4-BE49-F238E27FC236}">
                <a16:creationId xmlns:a16="http://schemas.microsoft.com/office/drawing/2014/main" id="{6099C91B-9803-3812-63A6-5705DB9FE95D}"/>
              </a:ext>
            </a:extLst>
          </p:cNvPr>
          <p:cNvSpPr>
            <a:spLocks noGrp="1"/>
          </p:cNvSpPr>
          <p:nvPr>
            <p:ph type="ftr" sz="quarter" idx="11"/>
          </p:nvPr>
        </p:nvSpPr>
        <p:spPr/>
        <p:txBody>
          <a:bodyPr/>
          <a:lstStyle/>
          <a:p>
            <a:endParaRPr lang="en-US" dirty="0"/>
          </a:p>
        </p:txBody>
      </p:sp>
      <p:sp>
        <p:nvSpPr>
          <p:cNvPr id="8" name="Date Placeholder 7">
            <a:extLst>
              <a:ext uri="{FF2B5EF4-FFF2-40B4-BE49-F238E27FC236}">
                <a16:creationId xmlns:a16="http://schemas.microsoft.com/office/drawing/2014/main" id="{12DA3032-68CE-D997-667C-4C5C01E418A6}"/>
              </a:ext>
            </a:extLst>
          </p:cNvPr>
          <p:cNvSpPr>
            <a:spLocks noGrp="1"/>
          </p:cNvSpPr>
          <p:nvPr>
            <p:ph type="dt" sz="half" idx="10"/>
          </p:nvPr>
        </p:nvSpPr>
        <p:spPr/>
        <p:txBody>
          <a:bodyPr/>
          <a:lstStyle/>
          <a:p>
            <a:fld id="{2ABAD28B-DD56-4B56-883A-96608C765E28}" type="datetimeFigureOut">
              <a:rPr lang="en-US" smtClean="0"/>
              <a:t>10/22/2025</a:t>
            </a:fld>
            <a:endParaRPr lang="en-US" dirty="0"/>
          </a:p>
        </p:txBody>
      </p:sp>
      <p:sp>
        <p:nvSpPr>
          <p:cNvPr id="10" name="Slide Number Placeholder 9">
            <a:extLst>
              <a:ext uri="{FF2B5EF4-FFF2-40B4-BE49-F238E27FC236}">
                <a16:creationId xmlns:a16="http://schemas.microsoft.com/office/drawing/2014/main" id="{FC835D02-A0E8-5346-DE23-09C497D78BD1}"/>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4" name="Straight Connector 3">
            <a:extLst>
              <a:ext uri="{FF2B5EF4-FFF2-40B4-BE49-F238E27FC236}">
                <a16:creationId xmlns:a16="http://schemas.microsoft.com/office/drawing/2014/main" id="{C99E3101-0B78-A7AE-A693-73443263EEC8}"/>
              </a:ext>
              <a:ext uri="{C183D7F6-B498-43B3-948B-1728B52AA6E4}">
                <adec:decorative xmlns:adec="http://schemas.microsoft.com/office/drawing/2017/decorative" val="1"/>
              </a:ext>
            </a:extLst>
          </p:cNvPr>
          <p:cNvCxnSpPr>
            <a:cxnSpLocks/>
          </p:cNvCxnSpPr>
          <p:nvPr userDrawn="1"/>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74917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Number Large 2">
    <p:bg>
      <p:bgPr>
        <a:solidFill>
          <a:schemeClr val="tx1"/>
        </a:solidFill>
        <a:effectLst/>
      </p:bgPr>
    </p:bg>
    <p:spTree>
      <p:nvGrpSpPr>
        <p:cNvPr id="1" name=""/>
        <p:cNvGrpSpPr/>
        <p:nvPr/>
      </p:nvGrpSpPr>
      <p:grpSpPr>
        <a:xfrm>
          <a:off x="0" y="0"/>
          <a:ext cx="0" cy="0"/>
          <a:chOff x="0" y="0"/>
          <a:chExt cx="0" cy="0"/>
        </a:xfrm>
      </p:grpSpPr>
      <p:sp>
        <p:nvSpPr>
          <p:cNvPr id="8" name="Title 10">
            <a:extLst>
              <a:ext uri="{FF2B5EF4-FFF2-40B4-BE49-F238E27FC236}">
                <a16:creationId xmlns:a16="http://schemas.microsoft.com/office/drawing/2014/main" id="{B6AA5ABE-1DAA-140F-061D-F98431F5FB12}"/>
              </a:ext>
            </a:extLst>
          </p:cNvPr>
          <p:cNvSpPr>
            <a:spLocks noGrp="1"/>
          </p:cNvSpPr>
          <p:nvPr>
            <p:ph type="title"/>
          </p:nvPr>
        </p:nvSpPr>
        <p:spPr>
          <a:xfrm>
            <a:off x="2377440" y="4809744"/>
            <a:ext cx="7525512" cy="1545336"/>
          </a:xfrm>
        </p:spPr>
        <p:txBody>
          <a:bodyPr anchor="t">
            <a:normAutofit/>
          </a:bodyPr>
          <a:lstStyle>
            <a:lvl1pPr algn="ctr">
              <a:defRPr sz="2000" b="0" cap="none" baseline="0">
                <a:solidFill>
                  <a:schemeClr val="bg1"/>
                </a:solidFill>
              </a:defRPr>
            </a:lvl1pPr>
          </a:lstStyle>
          <a:p>
            <a:r>
              <a:rPr lang="en-US"/>
              <a:t>Click to edit Master title style</a:t>
            </a:r>
          </a:p>
        </p:txBody>
      </p:sp>
      <p:sp>
        <p:nvSpPr>
          <p:cNvPr id="7" name="Content Placeholder 9">
            <a:extLst>
              <a:ext uri="{FF2B5EF4-FFF2-40B4-BE49-F238E27FC236}">
                <a16:creationId xmlns:a16="http://schemas.microsoft.com/office/drawing/2014/main" id="{C37BF13F-F73B-BAD2-4508-876DA49EFA61}"/>
              </a:ext>
            </a:extLst>
          </p:cNvPr>
          <p:cNvSpPr>
            <a:spLocks noGrp="1"/>
          </p:cNvSpPr>
          <p:nvPr>
            <p:ph sz="quarter" idx="13" hasCustomPrompt="1"/>
          </p:nvPr>
        </p:nvSpPr>
        <p:spPr>
          <a:xfrm>
            <a:off x="822960" y="603504"/>
            <a:ext cx="10543032" cy="4206240"/>
          </a:xfrm>
        </p:spPr>
        <p:txBody>
          <a:bodyPr anchor="b">
            <a:noAutofit/>
          </a:bodyPr>
          <a:lstStyle>
            <a:lvl1pPr algn="ctr">
              <a:lnSpc>
                <a:spcPct val="85000"/>
              </a:lnSpc>
              <a:defRPr sz="23200" b="1">
                <a:solidFill>
                  <a:schemeClr val="bg1"/>
                </a:solidFill>
              </a:defRPr>
            </a:lvl1pPr>
          </a:lstStyle>
          <a:p>
            <a:pPr lvl="0"/>
            <a:r>
              <a:rPr lang="en-US" dirty="0"/>
              <a:t>##%</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C77A7CDD-9512-40CC-9351-FC0DE186CFBD}" type="datetime1">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6106665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Number Large 3">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2BF491B-1AFE-7CD8-0B38-954C4D0021E7}"/>
              </a:ext>
            </a:extLst>
          </p:cNvPr>
          <p:cNvSpPr>
            <a:spLocks noGrp="1"/>
          </p:cNvSpPr>
          <p:nvPr>
            <p:ph type="title"/>
          </p:nvPr>
        </p:nvSpPr>
        <p:spPr>
          <a:xfrm>
            <a:off x="1088136" y="4297680"/>
            <a:ext cx="7525512" cy="1545336"/>
          </a:xfrm>
        </p:spPr>
        <p:txBody>
          <a:bodyPr anchor="b">
            <a:normAutofit/>
          </a:bodyPr>
          <a:lstStyle>
            <a:lvl1pPr>
              <a:defRPr sz="2000" b="0" cap="none" baseline="0"/>
            </a:lvl1pPr>
          </a:lstStyle>
          <a:p>
            <a:r>
              <a:rPr lang="en-US"/>
              <a:t>Click to edit Master title style</a:t>
            </a:r>
          </a:p>
        </p:txBody>
      </p:sp>
      <p:sp>
        <p:nvSpPr>
          <p:cNvPr id="8" name="Content Placeholder 9">
            <a:extLst>
              <a:ext uri="{FF2B5EF4-FFF2-40B4-BE49-F238E27FC236}">
                <a16:creationId xmlns:a16="http://schemas.microsoft.com/office/drawing/2014/main" id="{52FCE1AA-B772-B201-9710-EF4E78417EBA}"/>
              </a:ext>
            </a:extLst>
          </p:cNvPr>
          <p:cNvSpPr>
            <a:spLocks noGrp="1"/>
          </p:cNvSpPr>
          <p:nvPr>
            <p:ph sz="quarter" idx="13" hasCustomPrompt="1"/>
          </p:nvPr>
        </p:nvSpPr>
        <p:spPr>
          <a:xfrm>
            <a:off x="1002790" y="417576"/>
            <a:ext cx="10713173" cy="3706364"/>
          </a:xfrm>
        </p:spPr>
        <p:txBody>
          <a:bodyPr anchor="b">
            <a:noAutofit/>
          </a:bodyPr>
          <a:lstStyle>
            <a:lvl1pPr>
              <a:lnSpc>
                <a:spcPct val="85000"/>
              </a:lnSpc>
              <a:defRPr sz="23200" b="1">
                <a:solidFill>
                  <a:schemeClr val="tx1"/>
                </a:solidFill>
              </a:defRPr>
            </a:lvl1pPr>
          </a:lstStyle>
          <a:p>
            <a:pPr lvl="0"/>
            <a:r>
              <a:rPr lang="en-US" dirty="0"/>
              <a:t>##%</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483EFCC7-B7E8-4ABE-BBCB-C75FD27800CD}" type="datetime1">
              <a:rPr lang="en-US" smtClean="0"/>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10" name="Straight Connector 9">
            <a:extLst>
              <a:ext uri="{FF2B5EF4-FFF2-40B4-BE49-F238E27FC236}">
                <a16:creationId xmlns:a16="http://schemas.microsoft.com/office/drawing/2014/main" id="{2612899A-E63A-CD12-F97C-A2FA6094E560}"/>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2567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286261"/>
            <a:ext cx="10652760" cy="1133856"/>
          </a:xfrm>
        </p:spPr>
        <p:txBody>
          <a:bodyPr/>
          <a:lstStyle>
            <a:lvl1pPr>
              <a:defRPr>
                <a:solidFill>
                  <a:schemeClr val="tx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039095"/>
            <a:ext cx="9418320" cy="5070068"/>
          </a:xfrm>
        </p:spPr>
        <p:txBody>
          <a:bodyPr anchor="t">
            <a:noAutofit/>
          </a:bodyPr>
          <a:lstStyle>
            <a:lvl1pPr marL="0" indent="0">
              <a:lnSpc>
                <a:spcPct val="90000"/>
              </a:lnSpc>
              <a:buNone/>
              <a:defRPr sz="6000" b="1"/>
            </a:lvl1pPr>
            <a:lvl2pPr marL="228600" indent="0">
              <a:lnSpc>
                <a:spcPct val="90000"/>
              </a:lnSpc>
              <a:buNone/>
              <a:defRPr sz="6000" b="1"/>
            </a:lvl2pPr>
            <a:lvl3pPr marL="457200" indent="0">
              <a:lnSpc>
                <a:spcPct val="90000"/>
              </a:lnSpc>
              <a:buNone/>
              <a:defRPr sz="6000" b="1"/>
            </a:lvl3pPr>
            <a:lvl4pPr marL="685800" indent="0">
              <a:lnSpc>
                <a:spcPct val="90000"/>
              </a:lnSpc>
              <a:buNone/>
              <a:defRPr sz="6000" b="1"/>
            </a:lvl4pPr>
            <a:lvl5pPr marL="914400" indent="0">
              <a:lnSpc>
                <a:spcPct val="90000"/>
              </a:lnSpc>
              <a:buNone/>
              <a:defRPr sz="6000" b="1"/>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07735E4-737B-43D4-B991-92C3D63DE68F}" type="datetime1">
              <a:rPr lang="en-US" smtClean="0"/>
              <a:t>10/22/2025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cxnSp>
        <p:nvCxnSpPr>
          <p:cNvPr id="6" name="Straight Connector 5">
            <a:extLst>
              <a:ext uri="{FF2B5EF4-FFF2-40B4-BE49-F238E27FC236}">
                <a16:creationId xmlns:a16="http://schemas.microsoft.com/office/drawing/2014/main" id="{77F2505C-CAED-34DC-7CD1-C57ADBBF98D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761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tatement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286261"/>
            <a:ext cx="10652760" cy="1133856"/>
          </a:xfrm>
        </p:spPr>
        <p:txBody>
          <a:bodyPr/>
          <a:lstStyle>
            <a:lvl1pPr>
              <a:defRPr>
                <a:solidFill>
                  <a:schemeClr val="tx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039095"/>
            <a:ext cx="9418320" cy="5070068"/>
          </a:xfrm>
        </p:spPr>
        <p:txBody>
          <a:bodyPr anchor="t">
            <a:noAutofit/>
          </a:bodyPr>
          <a:lstStyle>
            <a:lvl1pPr marL="0" indent="0">
              <a:lnSpc>
                <a:spcPct val="90000"/>
              </a:lnSpc>
              <a:buNone/>
              <a:defRPr sz="6000" b="1">
                <a:solidFill>
                  <a:schemeClr val="bg1"/>
                </a:solidFill>
              </a:defRPr>
            </a:lvl1pPr>
            <a:lvl2pPr marL="228600" indent="0">
              <a:lnSpc>
                <a:spcPct val="90000"/>
              </a:lnSpc>
              <a:buNone/>
              <a:defRPr sz="6000" b="1">
                <a:solidFill>
                  <a:schemeClr val="bg1"/>
                </a:solidFill>
              </a:defRPr>
            </a:lvl2pPr>
            <a:lvl3pPr marL="457200" indent="0">
              <a:lnSpc>
                <a:spcPct val="90000"/>
              </a:lnSpc>
              <a:buNone/>
              <a:defRPr sz="6000" b="1">
                <a:solidFill>
                  <a:schemeClr val="bg1"/>
                </a:solidFill>
              </a:defRPr>
            </a:lvl3pPr>
            <a:lvl4pPr marL="685800" indent="0">
              <a:lnSpc>
                <a:spcPct val="90000"/>
              </a:lnSpc>
              <a:buNone/>
              <a:defRPr sz="6000" b="1">
                <a:solidFill>
                  <a:schemeClr val="bg1"/>
                </a:solidFill>
              </a:defRPr>
            </a:lvl4pPr>
            <a:lvl5pPr marL="914400" indent="0">
              <a:lnSpc>
                <a:spcPct val="90000"/>
              </a:lnSpc>
              <a:buNone/>
              <a:defRPr sz="6000" b="1">
                <a:solidFill>
                  <a:schemeClr val="bg1"/>
                </a:solidFill>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dirty="0"/>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bg1"/>
                </a:solidFill>
              </a:defRPr>
            </a:lvl1pPr>
          </a:lstStyle>
          <a:p>
            <a:fld id="{507735E4-737B-43D4-B991-92C3D63DE68F}" type="datetime1">
              <a:rPr lang="en-US" smtClean="0"/>
              <a:pPr/>
              <a:t>10/22/2025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dirty="0"/>
          </a:p>
        </p:txBody>
      </p:sp>
      <p:cxnSp>
        <p:nvCxnSpPr>
          <p:cNvPr id="8" name="Straight Connector 7">
            <a:extLst>
              <a:ext uri="{FF2B5EF4-FFF2-40B4-BE49-F238E27FC236}">
                <a16:creationId xmlns:a16="http://schemas.microsoft.com/office/drawing/2014/main" id="{08E120EF-96AD-49A8-BA09-D58A87141B9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5991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tx1"/>
                </a:solidFill>
              </a:defRPr>
            </a:lvl1pPr>
          </a:lstStyle>
          <a:p>
            <a:r>
              <a:rPr lang="en-US"/>
              <a:t>Click to edit Master title style</a:t>
            </a:r>
            <a:endParaRPr lang="en-US" dirty="0"/>
          </a:p>
        </p:txBody>
      </p:sp>
      <p:sp>
        <p:nvSpPr>
          <p:cNvPr id="6" name="Content Placeholder 6">
            <a:extLst>
              <a:ext uri="{FF2B5EF4-FFF2-40B4-BE49-F238E27FC236}">
                <a16:creationId xmlns:a16="http://schemas.microsoft.com/office/drawing/2014/main" id="{BC837C73-FD1C-6BC3-42AE-E47123E09474}"/>
              </a:ext>
            </a:extLst>
          </p:cNvPr>
          <p:cNvSpPr>
            <a:spLocks noGrp="1"/>
          </p:cNvSpPr>
          <p:nvPr>
            <p:ph sz="quarter" idx="13" hasCustomPrompt="1"/>
          </p:nvPr>
        </p:nvSpPr>
        <p:spPr>
          <a:xfrm>
            <a:off x="1088136" y="962895"/>
            <a:ext cx="9418320" cy="5070068"/>
          </a:xfrm>
        </p:spPr>
        <p:txBody>
          <a:bodyPr anchor="b">
            <a:noAutofit/>
          </a:bodyPr>
          <a:lstStyle>
            <a:lvl1pPr marL="0" indent="0">
              <a:lnSpc>
                <a:spcPct val="90000"/>
              </a:lnSpc>
              <a:buNone/>
              <a:defRPr sz="6000" b="1"/>
            </a:lvl1pPr>
            <a:lvl2pPr marL="228600" indent="0">
              <a:lnSpc>
                <a:spcPct val="90000"/>
              </a:lnSpc>
              <a:buNone/>
              <a:defRPr sz="6000" b="1"/>
            </a:lvl2pPr>
            <a:lvl3pPr marL="457200" indent="0">
              <a:lnSpc>
                <a:spcPct val="90000"/>
              </a:lnSpc>
              <a:buNone/>
              <a:defRPr sz="6000" b="1"/>
            </a:lvl3pPr>
            <a:lvl4pPr marL="685800" indent="0">
              <a:lnSpc>
                <a:spcPct val="90000"/>
              </a:lnSpc>
              <a:buNone/>
              <a:defRPr sz="6000" b="1"/>
            </a:lvl4pPr>
            <a:lvl5pPr marL="914400" indent="0">
              <a:lnSpc>
                <a:spcPct val="90000"/>
              </a:lnSpc>
              <a:buNone/>
              <a:defRPr sz="6000" b="1"/>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615EEC7-2B19-40F0-9B64-A564E832ADEB}" type="datetime1">
              <a:rPr lang="en-US" smtClean="0"/>
              <a:t>10/22/2025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7" name="Straight Connector 6">
            <a:extLst>
              <a:ext uri="{FF2B5EF4-FFF2-40B4-BE49-F238E27FC236}">
                <a16:creationId xmlns:a16="http://schemas.microsoft.com/office/drawing/2014/main" id="{79C237F4-1671-5EFD-3EAE-BEA28978BBA6}"/>
              </a:ext>
              <a:ext uri="{C183D7F6-B498-43B3-948B-1728B52AA6E4}">
                <adec:decorative xmlns:adec="http://schemas.microsoft.com/office/drawing/2017/decorative" val="1"/>
              </a:ext>
            </a:extLst>
          </p:cNvPr>
          <p:cNvCxnSpPr>
            <a:cxnSpLocks/>
          </p:cNvCxnSpPr>
          <p:nvPr userDrawn="1"/>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2139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itle 9">
            <a:extLst>
              <a:ext uri="{FF2B5EF4-FFF2-40B4-BE49-F238E27FC236}">
                <a16:creationId xmlns:a16="http://schemas.microsoft.com/office/drawing/2014/main" id="{873E5EF9-EDC5-CB2D-000A-85BB4DB58221}"/>
              </a:ext>
            </a:extLst>
          </p:cNvPr>
          <p:cNvSpPr>
            <a:spLocks noGrp="1"/>
          </p:cNvSpPr>
          <p:nvPr>
            <p:ph type="title" hasCustomPrompt="1"/>
          </p:nvPr>
        </p:nvSpPr>
        <p:spPr>
          <a:xfrm>
            <a:off x="1066800" y="5418360"/>
            <a:ext cx="10058400" cy="466345"/>
          </a:xfrm>
        </p:spPr>
        <p:txBody>
          <a:bodyPr anchor="b">
            <a:normAutofit/>
          </a:bodyPr>
          <a:lstStyle>
            <a:lvl1pPr algn="r">
              <a:lnSpc>
                <a:spcPct val="100000"/>
              </a:lnSpc>
              <a:defRPr sz="2000" b="0" cap="none" baseline="0"/>
            </a:lvl1pPr>
          </a:lstStyle>
          <a:p>
            <a:r>
              <a:rPr lang="en-US" dirty="0"/>
              <a:t>Quote Author</a:t>
            </a:r>
          </a:p>
        </p:txBody>
      </p:sp>
      <p:sp>
        <p:nvSpPr>
          <p:cNvPr id="10" name="Content Placeholder 9">
            <a:extLst>
              <a:ext uri="{FF2B5EF4-FFF2-40B4-BE49-F238E27FC236}">
                <a16:creationId xmlns:a16="http://schemas.microsoft.com/office/drawing/2014/main" id="{E5D1FFC6-C597-BE81-1790-A08954F44C4B}"/>
              </a:ext>
            </a:extLst>
          </p:cNvPr>
          <p:cNvSpPr>
            <a:spLocks noGrp="1"/>
          </p:cNvSpPr>
          <p:nvPr>
            <p:ph sz="quarter" idx="13" hasCustomPrompt="1"/>
          </p:nvPr>
        </p:nvSpPr>
        <p:spPr>
          <a:xfrm>
            <a:off x="95250" y="63500"/>
            <a:ext cx="11977688" cy="5080000"/>
          </a:xfrm>
        </p:spPr>
        <p:txBody>
          <a:bodyPr>
            <a:normAutofit/>
          </a:bodyPr>
          <a:lstStyle>
            <a:lvl1pPr>
              <a:lnSpc>
                <a:spcPct val="85000"/>
              </a:lnSpc>
              <a:defRPr sz="8000" b="1" cap="all" baseline="0">
                <a:solidFill>
                  <a:schemeClr val="tx1"/>
                </a:solidFill>
              </a:defRPr>
            </a:lvl1pPr>
          </a:lstStyle>
          <a:p>
            <a:pPr lvl="0"/>
            <a:r>
              <a:rPr lang="en-US" dirty="0"/>
              <a:t>Click to add Quote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4D63035D-22A0-4334-A9AE-2457016C8B47}" type="datetime1">
              <a:rPr lang="en-US" smtClean="0"/>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7" name="Straight Connector 6">
            <a:extLst>
              <a:ext uri="{FF2B5EF4-FFF2-40B4-BE49-F238E27FC236}">
                <a16:creationId xmlns:a16="http://schemas.microsoft.com/office/drawing/2014/main" id="{52949BEA-90AC-BE5F-28A7-80D65BD19B42}"/>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4856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2">
    <p:bg>
      <p:bgRef idx="1001">
        <a:schemeClr val="bg1"/>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1792072-4C91-C8F5-8610-85D14AF776EF}"/>
              </a:ext>
            </a:extLst>
          </p:cNvPr>
          <p:cNvSpPr>
            <a:spLocks noGrp="1"/>
          </p:cNvSpPr>
          <p:nvPr>
            <p:ph type="title" hasCustomPrompt="1"/>
          </p:nvPr>
        </p:nvSpPr>
        <p:spPr>
          <a:xfrm>
            <a:off x="1066800" y="5418360"/>
            <a:ext cx="9229888" cy="466345"/>
          </a:xfrm>
        </p:spPr>
        <p:txBody>
          <a:bodyPr anchor="b">
            <a:normAutofit/>
          </a:bodyPr>
          <a:lstStyle>
            <a:lvl1pPr>
              <a:lnSpc>
                <a:spcPct val="100000"/>
              </a:lnSpc>
              <a:defRPr sz="2000" b="0" cap="none" baseline="0"/>
            </a:lvl1pPr>
          </a:lstStyle>
          <a:p>
            <a:r>
              <a:rPr lang="en-US" dirty="0"/>
              <a:t>Quote Author</a:t>
            </a:r>
          </a:p>
        </p:txBody>
      </p:sp>
      <p:sp>
        <p:nvSpPr>
          <p:cNvPr id="9" name="Content Placeholder 9">
            <a:extLst>
              <a:ext uri="{FF2B5EF4-FFF2-40B4-BE49-F238E27FC236}">
                <a16:creationId xmlns:a16="http://schemas.microsoft.com/office/drawing/2014/main" id="{5C136A94-B9AF-C114-ADA5-F7C4F9C6BB46}"/>
              </a:ext>
            </a:extLst>
          </p:cNvPr>
          <p:cNvSpPr>
            <a:spLocks noGrp="1"/>
          </p:cNvSpPr>
          <p:nvPr>
            <p:ph sz="quarter" idx="13" hasCustomPrompt="1"/>
          </p:nvPr>
        </p:nvSpPr>
        <p:spPr>
          <a:xfrm>
            <a:off x="1097824" y="1041245"/>
            <a:ext cx="9198864" cy="3657600"/>
          </a:xfrm>
        </p:spPr>
        <p:txBody>
          <a:bodyPr>
            <a:normAutofit/>
          </a:bodyPr>
          <a:lstStyle>
            <a:lvl1pPr>
              <a:lnSpc>
                <a:spcPct val="100000"/>
              </a:lnSpc>
              <a:defRPr sz="6000" b="1" cap="all" baseline="0">
                <a:solidFill>
                  <a:schemeClr val="tx1"/>
                </a:solidFill>
              </a:defRPr>
            </a:lvl1pPr>
          </a:lstStyle>
          <a:p>
            <a:pPr lvl="0"/>
            <a:r>
              <a:rPr lang="en-US" dirty="0"/>
              <a:t>Click to add Quote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4D63035D-22A0-4334-A9AE-2457016C8B47}" type="datetime1">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BBBA1285-A10F-FAE9-76E3-2B86ABE5A10E}"/>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1949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3">
    <p:bg>
      <p:bgRef idx="1002">
        <a:schemeClr val="bg1"/>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623297E-8165-FAA9-BD47-048A40470A95}"/>
              </a:ext>
            </a:extLst>
          </p:cNvPr>
          <p:cNvSpPr>
            <a:spLocks noGrp="1"/>
          </p:cNvSpPr>
          <p:nvPr>
            <p:ph type="title" hasCustomPrompt="1"/>
          </p:nvPr>
        </p:nvSpPr>
        <p:spPr>
          <a:xfrm>
            <a:off x="1066800" y="5418360"/>
            <a:ext cx="9229888" cy="466345"/>
          </a:xfrm>
        </p:spPr>
        <p:txBody>
          <a:bodyPr anchor="b">
            <a:normAutofit/>
          </a:bodyPr>
          <a:lstStyle>
            <a:lvl1pPr>
              <a:lnSpc>
                <a:spcPct val="100000"/>
              </a:lnSpc>
              <a:defRPr sz="2000" b="0" cap="none" baseline="0"/>
            </a:lvl1pPr>
          </a:lstStyle>
          <a:p>
            <a:r>
              <a:rPr lang="en-US" dirty="0"/>
              <a:t>Quote Author</a:t>
            </a:r>
          </a:p>
        </p:txBody>
      </p:sp>
      <p:sp>
        <p:nvSpPr>
          <p:cNvPr id="8" name="Content Placeholder 9">
            <a:extLst>
              <a:ext uri="{FF2B5EF4-FFF2-40B4-BE49-F238E27FC236}">
                <a16:creationId xmlns:a16="http://schemas.microsoft.com/office/drawing/2014/main" id="{EB06CB5A-8941-99F2-1165-02A2756457AA}"/>
              </a:ext>
            </a:extLst>
          </p:cNvPr>
          <p:cNvSpPr>
            <a:spLocks noGrp="1"/>
          </p:cNvSpPr>
          <p:nvPr>
            <p:ph sz="quarter" idx="13" hasCustomPrompt="1"/>
          </p:nvPr>
        </p:nvSpPr>
        <p:spPr>
          <a:xfrm>
            <a:off x="1097824" y="1041245"/>
            <a:ext cx="9198864" cy="3657600"/>
          </a:xfrm>
        </p:spPr>
        <p:txBody>
          <a:bodyPr>
            <a:normAutofit/>
          </a:bodyPr>
          <a:lstStyle>
            <a:lvl1pPr>
              <a:lnSpc>
                <a:spcPct val="100000"/>
              </a:lnSpc>
              <a:defRPr sz="6000" b="1" cap="all" baseline="0">
                <a:solidFill>
                  <a:schemeClr val="tx1"/>
                </a:solidFill>
              </a:defRPr>
            </a:lvl1pPr>
          </a:lstStyle>
          <a:p>
            <a:pPr lvl="0"/>
            <a:r>
              <a:rPr lang="en-US" dirty="0"/>
              <a:t>Click to add Quote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DF8418BD-2BA9-41CB-AB89-625779A7563D}" type="datetime1">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EE632116-9F85-9512-0994-6B728E08093B}"/>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7492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119132"/>
            <a:ext cx="9890066" cy="1204593"/>
          </a:xfrm>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dirty="0"/>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2ABAD28B-DD56-4B56-883A-96608C765E28}" type="datetimeFigureOut">
              <a:rPr lang="en-US" smtClean="0"/>
              <a:t>10/22/2025</a:t>
            </a:fld>
            <a:endParaRPr lang="en-US" dirty="0"/>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8" name="Straight Connector 7">
            <a:extLst>
              <a:ext uri="{FF2B5EF4-FFF2-40B4-BE49-F238E27FC236}">
                <a16:creationId xmlns:a16="http://schemas.microsoft.com/office/drawing/2014/main" id="{AB20CA7A-449A-6AC2-BFC5-17AF5007E7E1}"/>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0147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115329"/>
            <a:ext cx="9949455" cy="838856"/>
          </a:xfrm>
        </p:spPr>
        <p:txBody>
          <a:bodyPr>
            <a:normAutofit/>
          </a:bodyPr>
          <a:lstStyle>
            <a:lvl1pPr>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18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18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dirty="0"/>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2ABAD28B-DD56-4B56-883A-96608C765E28}" type="datetimeFigureOut">
              <a:rPr lang="en-US" smtClean="0"/>
              <a:t>10/22/2025</a:t>
            </a:fld>
            <a:endParaRPr lang="en-US" dirty="0"/>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10" name="Straight Connector 9">
            <a:extLst>
              <a:ext uri="{FF2B5EF4-FFF2-40B4-BE49-F238E27FC236}">
                <a16:creationId xmlns:a16="http://schemas.microsoft.com/office/drawing/2014/main" id="{CDA35A86-E7F6-6593-119D-A6DC85581FEA}"/>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7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7C3FE82-1C77-7EDF-A1CD-DB107F252AE3}"/>
              </a:ext>
            </a:extLst>
          </p:cNvPr>
          <p:cNvSpPr>
            <a:spLocks noGrp="1"/>
          </p:cNvSpPr>
          <p:nvPr>
            <p:ph type="title"/>
          </p:nvPr>
        </p:nvSpPr>
        <p:spPr>
          <a:xfrm>
            <a:off x="1088136" y="1090244"/>
            <a:ext cx="10058400" cy="4021243"/>
          </a:xfrm>
        </p:spPr>
        <p:txBody>
          <a:bodyPr>
            <a:normAutofit/>
          </a:bodyPr>
          <a:lstStyle>
            <a:lvl1pPr>
              <a:defRPr sz="8000"/>
            </a:lvl1pPr>
          </a:lstStyle>
          <a:p>
            <a:r>
              <a:rPr lang="en-US"/>
              <a:t>Click to edit Master title style</a:t>
            </a:r>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2ABAD28B-DD56-4B56-883A-96608C765E28}" type="datetimeFigureOut">
              <a:rPr lang="en-US" smtClean="0"/>
              <a:t>10/22/2025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7" name="Straight Connector 6">
            <a:extLst>
              <a:ext uri="{FF2B5EF4-FFF2-40B4-BE49-F238E27FC236}">
                <a16:creationId xmlns:a16="http://schemas.microsoft.com/office/drawing/2014/main" id="{F708D0FD-E68E-587F-ED5A-5140B6EE7F7C}"/>
              </a:ext>
              <a:ext uri="{C183D7F6-B498-43B3-948B-1728B52AA6E4}">
                <adec:decorative xmlns:adec="http://schemas.microsoft.com/office/drawing/2017/decorative" val="1"/>
              </a:ext>
            </a:extLst>
          </p:cNvPr>
          <p:cNvCxnSpPr>
            <a:cxnSpLocks/>
          </p:cNvCxnSpPr>
          <p:nvPr userDrawn="1"/>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65DB91C7-3013-1F4E-D55F-37E24A2C6878}"/>
              </a:ext>
            </a:extLst>
          </p:cNvPr>
          <p:cNvSpPr>
            <a:spLocks noGrp="1"/>
          </p:cNvSpPr>
          <p:nvPr>
            <p:ph type="subTitle" idx="1"/>
          </p:nvPr>
        </p:nvSpPr>
        <p:spPr>
          <a:xfrm>
            <a:off x="1088136" y="5360878"/>
            <a:ext cx="10015728" cy="566928"/>
          </a:xfrm>
        </p:spPr>
        <p:txBody>
          <a:bodyPr vert="horz" lIns="91440" tIns="45720" rIns="91440" bIns="45720" rtlCol="0" anchor="b">
            <a:normAutofit/>
          </a:bodyPr>
          <a:lstStyle>
            <a:lvl1pPr marL="0" indent="0" algn="r">
              <a:lnSpc>
                <a:spcPct val="100000"/>
              </a:lnSpc>
              <a:buNone/>
              <a:defRPr lang="en-US" sz="2000" dirty="0"/>
            </a:lvl1pPr>
          </a:lstStyle>
          <a:p>
            <a:pPr lvl="0"/>
            <a:r>
              <a:rPr lang="en-US" dirty="0"/>
              <a:t>Click to edit Master subtitle style</a:t>
            </a:r>
          </a:p>
        </p:txBody>
      </p:sp>
    </p:spTree>
    <p:extLst>
      <p:ext uri="{BB962C8B-B14F-4D97-AF65-F5344CB8AC3E}">
        <p14:creationId xmlns:p14="http://schemas.microsoft.com/office/powerpoint/2010/main" val="39236129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a:xfrm>
            <a:off x="1088136" y="1104100"/>
            <a:ext cx="9922764" cy="1294228"/>
          </a:xfrm>
        </p:spPr>
        <p:txBody>
          <a:bodyPr>
            <a:normAutofit/>
          </a:bodyPr>
          <a:lstStyle>
            <a:lvl1pPr>
              <a:defRPr sz="3600" cap="none" baseline="0"/>
            </a:lvl1pPr>
          </a:lstStyle>
          <a:p>
            <a:r>
              <a:rPr lang="en-US" dirty="0"/>
              <a:t>Click to edit Master title style</a:t>
            </a:r>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dirty="0"/>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2ABAD28B-DD56-4B56-883A-96608C765E28}" type="datetimeFigureOut">
              <a:rPr lang="en-US" smtClean="0"/>
              <a:t>10/22/2025</a:t>
            </a:fld>
            <a:endParaRPr lang="en-US" dirty="0"/>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6" name="Straight Connector 5">
            <a:extLst>
              <a:ext uri="{FF2B5EF4-FFF2-40B4-BE49-F238E27FC236}">
                <a16:creationId xmlns:a16="http://schemas.microsoft.com/office/drawing/2014/main" id="{28CF7AFD-0570-B046-A2C2-3EFA873546CA}"/>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4762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2ABAD28B-DD56-4B56-883A-96608C765E28}" type="datetimeFigureOut">
              <a:rPr lang="en-US" smtClean="0"/>
              <a:t>10/22/2025</a:t>
            </a:fld>
            <a:endParaRPr lang="en-US" dirty="0"/>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DF5BAF5-ABAB-4575-8E56-D109A3D17F9F}" type="slidenum">
              <a:rPr lang="en-US" smtClean="0"/>
              <a:t>‹#›</a:t>
            </a:fld>
            <a:endParaRPr lang="en-US" dirty="0"/>
          </a:p>
        </p:txBody>
      </p:sp>
    </p:spTree>
    <p:extLst>
      <p:ext uri="{BB962C8B-B14F-4D97-AF65-F5344CB8AC3E}">
        <p14:creationId xmlns:p14="http://schemas.microsoft.com/office/powerpoint/2010/main" val="16438453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A6BBA35-FE70-186E-0D41-43FF7DB180B5}"/>
              </a:ext>
            </a:extLst>
          </p:cNvPr>
          <p:cNvSpPr>
            <a:spLocks noGrp="1"/>
          </p:cNvSpPr>
          <p:nvPr>
            <p:ph type="title"/>
          </p:nvPr>
        </p:nvSpPr>
        <p:spPr>
          <a:xfrm>
            <a:off x="1090940" y="1114007"/>
            <a:ext cx="3595634" cy="1757505"/>
          </a:xfrm>
        </p:spPr>
        <p:txBody>
          <a:bodyPr anchor="t">
            <a:normAutofit/>
          </a:bodyPr>
          <a:lstStyle>
            <a:lvl1pPr>
              <a:defRPr sz="3600"/>
            </a:lvl1pPr>
          </a:lstStyle>
          <a:p>
            <a:r>
              <a:rPr lang="en-US" dirty="0"/>
              <a:t>Click to edit Master title style</a:t>
            </a:r>
          </a:p>
        </p:txBody>
      </p:sp>
      <p:sp>
        <p:nvSpPr>
          <p:cNvPr id="10" name="Text Placeholder 3">
            <a:extLst>
              <a:ext uri="{FF2B5EF4-FFF2-40B4-BE49-F238E27FC236}">
                <a16:creationId xmlns:a16="http://schemas.microsoft.com/office/drawing/2014/main" id="{866776A3-4932-D86F-96CB-5A080182B290}"/>
              </a:ext>
            </a:extLst>
          </p:cNvPr>
          <p:cNvSpPr>
            <a:spLocks noGrp="1"/>
          </p:cNvSpPr>
          <p:nvPr>
            <p:ph type="body" sz="half" idx="2"/>
          </p:nvPr>
        </p:nvSpPr>
        <p:spPr>
          <a:xfrm>
            <a:off x="1090940" y="3151191"/>
            <a:ext cx="3595634" cy="3124195"/>
          </a:xfrm>
        </p:spPr>
        <p:txBody>
          <a:bodyPr anchor="t">
            <a:normAutofit/>
          </a:bodyPr>
          <a:lstStyle>
            <a:lvl1pPr marL="0" indent="0">
              <a:lnSpc>
                <a:spcPct val="100000"/>
              </a:lnSpc>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Content Placeholder 2">
            <a:extLst>
              <a:ext uri="{FF2B5EF4-FFF2-40B4-BE49-F238E27FC236}">
                <a16:creationId xmlns:a16="http://schemas.microsoft.com/office/drawing/2014/main" id="{AF432AC3-A40E-E003-2947-B99A796F9E5A}"/>
              </a:ext>
            </a:extLst>
          </p:cNvPr>
          <p:cNvSpPr>
            <a:spLocks noGrp="1"/>
          </p:cNvSpPr>
          <p:nvPr>
            <p:ph idx="1"/>
          </p:nvPr>
        </p:nvSpPr>
        <p:spPr>
          <a:xfrm>
            <a:off x="5275706" y="1114007"/>
            <a:ext cx="6440258" cy="5161380"/>
          </a:xfrm>
        </p:spPr>
        <p:txBody>
          <a:bodyPr vert="horz" lIns="91440" tIns="45720" rIns="91440" bIns="45720" rtlCol="0">
            <a:normAutofit/>
          </a:bodyPr>
          <a:lstStyle>
            <a:lvl1pPr>
              <a:lnSpc>
                <a:spcPct val="100000"/>
              </a:lnSpc>
              <a:defRPr lang="en-US" dirty="0"/>
            </a:lvl1pPr>
            <a:lvl2pPr>
              <a:lnSpc>
                <a:spcPct val="100000"/>
              </a:lnSpc>
              <a:defRPr lang="en-US" dirty="0"/>
            </a:lvl2pPr>
            <a:lvl3pPr>
              <a:lnSpc>
                <a:spcPct val="100000"/>
              </a:lnSpc>
              <a:defRPr lang="en-US" dirty="0"/>
            </a:lvl3pPr>
            <a:lvl4pPr>
              <a:lnSpc>
                <a:spcPct val="100000"/>
              </a:lnSpc>
              <a:defRPr lang="en-US" dirty="0"/>
            </a:lvl4pPr>
            <a:lvl5pPr>
              <a:lnSpc>
                <a:spcPct val="100000"/>
              </a:lnSpc>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12DB3EA1-DD0C-4B8D-8364-52024B4530F1}" type="datetime1">
              <a:rPr lang="en-US" smtClean="0"/>
              <a:t>10/22/2025</a:t>
            </a:fld>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8" name="Straight Connector 7">
            <a:extLst>
              <a:ext uri="{FF2B5EF4-FFF2-40B4-BE49-F238E27FC236}">
                <a16:creationId xmlns:a16="http://schemas.microsoft.com/office/drawing/2014/main" id="{29DA9D5E-44AB-AC59-BF1B-0A23217D6ED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6157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with Caption ">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608BFB-2ED8-159F-6A27-89452808DC50}"/>
              </a:ext>
            </a:extLst>
          </p:cNvPr>
          <p:cNvSpPr>
            <a:spLocks noGrp="1"/>
          </p:cNvSpPr>
          <p:nvPr>
            <p:ph type="title"/>
          </p:nvPr>
        </p:nvSpPr>
        <p:spPr>
          <a:xfrm>
            <a:off x="1090940" y="1121098"/>
            <a:ext cx="3595634" cy="1585660"/>
          </a:xfrm>
        </p:spPr>
        <p:txBody>
          <a:bodyPr anchor="t">
            <a:normAutofit/>
          </a:bodyPr>
          <a:lstStyle>
            <a:lvl1pPr>
              <a:defRPr sz="3600"/>
            </a:lvl1pPr>
          </a:lstStyle>
          <a:p>
            <a:r>
              <a:rPr lang="en-US" dirty="0"/>
              <a:t>Click to edit Master title style</a:t>
            </a:r>
          </a:p>
        </p:txBody>
      </p:sp>
      <p:sp>
        <p:nvSpPr>
          <p:cNvPr id="9" name="Text Placeholder 3">
            <a:extLst>
              <a:ext uri="{FF2B5EF4-FFF2-40B4-BE49-F238E27FC236}">
                <a16:creationId xmlns:a16="http://schemas.microsoft.com/office/drawing/2014/main" id="{8CDE9255-016B-D7F7-ECF1-C39D5F73C898}"/>
              </a:ext>
            </a:extLst>
          </p:cNvPr>
          <p:cNvSpPr>
            <a:spLocks noGrp="1"/>
          </p:cNvSpPr>
          <p:nvPr>
            <p:ph type="body" sz="half" idx="2"/>
          </p:nvPr>
        </p:nvSpPr>
        <p:spPr>
          <a:xfrm>
            <a:off x="1090940" y="2812473"/>
            <a:ext cx="3585586" cy="3328922"/>
          </a:xfrm>
        </p:spPr>
        <p:txBody>
          <a:bodyPr anchor="b">
            <a:normAutofit/>
          </a:bodyPr>
          <a:lstStyle>
            <a:lvl1pPr marL="0" indent="0">
              <a:lnSpc>
                <a:spcPct val="100000"/>
              </a:lnSpc>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Picture Placeholder 2">
            <a:extLst>
              <a:ext uri="{FF2B5EF4-FFF2-40B4-BE49-F238E27FC236}">
                <a16:creationId xmlns:a16="http://schemas.microsoft.com/office/drawing/2014/main" id="{1917ECD0-1364-5EE8-D8DC-C5D439E04572}"/>
              </a:ext>
            </a:extLst>
          </p:cNvPr>
          <p:cNvSpPr>
            <a:spLocks noGrp="1"/>
          </p:cNvSpPr>
          <p:nvPr>
            <p:ph type="pic" idx="1" hasCustomPrompt="1"/>
          </p:nvPr>
        </p:nvSpPr>
        <p:spPr>
          <a:xfrm>
            <a:off x="5576327" y="1143000"/>
            <a:ext cx="6139637" cy="4998395"/>
          </a:xfrm>
          <a:blipFill dpi="0" rotWithShape="1">
            <a:blip r:embed="rId2">
              <a:alphaModFix amt="60000"/>
            </a:blip>
            <a:srcRect/>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3D157344-9CC7-412D-8C20-072BE86D5A11}" type="datetime1">
              <a:rPr lang="en-US" smtClean="0"/>
              <a:t>10/22/2025</a:t>
            </a:fld>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10515600" y="6438900"/>
            <a:ext cx="609600" cy="419100"/>
          </a:xfrm>
        </p:spPr>
        <p:txBody>
          <a:bodyPr/>
          <a:lstStyle/>
          <a:p>
            <a:fld id="{CC057153-B650-4DEB-B370-79DDCFDCE934}" type="slidenum">
              <a:rPr lang="en-US" smtClean="0"/>
              <a:t>‹#›</a:t>
            </a:fld>
            <a:endParaRPr lang="en-US" dirty="0"/>
          </a:p>
        </p:txBody>
      </p:sp>
      <p:cxnSp>
        <p:nvCxnSpPr>
          <p:cNvPr id="10" name="Straight Connector 9">
            <a:extLst>
              <a:ext uri="{FF2B5EF4-FFF2-40B4-BE49-F238E27FC236}">
                <a16:creationId xmlns:a16="http://schemas.microsoft.com/office/drawing/2014/main" id="{747B791B-0FFC-B470-22DF-BCA62BD9859C}"/>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6439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clus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5"/>
            <a:ext cx="10627828" cy="2084551"/>
          </a:xfrm>
        </p:spPr>
        <p:txBody>
          <a:bodyPr anchor="t" anchorCtr="0">
            <a:noAutofit/>
          </a:bodyPr>
          <a:lstStyle>
            <a:lvl1pPr>
              <a:defRPr sz="6000" cap="all" baseline="0">
                <a:solidFill>
                  <a:schemeClr val="tx1"/>
                </a:solidFill>
              </a:defRPr>
            </a:lvl1pPr>
          </a:lstStyle>
          <a:p>
            <a:r>
              <a:rPr lang="en-US" dirty="0"/>
              <a:t>Click to edit Master title style</a:t>
            </a:r>
          </a:p>
        </p:txBody>
      </p:sp>
      <p:sp>
        <p:nvSpPr>
          <p:cNvPr id="7" name="Content Placeholder 7">
            <a:extLst>
              <a:ext uri="{FF2B5EF4-FFF2-40B4-BE49-F238E27FC236}">
                <a16:creationId xmlns:a16="http://schemas.microsoft.com/office/drawing/2014/main" id="{419A5DD2-B3B3-D9BF-1A71-B20742D142B9}"/>
              </a:ext>
            </a:extLst>
          </p:cNvPr>
          <p:cNvSpPr>
            <a:spLocks noGrp="1"/>
          </p:cNvSpPr>
          <p:nvPr>
            <p:ph sz="quarter" idx="13"/>
          </p:nvPr>
        </p:nvSpPr>
        <p:spPr>
          <a:xfrm>
            <a:off x="1088134" y="3276600"/>
            <a:ext cx="10627829" cy="3162300"/>
          </a:xfrm>
        </p:spPr>
        <p:txBody>
          <a:bodyPr/>
          <a:lstStyle>
            <a:lvl1pPr marL="0" indent="0">
              <a:lnSpc>
                <a:spcPct val="100000"/>
              </a:lnSpc>
              <a:buNone/>
              <a:defRPr>
                <a:solidFill>
                  <a:schemeClr val="tx1"/>
                </a:solidFill>
              </a:defRPr>
            </a:lvl1pPr>
            <a:lvl2pPr marL="228600" indent="0">
              <a:lnSpc>
                <a:spcPct val="100000"/>
              </a:lnSpc>
              <a:buNone/>
              <a:defRPr>
                <a:solidFill>
                  <a:schemeClr val="tx1"/>
                </a:solidFill>
              </a:defRPr>
            </a:lvl2pPr>
            <a:lvl3pPr marL="457200" indent="0">
              <a:lnSpc>
                <a:spcPct val="100000"/>
              </a:lnSpc>
              <a:buNone/>
              <a:defRPr>
                <a:solidFill>
                  <a:schemeClr val="tx1"/>
                </a:solidFill>
              </a:defRPr>
            </a:lvl3pPr>
            <a:lvl4pPr marL="685800" indent="0">
              <a:lnSpc>
                <a:spcPct val="100000"/>
              </a:lnSpc>
              <a:buNone/>
              <a:defRPr>
                <a:solidFill>
                  <a:schemeClr val="tx1"/>
                </a:solidFill>
              </a:defRPr>
            </a:lvl4pPr>
            <a:lvl5pPr marL="914400" indent="0">
              <a:lnSpc>
                <a:spcPct val="100000"/>
              </a:lnSpc>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157987AA-E4E6-4FC1-BAD8-09A952212C58}" type="datetime1">
              <a:rPr lang="en-US" smtClean="0"/>
              <a:pPr/>
              <a:t>10/22/2025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6DCA1022-3377-EB7D-8261-EDD841636BE3}"/>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334043"/>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8430767" cy="1842020"/>
          </a:xfrm>
        </p:spPr>
        <p:txBody>
          <a:bodyPr anchor="t" anchorCtr="0">
            <a:noAutofit/>
          </a:bodyPr>
          <a:lstStyle>
            <a:lvl1pPr>
              <a:defRPr sz="6000" cap="all" baseline="0">
                <a:solidFill>
                  <a:schemeClr val="tx1"/>
                </a:solidFill>
              </a:defRPr>
            </a:lvl1pPr>
          </a:lstStyle>
          <a:p>
            <a:r>
              <a:rPr lang="en-US" dirty="0"/>
              <a:t>Click to edit Master title style</a:t>
            </a:r>
          </a:p>
        </p:txBody>
      </p:sp>
      <p:sp>
        <p:nvSpPr>
          <p:cNvPr id="8" name="Content Placeholder 6">
            <a:extLst>
              <a:ext uri="{FF2B5EF4-FFF2-40B4-BE49-F238E27FC236}">
                <a16:creationId xmlns:a16="http://schemas.microsoft.com/office/drawing/2014/main" id="{C06F55DC-E754-4B2B-C0AE-962C82565D0D}"/>
              </a:ext>
            </a:extLst>
          </p:cNvPr>
          <p:cNvSpPr>
            <a:spLocks noGrp="1"/>
          </p:cNvSpPr>
          <p:nvPr>
            <p:ph sz="quarter" idx="14"/>
          </p:nvPr>
        </p:nvSpPr>
        <p:spPr>
          <a:xfrm>
            <a:off x="1077213" y="4246692"/>
            <a:ext cx="8430639" cy="1608008"/>
          </a:xfrm>
        </p:spPr>
        <p:txBody>
          <a:bodyPr anchor="b">
            <a:noAutofit/>
          </a:bodyPr>
          <a:lstStyle>
            <a:lvl1pPr marL="0" indent="0">
              <a:lnSpc>
                <a:spcPct val="100000"/>
              </a:lnSpc>
              <a:buNone/>
              <a:defRPr sz="2000">
                <a:solidFill>
                  <a:schemeClr val="tx1"/>
                </a:solidFill>
              </a:defRPr>
            </a:lvl1pPr>
            <a:lvl2pPr marL="228600" indent="0">
              <a:lnSpc>
                <a:spcPct val="100000"/>
              </a:lnSpc>
              <a:buNone/>
              <a:defRPr sz="2000">
                <a:solidFill>
                  <a:schemeClr val="tx1"/>
                </a:solidFill>
              </a:defRPr>
            </a:lvl2pPr>
            <a:lvl3pPr marL="457200" indent="0">
              <a:lnSpc>
                <a:spcPct val="100000"/>
              </a:lnSpc>
              <a:buNone/>
              <a:defRPr sz="2000">
                <a:solidFill>
                  <a:schemeClr val="tx1"/>
                </a:solidFill>
              </a:defRPr>
            </a:lvl3pPr>
            <a:lvl4pPr marL="685800" indent="0">
              <a:lnSpc>
                <a:spcPct val="100000"/>
              </a:lnSpc>
              <a:buNone/>
              <a:defRPr sz="2000">
                <a:solidFill>
                  <a:schemeClr val="tx1"/>
                </a:solidFill>
              </a:defRPr>
            </a:lvl4pPr>
            <a:lvl5pPr marL="914400" indent="0">
              <a:lnSpc>
                <a:spcPct val="100000"/>
              </a:lnSpc>
              <a:buNone/>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043CF65F-0E21-48DE-8D75-4BF66A547E8E}" type="datetime1">
              <a:rPr lang="en-US" smtClean="0"/>
              <a:pPr/>
              <a:t>10/22/2025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FC829929-F774-AF4E-F1BE-2DA3C43D0DAC}"/>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0130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3">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CD39DEB-067C-9D79-3029-F27DEA1D48E1}"/>
              </a:ext>
            </a:extLst>
          </p:cNvPr>
          <p:cNvSpPr>
            <a:spLocks noGrp="1"/>
          </p:cNvSpPr>
          <p:nvPr>
            <p:ph type="title"/>
          </p:nvPr>
        </p:nvSpPr>
        <p:spPr>
          <a:xfrm>
            <a:off x="82296" y="64009"/>
            <a:ext cx="12015216" cy="3364989"/>
          </a:xfrm>
        </p:spPr>
        <p:txBody>
          <a:bodyPr anchor="t" anchorCtr="0">
            <a:noAutofit/>
          </a:bodyPr>
          <a:lstStyle>
            <a:lvl1pPr>
              <a:defRPr sz="8000" cap="all" baseline="0">
                <a:solidFill>
                  <a:schemeClr val="tx1"/>
                </a:solidFill>
              </a:defRPr>
            </a:lvl1pPr>
          </a:lstStyle>
          <a:p>
            <a:r>
              <a:rPr lang="en-US" dirty="0"/>
              <a:t>Click to edit Master title style</a:t>
            </a:r>
          </a:p>
        </p:txBody>
      </p:sp>
      <p:sp>
        <p:nvSpPr>
          <p:cNvPr id="8" name="Content Placeholder 6">
            <a:extLst>
              <a:ext uri="{FF2B5EF4-FFF2-40B4-BE49-F238E27FC236}">
                <a16:creationId xmlns:a16="http://schemas.microsoft.com/office/drawing/2014/main" id="{C06F55DC-E754-4B2B-C0AE-962C82565D0D}"/>
              </a:ext>
            </a:extLst>
          </p:cNvPr>
          <p:cNvSpPr>
            <a:spLocks noGrp="1"/>
          </p:cNvSpPr>
          <p:nvPr>
            <p:ph sz="quarter" idx="14"/>
          </p:nvPr>
        </p:nvSpPr>
        <p:spPr>
          <a:xfrm>
            <a:off x="4647304" y="3673928"/>
            <a:ext cx="6477896" cy="2180771"/>
          </a:xfrm>
        </p:spPr>
        <p:txBody>
          <a:bodyPr anchor="b">
            <a:noAutofit/>
          </a:bodyPr>
          <a:lstStyle>
            <a:lvl1pPr marL="0" indent="0" algn="r">
              <a:lnSpc>
                <a:spcPct val="100000"/>
              </a:lnSpc>
              <a:buNone/>
              <a:defRPr sz="2000">
                <a:solidFill>
                  <a:schemeClr val="tx1"/>
                </a:solidFill>
              </a:defRPr>
            </a:lvl1pPr>
            <a:lvl2pPr marL="228600" indent="0" algn="r">
              <a:lnSpc>
                <a:spcPct val="100000"/>
              </a:lnSpc>
              <a:buNone/>
              <a:defRPr sz="2000">
                <a:solidFill>
                  <a:schemeClr val="tx1"/>
                </a:solidFill>
              </a:defRPr>
            </a:lvl2pPr>
            <a:lvl3pPr marL="457200" indent="0" algn="r">
              <a:lnSpc>
                <a:spcPct val="100000"/>
              </a:lnSpc>
              <a:buNone/>
              <a:defRPr sz="2000">
                <a:solidFill>
                  <a:schemeClr val="tx1"/>
                </a:solidFill>
              </a:defRPr>
            </a:lvl3pPr>
            <a:lvl4pPr marL="685800" indent="0" algn="r">
              <a:lnSpc>
                <a:spcPct val="100000"/>
              </a:lnSpc>
              <a:buNone/>
              <a:defRPr sz="2000">
                <a:solidFill>
                  <a:schemeClr val="tx1"/>
                </a:solidFill>
              </a:defRPr>
            </a:lvl4pPr>
            <a:lvl5pPr marL="914400" indent="0" algn="r">
              <a:lnSpc>
                <a:spcPct val="100000"/>
              </a:lnSpc>
              <a:buNone/>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043CF65F-0E21-48DE-8D75-4BF66A547E8E}" type="datetime1">
              <a:rPr lang="en-US" smtClean="0"/>
              <a:pPr/>
              <a:t>10/22/2025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23ED45B0-E181-14EB-63CB-0A76273817B5}"/>
              </a:ext>
              <a:ext uri="{C183D7F6-B498-43B3-948B-1728B52AA6E4}">
                <adec:decorative xmlns:adec="http://schemas.microsoft.com/office/drawing/2017/decorative" val="1"/>
              </a:ext>
            </a:extLst>
          </p:cNvPr>
          <p:cNvCxnSpPr>
            <a:cxnSpLocks/>
          </p:cNvCxnSpPr>
          <p:nvPr userDrawn="1"/>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2112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5">
    <p:bg>
      <p:bgRef idx="1001">
        <a:schemeClr val="bg1"/>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F708609-7047-A87D-944D-1FAA546F3CE0}"/>
              </a:ext>
            </a:extLst>
          </p:cNvPr>
          <p:cNvSpPr>
            <a:spLocks noGrp="1"/>
          </p:cNvSpPr>
          <p:nvPr>
            <p:ph type="title"/>
          </p:nvPr>
        </p:nvSpPr>
        <p:spPr>
          <a:xfrm>
            <a:off x="82296" y="64007"/>
            <a:ext cx="12015216" cy="5120639"/>
          </a:xfrm>
        </p:spPr>
        <p:txBody>
          <a:bodyPr>
            <a:normAutofit/>
          </a:bodyPr>
          <a:lstStyle>
            <a:lvl1pPr>
              <a:defRPr sz="11500"/>
            </a:lvl1pPr>
          </a:lstStyle>
          <a:p>
            <a:r>
              <a:rPr lang="en-US"/>
              <a:t>Click to edit Master title style</a:t>
            </a:r>
          </a:p>
        </p:txBody>
      </p:sp>
      <p:sp>
        <p:nvSpPr>
          <p:cNvPr id="9" name="Subtitle 2">
            <a:extLst>
              <a:ext uri="{FF2B5EF4-FFF2-40B4-BE49-F238E27FC236}">
                <a16:creationId xmlns:a16="http://schemas.microsoft.com/office/drawing/2014/main" id="{83B55518-9256-4E26-0E87-88DBBA9A4404}"/>
              </a:ext>
            </a:extLst>
          </p:cNvPr>
          <p:cNvSpPr>
            <a:spLocks noGrp="1"/>
          </p:cNvSpPr>
          <p:nvPr>
            <p:ph type="subTitle" idx="1"/>
          </p:nvPr>
        </p:nvSpPr>
        <p:spPr>
          <a:xfrm>
            <a:off x="1088136" y="5348178"/>
            <a:ext cx="10037064" cy="566928"/>
          </a:xfrm>
        </p:spPr>
        <p:txBody>
          <a:bodyPr anchor="b" anchorCtr="0">
            <a:normAutofit/>
          </a:bodyPr>
          <a:lstStyle>
            <a:lvl1pPr marL="0" indent="0" algn="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lvl1pPr>
              <a:defRPr>
                <a:solidFill>
                  <a:schemeClr val="tx1"/>
                </a:solidFill>
              </a:defRPr>
            </a:lvl1pPr>
          </a:lstStyle>
          <a:p>
            <a:fld id="{2ABAD28B-DD56-4B56-883A-96608C765E28}" type="datetimeFigureOut">
              <a:rPr lang="en-US" smtClean="0"/>
              <a:pPr/>
              <a:t>10/22/2025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lvl1pPr>
              <a:defRPr>
                <a:solidFill>
                  <a:schemeClr val="tx1"/>
                </a:solidFill>
              </a:defRPr>
            </a:lvl1pPr>
          </a:lstStyle>
          <a:p>
            <a:fld id="{7DF5BAF5-ABAB-4575-8E56-D109A3D17F9F}" type="slidenum">
              <a:rPr lang="en-US" smtClean="0"/>
              <a:pPr/>
              <a:t>‹#›</a:t>
            </a:fld>
            <a:endParaRPr lang="en-US" dirty="0"/>
          </a:p>
        </p:txBody>
      </p:sp>
      <p:cxnSp>
        <p:nvCxnSpPr>
          <p:cNvPr id="8" name="Straight Connector 7">
            <a:extLst>
              <a:ext uri="{FF2B5EF4-FFF2-40B4-BE49-F238E27FC236}">
                <a16:creationId xmlns:a16="http://schemas.microsoft.com/office/drawing/2014/main" id="{C64158DF-756B-260C-69DA-D76C163B7274}"/>
              </a:ext>
              <a:ext uri="{C183D7F6-B498-43B3-948B-1728B52AA6E4}">
                <adec:decorative xmlns:adec="http://schemas.microsoft.com/office/drawing/2017/decorative" val="1"/>
              </a:ext>
            </a:extLst>
          </p:cNvPr>
          <p:cNvCxnSpPr>
            <a:cxnSpLocks/>
          </p:cNvCxnSpPr>
          <p:nvPr userDrawn="1"/>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49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6">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97EF66-DC3D-B2CA-7F76-8D8A7ED29968}"/>
              </a:ext>
            </a:extLst>
          </p:cNvPr>
          <p:cNvSpPr>
            <a:spLocks noGrp="1"/>
          </p:cNvSpPr>
          <p:nvPr>
            <p:ph type="title"/>
          </p:nvPr>
        </p:nvSpPr>
        <p:spPr>
          <a:xfrm>
            <a:off x="82296" y="64008"/>
            <a:ext cx="8229600" cy="2621154"/>
          </a:xfrm>
        </p:spPr>
        <p:txBody>
          <a:bodyPr>
            <a:noAutofit/>
          </a:bodyPr>
          <a:lstStyle>
            <a:lvl1pPr>
              <a:defRPr sz="6000"/>
            </a:lvl1pPr>
          </a:lstStyle>
          <a:p>
            <a:r>
              <a:rPr lang="en-US"/>
              <a:t>Click to edit Master title style</a:t>
            </a:r>
          </a:p>
        </p:txBody>
      </p:sp>
      <p:sp>
        <p:nvSpPr>
          <p:cNvPr id="13" name="Subtitle 2">
            <a:extLst>
              <a:ext uri="{FF2B5EF4-FFF2-40B4-BE49-F238E27FC236}">
                <a16:creationId xmlns:a16="http://schemas.microsoft.com/office/drawing/2014/main" id="{0F2A94AC-5C1C-CE45-09E9-C80B1B71FA27}"/>
              </a:ext>
            </a:extLst>
          </p:cNvPr>
          <p:cNvSpPr>
            <a:spLocks noGrp="1"/>
          </p:cNvSpPr>
          <p:nvPr>
            <p:ph type="subTitle" idx="1"/>
          </p:nvPr>
        </p:nvSpPr>
        <p:spPr>
          <a:xfrm>
            <a:off x="3513954" y="4431379"/>
            <a:ext cx="7611246" cy="1465254"/>
          </a:xfrm>
        </p:spPr>
        <p:txBody>
          <a:bodyPr anchor="b" anchorCtr="0">
            <a:normAutofit/>
          </a:bodyPr>
          <a:lstStyle>
            <a:lvl1pPr marL="0" indent="0" algn="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E6B19A73-9EF0-435E-951F-A4ACE59FBD85}" type="datetime1">
              <a:rPr lang="en-US" smtClean="0"/>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8" name="Straight Connector 7">
            <a:extLst>
              <a:ext uri="{FF2B5EF4-FFF2-40B4-BE49-F238E27FC236}">
                <a16:creationId xmlns:a16="http://schemas.microsoft.com/office/drawing/2014/main" id="{C2E6B14D-48CB-3652-5FBF-557B0DB0C00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18811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7847" y="4676177"/>
            <a:ext cx="10835639" cy="1319510"/>
          </a:xfrm>
        </p:spPr>
        <p:txBody>
          <a:bodyPr vert="horz" lIns="91440" tIns="45720" rIns="91440" bIns="45720" rtlCol="0" anchor="b">
            <a:noAutofit/>
          </a:bodyPr>
          <a:lstStyle>
            <a:lvl1pPr>
              <a:defRPr lang="en-US" sz="54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7847" y="6065134"/>
            <a:ext cx="10835639" cy="373766"/>
          </a:xfrm>
        </p:spPr>
        <p:txBody>
          <a:bodyPr vert="horz" lIns="91440" tIns="45720" rIns="91440" bIns="45720" rtlCol="0" anchor="b">
            <a:noAutofit/>
          </a:bodyPr>
          <a:lstStyle>
            <a:lvl1pPr marL="0" indent="0">
              <a:spcBef>
                <a:spcPts val="0"/>
              </a:spcBef>
              <a:buNone/>
              <a:defRPr lang="en-US" sz="2000" dirty="0"/>
            </a:lvl1pPr>
          </a:lstStyle>
          <a:p>
            <a:pPr lvl="0"/>
            <a:r>
              <a:rPr lang="en-US" dirty="0"/>
              <a:t>Click to edit Master subtitle style</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1"/>
            <a:ext cx="12191999" cy="4467828"/>
          </a:xfrm>
          <a:blipFill dpi="0" rotWithShape="1">
            <a:blip r:embed="rId2">
              <a:alphaModFix amt="60000"/>
            </a:blip>
            <a:srcRect/>
            <a:stretch>
              <a:fillRect/>
            </a:stretch>
          </a:blipFill>
        </p:spPr>
        <p:txBody>
          <a:bodyPr/>
          <a:lstStyle>
            <a:lvl1pPr marL="0" indent="0">
              <a:buNone/>
              <a:defRPr/>
            </a:lvl1pPr>
          </a:lstStyle>
          <a:p>
            <a:r>
              <a:rPr lang="en-US" dirty="0"/>
              <a:t> </a:t>
            </a:r>
          </a:p>
        </p:txBody>
      </p:sp>
      <p:cxnSp>
        <p:nvCxnSpPr>
          <p:cNvPr id="4" name="Straight Connector 3">
            <a:extLst>
              <a:ext uri="{FF2B5EF4-FFF2-40B4-BE49-F238E27FC236}">
                <a16:creationId xmlns:a16="http://schemas.microsoft.com/office/drawing/2014/main" id="{A7765164-0D02-5316-1845-119CB011190B}"/>
              </a:ext>
              <a:ext uri="{C183D7F6-B498-43B3-948B-1728B52AA6E4}">
                <adec:decorative xmlns:adec="http://schemas.microsoft.com/office/drawing/2017/decorative" val="1"/>
              </a:ext>
            </a:extLst>
          </p:cNvPr>
          <p:cNvCxnSpPr>
            <a:cxnSpLocks/>
          </p:cNvCxnSpPr>
          <p:nvPr userDrawn="1"/>
        </p:nvCxnSpPr>
        <p:spPr>
          <a:xfrm>
            <a:off x="0" y="57150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2DFA2081-8ED6-0719-D0B6-2818D6019332}"/>
              </a:ext>
            </a:extLst>
          </p:cNvPr>
          <p:cNvSpPr>
            <a:spLocks noGrp="1"/>
          </p:cNvSpPr>
          <p:nvPr>
            <p:ph type="ftr" sz="quarter" idx="15"/>
          </p:nvPr>
        </p:nvSpPr>
        <p:spPr/>
        <p:txBody>
          <a:bodyPr/>
          <a:lstStyle/>
          <a:p>
            <a:endParaRPr lang="en-US" dirty="0"/>
          </a:p>
        </p:txBody>
      </p:sp>
      <p:sp>
        <p:nvSpPr>
          <p:cNvPr id="5" name="Date Placeholder 4">
            <a:extLst>
              <a:ext uri="{FF2B5EF4-FFF2-40B4-BE49-F238E27FC236}">
                <a16:creationId xmlns:a16="http://schemas.microsoft.com/office/drawing/2014/main" id="{9A51F47A-9B8B-A343-2C56-110E21331AE3}"/>
              </a:ext>
            </a:extLst>
          </p:cNvPr>
          <p:cNvSpPr>
            <a:spLocks noGrp="1"/>
          </p:cNvSpPr>
          <p:nvPr>
            <p:ph type="dt" sz="half" idx="14"/>
          </p:nvPr>
        </p:nvSpPr>
        <p:spPr/>
        <p:txBody>
          <a:bodyPr/>
          <a:lstStyle/>
          <a:p>
            <a:fld id="{2ABAD28B-DD56-4B56-883A-96608C765E28}" type="datetimeFigureOut">
              <a:rPr lang="en-US" smtClean="0"/>
              <a:pPr/>
              <a:t>10/22/2025</a:t>
            </a:fld>
            <a:endParaRPr lang="en-US" dirty="0"/>
          </a:p>
        </p:txBody>
      </p:sp>
      <p:sp>
        <p:nvSpPr>
          <p:cNvPr id="10" name="Slide Number Placeholder 9">
            <a:extLst>
              <a:ext uri="{FF2B5EF4-FFF2-40B4-BE49-F238E27FC236}">
                <a16:creationId xmlns:a16="http://schemas.microsoft.com/office/drawing/2014/main" id="{F259CCC4-FA9E-2074-3142-5EBA62F91B25}"/>
              </a:ext>
            </a:extLst>
          </p:cNvPr>
          <p:cNvSpPr>
            <a:spLocks noGrp="1"/>
          </p:cNvSpPr>
          <p:nvPr>
            <p:ph type="sldNum" sz="quarter" idx="16"/>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191457646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208905" y="284481"/>
            <a:ext cx="4244009" cy="4320310"/>
          </a:xfrm>
        </p:spPr>
        <p:txBody>
          <a:bodyPr vert="horz" lIns="91440" tIns="45720" rIns="91440" bIns="45720" rtlCol="0" anchor="t">
            <a:normAutofit/>
          </a:bodyPr>
          <a:lstStyle>
            <a:lvl1pPr>
              <a:defRPr lang="en-US" sz="36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208905" y="4827642"/>
            <a:ext cx="3916294" cy="1033669"/>
          </a:xfrm>
        </p:spPr>
        <p:txBody>
          <a:bodyPr vert="horz" lIns="91440" tIns="45720" rIns="91440" bIns="45720" rtlCol="0" anchor="b">
            <a:normAutofit/>
          </a:bodyPr>
          <a:lstStyle>
            <a:lvl1pPr marL="0" indent="0">
              <a:lnSpc>
                <a:spcPct val="100000"/>
              </a:lnSpc>
              <a:spcBef>
                <a:spcPts val="0"/>
              </a:spcBef>
              <a:buNone/>
              <a:defRPr lang="en-US" sz="2000" dirty="0"/>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51A639AF-317A-79DF-3175-64C726EA3189}"/>
              </a:ext>
            </a:extLst>
          </p:cNvPr>
          <p:cNvSpPr>
            <a:spLocks noGrp="1"/>
          </p:cNvSpPr>
          <p:nvPr>
            <p:ph type="pic" sz="quarter" idx="14" hasCustomPrompt="1"/>
          </p:nvPr>
        </p:nvSpPr>
        <p:spPr>
          <a:xfrm>
            <a:off x="0" y="0"/>
            <a:ext cx="6967075"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208906" y="6438900"/>
            <a:ext cx="2351783" cy="419100"/>
          </a:xfrm>
        </p:spPr>
        <p:txBody>
          <a:bodyPr/>
          <a:lstStyle/>
          <a:p>
            <a:r>
              <a:rPr lang="en-US"/>
              <a:t>Sample Footer Text</a:t>
            </a:r>
            <a:endParaRPr lang="en-US" dirty="0"/>
          </a:p>
        </p:txBody>
      </p:sp>
      <p:sp>
        <p:nvSpPr>
          <p:cNvPr id="8" name="Date Placeholder 4">
            <a:extLst>
              <a:ext uri="{FF2B5EF4-FFF2-40B4-BE49-F238E27FC236}">
                <a16:creationId xmlns:a16="http://schemas.microsoft.com/office/drawing/2014/main" id="{80C9AB94-8F6E-3F2E-B012-AADB80E54860}"/>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cxnSp>
        <p:nvCxnSpPr>
          <p:cNvPr id="7" name="Straight Connector 6">
            <a:extLst>
              <a:ext uri="{FF2B5EF4-FFF2-40B4-BE49-F238E27FC236}">
                <a16:creationId xmlns:a16="http://schemas.microsoft.com/office/drawing/2014/main" id="{2BA6CE1C-3B05-36AC-25B7-6050ED0CBE18}"/>
              </a:ext>
              <a:ext uri="{C183D7F6-B498-43B3-948B-1728B52AA6E4}">
                <adec:decorative xmlns:adec="http://schemas.microsoft.com/office/drawing/2017/decorative" val="1"/>
              </a:ext>
            </a:extLst>
          </p:cNvPr>
          <p:cNvCxnSpPr>
            <a:cxnSpLocks/>
          </p:cNvCxnSpPr>
          <p:nvPr userDrawn="1"/>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09357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93598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119745"/>
            <a:ext cx="9922764" cy="41667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88136" y="6438900"/>
            <a:ext cx="8562760" cy="419100"/>
          </a:xfrm>
          <a:prstGeom prst="rect">
            <a:avLst/>
          </a:prstGeom>
        </p:spPr>
        <p:txBody>
          <a:bodyPr vert="horz" lIns="91440" tIns="45720" rIns="91440" bIns="45720" rtlCol="0" anchor="ctr"/>
          <a:lstStyle>
            <a:lvl1pPr algn="l" rtl="0">
              <a:defRPr sz="900">
                <a:solidFill>
                  <a:schemeClr val="tx1"/>
                </a:solidFill>
              </a:defRPr>
            </a:lvl1pPr>
          </a:lstStyle>
          <a:p>
            <a:endParaRPr lang="en-US" dirty="0"/>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9650896" y="6438900"/>
            <a:ext cx="864704" cy="419100"/>
          </a:xfrm>
          <a:prstGeom prst="rect">
            <a:avLst/>
          </a:prstGeom>
        </p:spPr>
        <p:txBody>
          <a:bodyPr vert="horz" lIns="91440" tIns="45720" rIns="91440" bIns="45720" rtlCol="0" anchor="ctr"/>
          <a:lstStyle>
            <a:lvl1pPr algn="l" rtl="0">
              <a:defRPr sz="900">
                <a:solidFill>
                  <a:schemeClr val="tx1"/>
                </a:solidFill>
              </a:defRPr>
            </a:lvl1pPr>
          </a:lstStyle>
          <a:p>
            <a:fld id="{2ABAD28B-DD56-4B56-883A-96608C765E28}" type="datetimeFigureOut">
              <a:rPr lang="en-US" smtClean="0"/>
              <a:pPr/>
              <a:t>10/22/2025</a:t>
            </a:fld>
            <a:endParaRPr lang="en-US" dirty="0"/>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523764" y="6438900"/>
            <a:ext cx="601436" cy="419100"/>
          </a:xfrm>
          <a:prstGeom prst="rect">
            <a:avLst/>
          </a:prstGeom>
        </p:spPr>
        <p:txBody>
          <a:bodyPr vert="horz" lIns="91440" tIns="45720" rIns="91440" bIns="45720" rtlCol="0" anchor="ctr"/>
          <a:lstStyle>
            <a:lvl1pPr algn="r" rtl="0">
              <a:defRPr sz="900">
                <a:solidFill>
                  <a:schemeClr val="tx1"/>
                </a:solidFill>
              </a:defRPr>
            </a:lvl1p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2969869501"/>
      </p:ext>
    </p:extLst>
  </p:cSld>
  <p:clrMap bg1="lt1" tx1="dk1" bg2="lt2" tx2="dk2" accent1="accent1" accent2="accent2" accent3="accent3" accent4="accent4" accent5="accent5" accent6="accent6" hlink="hlink" folHlink="folHlink"/>
  <p:sldLayoutIdLst>
    <p:sldLayoutId id="2147483727" r:id="rId1"/>
    <p:sldLayoutId id="2147483730" r:id="rId2"/>
    <p:sldLayoutId id="2147483726" r:id="rId3"/>
    <p:sldLayoutId id="2147483737" r:id="rId4"/>
    <p:sldLayoutId id="2147483728" r:id="rId5"/>
    <p:sldLayoutId id="2147483729" r:id="rId6"/>
    <p:sldLayoutId id="2147483738" r:id="rId7"/>
    <p:sldLayoutId id="2147483789" r:id="rId8"/>
    <p:sldLayoutId id="2147483818" r:id="rId9"/>
    <p:sldLayoutId id="2147483819" r:id="rId10"/>
    <p:sldLayoutId id="2147483820" r:id="rId11"/>
    <p:sldLayoutId id="2147483731" r:id="rId12"/>
    <p:sldLayoutId id="2147483743" r:id="rId13"/>
    <p:sldLayoutId id="2147483788" r:id="rId14"/>
    <p:sldLayoutId id="2147483792" r:id="rId15"/>
    <p:sldLayoutId id="2147483793" r:id="rId16"/>
    <p:sldLayoutId id="2147483794" r:id="rId17"/>
    <p:sldLayoutId id="2147483795" r:id="rId18"/>
    <p:sldLayoutId id="2147483796" r:id="rId19"/>
    <p:sldLayoutId id="2147483797" r:id="rId20"/>
    <p:sldLayoutId id="2147483816" r:id="rId21"/>
    <p:sldLayoutId id="2147483817" r:id="rId22"/>
    <p:sldLayoutId id="2147483814" r:id="rId23"/>
    <p:sldLayoutId id="2147483815" r:id="rId24"/>
    <p:sldLayoutId id="2147483812" r:id="rId25"/>
    <p:sldLayoutId id="2147483813" r:id="rId26"/>
    <p:sldLayoutId id="2147483811" r:id="rId27"/>
    <p:sldLayoutId id="2147483810" r:id="rId28"/>
    <p:sldLayoutId id="2147483809" r:id="rId29"/>
    <p:sldLayoutId id="2147483808" r:id="rId30"/>
    <p:sldLayoutId id="2147483807" r:id="rId31"/>
    <p:sldLayoutId id="2147483806" r:id="rId32"/>
    <p:sldLayoutId id="2147483805" r:id="rId33"/>
    <p:sldLayoutId id="2147483803" r:id="rId34"/>
    <p:sldLayoutId id="2147483804" r:id="rId35"/>
    <p:sldLayoutId id="2147483802" r:id="rId36"/>
    <p:sldLayoutId id="2147483801" r:id="rId37"/>
    <p:sldLayoutId id="2147483768" r:id="rId38"/>
    <p:sldLayoutId id="2147483769" r:id="rId39"/>
    <p:sldLayoutId id="2147483770" r:id="rId40"/>
    <p:sldLayoutId id="2147483771" r:id="rId41"/>
    <p:sldLayoutId id="2147483774" r:id="rId42"/>
    <p:sldLayoutId id="2147483800" r:id="rId43"/>
    <p:sldLayoutId id="2147483821" r:id="rId44"/>
    <p:sldLayoutId id="2147483775" r:id="rId45"/>
    <p:sldLayoutId id="2147483776" r:id="rId46"/>
    <p:sldLayoutId id="2147483778" r:id="rId47"/>
    <p:sldLayoutId id="2147483798" r:id="rId48"/>
    <p:sldLayoutId id="2147483799" r:id="rId49"/>
    <p:sldLayoutId id="2147483734" r:id="rId50"/>
    <p:sldLayoutId id="2147483782" r:id="rId51"/>
    <p:sldLayoutId id="2147483783" r:id="rId52"/>
    <p:sldLayoutId id="2147483784" r:id="rId53"/>
    <p:sldLayoutId id="2147483785" r:id="rId54"/>
    <p:sldLayoutId id="2147483786" r:id="rId55"/>
    <p:sldLayoutId id="2147483822" r:id="rId56"/>
  </p:sldLayoutIdLst>
  <p:txStyles>
    <p:titleStyle>
      <a:lvl1pPr algn="l" defTabSz="914400" rtl="0" eaLnBrk="1" latinLnBrk="0" hangingPunct="1">
        <a:lnSpc>
          <a:spcPct val="85000"/>
        </a:lnSpc>
        <a:spcBef>
          <a:spcPct val="0"/>
        </a:spcBef>
        <a:buNone/>
        <a:defRPr sz="3600" b="1" kern="1200" cap="all" baseline="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Neue Haas Grotesk Text Pro" panose="020B0504020202020204" pitchFamily="34" charset="0"/>
        <a:buNone/>
        <a:defRPr sz="1600" kern="1200">
          <a:solidFill>
            <a:schemeClr val="tx1"/>
          </a:solidFill>
          <a:latin typeface="+mn-lt"/>
          <a:ea typeface="+mn-ea"/>
          <a:cs typeface="+mn-cs"/>
        </a:defRPr>
      </a:lvl1pPr>
      <a:lvl2pPr marL="50292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4pPr>
      <a:lvl5pPr marL="128016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744">
          <p15:clr>
            <a:srgbClr val="F26B43"/>
          </p15:clr>
        </p15:guide>
        <p15:guide id="6" userDrawn="1">
          <p15:clr>
            <a:srgbClr val="F26B43"/>
          </p15:clr>
        </p15:guide>
        <p15:guide id="8" pos="6936">
          <p15:clr>
            <a:srgbClr val="F26B43"/>
          </p15:clr>
        </p15:guide>
        <p15:guide id="10" orient="horz" pos="720">
          <p15:clr>
            <a:srgbClr val="F26B43"/>
          </p15:clr>
        </p15:guide>
        <p15:guide id="14" pos="6624" userDrawn="1">
          <p15:clr>
            <a:srgbClr val="F26B43"/>
          </p15:clr>
        </p15:guide>
        <p15:guide id="22" orient="horz" pos="360">
          <p15:clr>
            <a:srgbClr val="F26B43"/>
          </p15:clr>
        </p15:guide>
        <p15:guide id="23" orient="horz" pos="3960" userDrawn="1">
          <p15:clr>
            <a:srgbClr val="F26B43"/>
          </p15:clr>
        </p15:guide>
        <p15:guide id="24" orient="horz" pos="2160" userDrawn="1">
          <p15:clr>
            <a:srgbClr val="F26B43"/>
          </p15:clr>
        </p15:guide>
        <p15:guide id="25" pos="7680" userDrawn="1">
          <p15:clr>
            <a:srgbClr val="F26B43"/>
          </p15:clr>
        </p15:guide>
        <p15:guide id="26" pos="3840" userDrawn="1">
          <p15:clr>
            <a:srgbClr val="F26B43"/>
          </p15:clr>
        </p15:guide>
        <p15:guide id="27" pos="6168" userDrawn="1">
          <p15:clr>
            <a:srgbClr val="F26B43"/>
          </p15:clr>
        </p15:guide>
        <p15:guide id="28" pos="672" userDrawn="1">
          <p15:clr>
            <a:srgbClr val="F26B43"/>
          </p15:clr>
        </p15:guide>
        <p15:guide id="29" pos="7008" userDrawn="1">
          <p15:clr>
            <a:srgbClr val="F26B43"/>
          </p15:clr>
        </p15:guide>
        <p15:guide id="30" orient="horz" pos="4056" userDrawn="1">
          <p15:clr>
            <a:srgbClr val="F26B43"/>
          </p15:clr>
        </p15:guide>
        <p15:guide id="31" orient="horz" pos="36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45BD-7353-5122-2D78-52FCCA37A4C3}"/>
              </a:ext>
            </a:extLst>
          </p:cNvPr>
          <p:cNvSpPr>
            <a:spLocks noGrp="1"/>
          </p:cNvSpPr>
          <p:nvPr>
            <p:ph type="title"/>
          </p:nvPr>
        </p:nvSpPr>
        <p:spPr>
          <a:xfrm>
            <a:off x="82296" y="64007"/>
            <a:ext cx="12015216" cy="5120639"/>
          </a:xfrm>
        </p:spPr>
        <p:txBody>
          <a:bodyPr anchor="t">
            <a:normAutofit/>
          </a:bodyPr>
          <a:lstStyle/>
          <a:p>
            <a:r>
              <a:rPr lang="en-US" sz="8900"/>
              <a:t>Future of Facial Recognition Technology (FRT) in Pakistan – 2035</a:t>
            </a:r>
          </a:p>
        </p:txBody>
      </p:sp>
      <p:sp>
        <p:nvSpPr>
          <p:cNvPr id="3" name="Subtitle 2">
            <a:extLst>
              <a:ext uri="{FF2B5EF4-FFF2-40B4-BE49-F238E27FC236}">
                <a16:creationId xmlns:a16="http://schemas.microsoft.com/office/drawing/2014/main" id="{EAD788D6-4933-10FB-B87B-32628BD3B318}"/>
              </a:ext>
            </a:extLst>
          </p:cNvPr>
          <p:cNvSpPr>
            <a:spLocks noGrp="1"/>
          </p:cNvSpPr>
          <p:nvPr>
            <p:ph type="subTitle" idx="1"/>
          </p:nvPr>
        </p:nvSpPr>
        <p:spPr>
          <a:xfrm>
            <a:off x="1088136" y="5348178"/>
            <a:ext cx="10037064" cy="566928"/>
          </a:xfrm>
        </p:spPr>
        <p:txBody>
          <a:bodyPr anchor="b">
            <a:normAutofit/>
          </a:bodyPr>
          <a:lstStyle/>
          <a:p>
            <a:pPr>
              <a:spcAft>
                <a:spcPts val="600"/>
              </a:spcAft>
            </a:pPr>
            <a:r>
              <a:rPr lang="en-US"/>
              <a:t>Exploring advancements and impacts of biometric systems</a:t>
            </a:r>
          </a:p>
        </p:txBody>
      </p:sp>
    </p:spTree>
    <p:extLst>
      <p:ext uri="{BB962C8B-B14F-4D97-AF65-F5344CB8AC3E}">
        <p14:creationId xmlns:p14="http://schemas.microsoft.com/office/powerpoint/2010/main" val="211342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42" presetClass="entr" presetSubtype="0" fill="hold" grpId="1" nodeType="withEffect">
                                  <p:stCondLst>
                                    <p:cond delay="250"/>
                                  </p:stCondLst>
                                  <p:iterate type="wd">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0794E-FDAF-7C0F-84A1-C1210C76DA82}"/>
              </a:ext>
            </a:extLst>
          </p:cNvPr>
          <p:cNvSpPr>
            <a:spLocks noGrp="1"/>
          </p:cNvSpPr>
          <p:nvPr>
            <p:ph type="title"/>
          </p:nvPr>
        </p:nvSpPr>
        <p:spPr>
          <a:xfrm>
            <a:off x="1088136" y="1090244"/>
            <a:ext cx="10037064" cy="5159257"/>
          </a:xfrm>
        </p:spPr>
        <p:txBody>
          <a:bodyPr anchor="t">
            <a:normAutofit/>
          </a:bodyPr>
          <a:lstStyle/>
          <a:p>
            <a:r>
              <a:rPr lang="en-US"/>
              <a:t>Alternative Ethical Surveillance Model</a:t>
            </a:r>
          </a:p>
        </p:txBody>
      </p:sp>
    </p:spTree>
    <p:extLst>
      <p:ext uri="{BB962C8B-B14F-4D97-AF65-F5344CB8AC3E}">
        <p14:creationId xmlns:p14="http://schemas.microsoft.com/office/powerpoint/2010/main" val="10510397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137E0-443E-BD6C-2866-275454965D73}"/>
              </a:ext>
            </a:extLst>
          </p:cNvPr>
          <p:cNvSpPr>
            <a:spLocks noGrp="1"/>
          </p:cNvSpPr>
          <p:nvPr>
            <p:ph type="title"/>
          </p:nvPr>
        </p:nvSpPr>
        <p:spPr>
          <a:xfrm>
            <a:off x="1085733" y="1119386"/>
            <a:ext cx="3496147" cy="4940661"/>
          </a:xfrm>
        </p:spPr>
        <p:txBody>
          <a:bodyPr anchor="t">
            <a:normAutofit/>
          </a:bodyPr>
          <a:lstStyle/>
          <a:p>
            <a:r>
              <a:rPr lang="en-US" sz="3300"/>
              <a:t>Alternative Scenario 1 – Ethical Surveillance</a:t>
            </a:r>
          </a:p>
        </p:txBody>
      </p:sp>
      <p:sp>
        <p:nvSpPr>
          <p:cNvPr id="3" name="Content Placeholder 2">
            <a:extLst>
              <a:ext uri="{FF2B5EF4-FFF2-40B4-BE49-F238E27FC236}">
                <a16:creationId xmlns:a16="http://schemas.microsoft.com/office/drawing/2014/main" id="{E4C2C6AE-1F1A-D598-AA2B-AC9476594382}"/>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3418" y="1119386"/>
            <a:ext cx="6242849" cy="4940661"/>
          </a:xfrm>
        </p:spPr>
        <p:txBody>
          <a:bodyPr>
            <a:normAutofit/>
          </a:bodyPr>
          <a:lstStyle/>
          <a:p>
            <a:pPr marL="0" indent="0">
              <a:spcBef>
                <a:spcPts val="2500"/>
              </a:spcBef>
              <a:spcAft>
                <a:spcPts val="600"/>
              </a:spcAft>
              <a:buFont typeface="Arial" panose="020B0604020202020204" pitchFamily="34" charset="0"/>
              <a:buNone/>
            </a:pPr>
            <a:r>
              <a:rPr lang="en-US" sz="1400" b="1"/>
              <a:t>AI-Driven Privacy</a:t>
            </a:r>
          </a:p>
          <a:p>
            <a:pPr marL="0" lvl="1" indent="0">
              <a:spcAft>
                <a:spcPts val="600"/>
              </a:spcAft>
              <a:buFont typeface="Arial" panose="020B0604020202020204" pitchFamily="34" charset="0"/>
              <a:buNone/>
            </a:pPr>
            <a:r>
              <a:rPr lang="en-US" sz="1400"/>
              <a:t>Surveillance systems use AI to process facial data without human involvement, ensuring strong privacy protections.</a:t>
            </a:r>
          </a:p>
          <a:p>
            <a:pPr marL="0" indent="0">
              <a:spcBef>
                <a:spcPts val="2500"/>
              </a:spcBef>
              <a:spcAft>
                <a:spcPts val="600"/>
              </a:spcAft>
              <a:buFont typeface="Arial" panose="020B0604020202020204" pitchFamily="34" charset="0"/>
              <a:buNone/>
            </a:pPr>
            <a:r>
              <a:rPr lang="en-US" sz="1400" b="1"/>
              <a:t>Shariah Compliance</a:t>
            </a:r>
          </a:p>
          <a:p>
            <a:pPr marL="0" lvl="1" indent="0">
              <a:spcAft>
                <a:spcPts val="600"/>
              </a:spcAft>
              <a:buFont typeface="Arial" panose="020B0604020202020204" pitchFamily="34" charset="0"/>
              <a:buNone/>
            </a:pPr>
            <a:r>
              <a:rPr lang="en-US" sz="1400"/>
              <a:t>Systems are designed with guidance from Islamic scholars to ensure compliance with Shariah principles and cultural norms.</a:t>
            </a:r>
          </a:p>
          <a:p>
            <a:pPr marL="0" indent="0">
              <a:spcBef>
                <a:spcPts val="2500"/>
              </a:spcBef>
              <a:spcAft>
                <a:spcPts val="600"/>
              </a:spcAft>
              <a:buFont typeface="Arial" panose="020B0604020202020204" pitchFamily="34" charset="0"/>
              <a:buNone/>
            </a:pPr>
            <a:r>
              <a:rPr lang="en-US" sz="1400" b="1"/>
              <a:t>Culturally Sensitive Infrastructure</a:t>
            </a:r>
          </a:p>
          <a:p>
            <a:pPr marL="0" lvl="1" indent="0">
              <a:spcAft>
                <a:spcPts val="600"/>
              </a:spcAft>
              <a:buFont typeface="Arial" panose="020B0604020202020204" pitchFamily="34" charset="0"/>
              <a:buNone/>
            </a:pPr>
            <a:r>
              <a:rPr lang="en-US" sz="1400"/>
              <a:t>Separate lanes and female-staffed booths accommodate cultural diversity and respect privacy, especially for women observing purdah.</a:t>
            </a:r>
          </a:p>
          <a:p>
            <a:pPr marL="0" indent="0">
              <a:spcBef>
                <a:spcPts val="2500"/>
              </a:spcBef>
              <a:spcAft>
                <a:spcPts val="600"/>
              </a:spcAft>
              <a:buFont typeface="Arial" panose="020B0604020202020204" pitchFamily="34" charset="0"/>
              <a:buNone/>
            </a:pPr>
            <a:r>
              <a:rPr lang="en-US" sz="1400" b="1"/>
              <a:t>Multiple Identification Options</a:t>
            </a:r>
          </a:p>
          <a:p>
            <a:pPr marL="0" lvl="1" indent="0">
              <a:spcAft>
                <a:spcPts val="600"/>
              </a:spcAft>
              <a:buFont typeface="Arial" panose="020B0604020202020204" pitchFamily="34" charset="0"/>
              <a:buNone/>
            </a:pPr>
            <a:r>
              <a:rPr lang="en-US" sz="1400"/>
              <a:t>Citizens can choose between facial recognition, CNIC, fingerprint, or iris scans, offering privacy flexibility and cultural respect.</a:t>
            </a:r>
          </a:p>
        </p:txBody>
      </p:sp>
    </p:spTree>
    <p:extLst>
      <p:ext uri="{BB962C8B-B14F-4D97-AF65-F5344CB8AC3E}">
        <p14:creationId xmlns:p14="http://schemas.microsoft.com/office/powerpoint/2010/main" val="1126935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0D47-59DD-3126-F435-A23253B37471}"/>
              </a:ext>
            </a:extLst>
          </p:cNvPr>
          <p:cNvSpPr>
            <a:spLocks noGrp="1"/>
          </p:cNvSpPr>
          <p:nvPr>
            <p:ph type="title"/>
          </p:nvPr>
        </p:nvSpPr>
        <p:spPr>
          <a:xfrm>
            <a:off x="1088136" y="1090244"/>
            <a:ext cx="10037064" cy="5159257"/>
          </a:xfrm>
        </p:spPr>
        <p:txBody>
          <a:bodyPr anchor="t">
            <a:normAutofit/>
          </a:bodyPr>
          <a:lstStyle/>
          <a:p>
            <a:r>
              <a:rPr lang="en-US"/>
              <a:t>Decentralized Resistance and Fragmentation</a:t>
            </a:r>
          </a:p>
        </p:txBody>
      </p:sp>
    </p:spTree>
    <p:extLst>
      <p:ext uri="{BB962C8B-B14F-4D97-AF65-F5344CB8AC3E}">
        <p14:creationId xmlns:p14="http://schemas.microsoft.com/office/powerpoint/2010/main" val="27914095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46B0-293F-799B-8EA6-81D030EC2643}"/>
              </a:ext>
            </a:extLst>
          </p:cNvPr>
          <p:cNvSpPr>
            <a:spLocks noGrp="1"/>
          </p:cNvSpPr>
          <p:nvPr>
            <p:ph type="title"/>
          </p:nvPr>
        </p:nvSpPr>
        <p:spPr>
          <a:xfrm>
            <a:off x="1085733" y="1119386"/>
            <a:ext cx="3496147" cy="4940661"/>
          </a:xfrm>
        </p:spPr>
        <p:txBody>
          <a:bodyPr anchor="t">
            <a:normAutofit/>
          </a:bodyPr>
          <a:lstStyle/>
          <a:p>
            <a:r>
              <a:rPr lang="en-US" sz="2800"/>
              <a:t>Alternative Scenario 2 – Decentralized Resistance</a:t>
            </a:r>
          </a:p>
        </p:txBody>
      </p:sp>
      <p:sp>
        <p:nvSpPr>
          <p:cNvPr id="3" name="Content Placeholder 2">
            <a:extLst>
              <a:ext uri="{FF2B5EF4-FFF2-40B4-BE49-F238E27FC236}">
                <a16:creationId xmlns:a16="http://schemas.microsoft.com/office/drawing/2014/main" id="{7B74FB71-2584-652E-DE1D-1640467DE762}"/>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3418" y="1119386"/>
            <a:ext cx="6242849" cy="4940661"/>
          </a:xfrm>
        </p:spPr>
        <p:txBody>
          <a:bodyPr>
            <a:normAutofit/>
          </a:bodyPr>
          <a:lstStyle/>
          <a:p>
            <a:pPr marL="0" indent="0">
              <a:spcBef>
                <a:spcPts val="2500"/>
              </a:spcBef>
              <a:spcAft>
                <a:spcPts val="600"/>
              </a:spcAft>
              <a:buFont typeface="Arial" panose="020B0604020202020204" pitchFamily="34" charset="0"/>
              <a:buNone/>
            </a:pPr>
            <a:r>
              <a:rPr lang="en-US" sz="1400" b="1"/>
              <a:t>Decentralized Surveillance Resistance</a:t>
            </a:r>
          </a:p>
          <a:p>
            <a:pPr marL="0" lvl="1" indent="0">
              <a:spcAft>
                <a:spcPts val="600"/>
              </a:spcAft>
              <a:buFont typeface="Arial" panose="020B0604020202020204" pitchFamily="34" charset="0"/>
              <a:buNone/>
            </a:pPr>
            <a:r>
              <a:rPr lang="en-US" sz="1400"/>
              <a:t>Civil society demands data sovereignty and democratic oversight, leading to fragmented surveillance across provinces.</a:t>
            </a:r>
          </a:p>
          <a:p>
            <a:pPr marL="0" indent="0">
              <a:spcBef>
                <a:spcPts val="2500"/>
              </a:spcBef>
              <a:spcAft>
                <a:spcPts val="600"/>
              </a:spcAft>
              <a:buFont typeface="Arial" panose="020B0604020202020204" pitchFamily="34" charset="0"/>
              <a:buNone/>
            </a:pPr>
            <a:r>
              <a:rPr lang="en-US" sz="1400" b="1"/>
              <a:t>Data Breach Impact</a:t>
            </a:r>
          </a:p>
          <a:p>
            <a:pPr marL="0" lvl="1" indent="0">
              <a:spcAft>
                <a:spcPts val="600"/>
              </a:spcAft>
              <a:buFont typeface="Arial" panose="020B0604020202020204" pitchFamily="34" charset="0"/>
              <a:buNone/>
            </a:pPr>
            <a:r>
              <a:rPr lang="en-US" sz="1400"/>
              <a:t>A major 2032 data breach exposing women's images halts centralized facial recognition expansion due to public distrust.</a:t>
            </a:r>
          </a:p>
          <a:p>
            <a:pPr marL="0" indent="0">
              <a:spcBef>
                <a:spcPts val="2500"/>
              </a:spcBef>
              <a:spcAft>
                <a:spcPts val="600"/>
              </a:spcAft>
              <a:buFont typeface="Arial" panose="020B0604020202020204" pitchFamily="34" charset="0"/>
              <a:buNone/>
            </a:pPr>
            <a:r>
              <a:rPr lang="en-US" sz="1400" b="1"/>
              <a:t>Blockchain Identity Systems</a:t>
            </a:r>
          </a:p>
          <a:p>
            <a:pPr marL="0" lvl="1" indent="0">
              <a:spcAft>
                <a:spcPts val="600"/>
              </a:spcAft>
              <a:buFont typeface="Arial" panose="020B0604020202020204" pitchFamily="34" charset="0"/>
              <a:buNone/>
            </a:pPr>
            <a:r>
              <a:rPr lang="en-US" sz="1400"/>
              <a:t>Pakistan adopts decentralized identity using blockchain wallets, enabling opt-in facial recognition and encrypted verification.</a:t>
            </a:r>
          </a:p>
          <a:p>
            <a:pPr marL="0" indent="0">
              <a:spcBef>
                <a:spcPts val="2500"/>
              </a:spcBef>
              <a:spcAft>
                <a:spcPts val="600"/>
              </a:spcAft>
              <a:buFont typeface="Arial" panose="020B0604020202020204" pitchFamily="34" charset="0"/>
              <a:buNone/>
            </a:pPr>
            <a:r>
              <a:rPr lang="en-US" sz="1400" b="1"/>
              <a:t>Provincial Autonomy and Protests</a:t>
            </a:r>
          </a:p>
          <a:p>
            <a:pPr marL="0" lvl="1" indent="0">
              <a:spcAft>
                <a:spcPts val="600"/>
              </a:spcAft>
              <a:buFont typeface="Arial" panose="020B0604020202020204" pitchFamily="34" charset="0"/>
              <a:buNone/>
            </a:pPr>
            <a:r>
              <a:rPr lang="en-US" sz="1400"/>
              <a:t>Provinces like KP and Balochistan reject surveillance, while Punjab and Sindh experience ongoing protests for privacy rights.</a:t>
            </a:r>
          </a:p>
        </p:txBody>
      </p:sp>
    </p:spTree>
    <p:extLst>
      <p:ext uri="{BB962C8B-B14F-4D97-AF65-F5344CB8AC3E}">
        <p14:creationId xmlns:p14="http://schemas.microsoft.com/office/powerpoint/2010/main" val="20177318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E2E6-D2F7-B207-C2DF-4103F8620287}"/>
              </a:ext>
            </a:extLst>
          </p:cNvPr>
          <p:cNvSpPr>
            <a:spLocks noGrp="1"/>
          </p:cNvSpPr>
          <p:nvPr>
            <p:ph type="title"/>
          </p:nvPr>
        </p:nvSpPr>
        <p:spPr>
          <a:xfrm>
            <a:off x="1088136" y="1090244"/>
            <a:ext cx="10037064" cy="5159257"/>
          </a:xfrm>
        </p:spPr>
        <p:txBody>
          <a:bodyPr anchor="t">
            <a:normAutofit/>
          </a:bodyPr>
          <a:lstStyle/>
          <a:p>
            <a:r>
              <a:rPr lang="en-US"/>
              <a:t>Conclusion and Reflection</a:t>
            </a:r>
          </a:p>
        </p:txBody>
      </p:sp>
    </p:spTree>
    <p:extLst>
      <p:ext uri="{BB962C8B-B14F-4D97-AF65-F5344CB8AC3E}">
        <p14:creationId xmlns:p14="http://schemas.microsoft.com/office/powerpoint/2010/main" val="6307901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372C-21EA-BC47-2CD4-515D0F79E79E}"/>
              </a:ext>
            </a:extLst>
          </p:cNvPr>
          <p:cNvSpPr>
            <a:spLocks noGrp="1"/>
          </p:cNvSpPr>
          <p:nvPr>
            <p:ph type="title"/>
          </p:nvPr>
        </p:nvSpPr>
        <p:spPr>
          <a:xfrm>
            <a:off x="1085733" y="1119386"/>
            <a:ext cx="3496147" cy="4940661"/>
          </a:xfrm>
        </p:spPr>
        <p:txBody>
          <a:bodyPr anchor="t">
            <a:normAutofit/>
          </a:bodyPr>
          <a:lstStyle/>
          <a:p>
            <a:r>
              <a:rPr lang="en-US"/>
              <a:t>Conclusion &amp; Reflection</a:t>
            </a:r>
          </a:p>
        </p:txBody>
      </p:sp>
      <p:sp>
        <p:nvSpPr>
          <p:cNvPr id="3" name="Content Placeholder 2">
            <a:extLst>
              <a:ext uri="{FF2B5EF4-FFF2-40B4-BE49-F238E27FC236}">
                <a16:creationId xmlns:a16="http://schemas.microsoft.com/office/drawing/2014/main" id="{811A745C-1B4E-C4A0-341D-424CFD481909}"/>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3418" y="1119386"/>
            <a:ext cx="6242849" cy="4940661"/>
          </a:xfrm>
        </p:spPr>
        <p:txBody>
          <a:bodyPr>
            <a:normAutofit/>
          </a:bodyPr>
          <a:lstStyle/>
          <a:p>
            <a:pPr marL="0" indent="0">
              <a:spcBef>
                <a:spcPts val="2500"/>
              </a:spcBef>
              <a:spcAft>
                <a:spcPts val="600"/>
              </a:spcAft>
              <a:buFont typeface="Arial" panose="020B0604020202020204" pitchFamily="34" charset="0"/>
              <a:buNone/>
            </a:pPr>
            <a:r>
              <a:rPr lang="en-US" sz="1400" b="1"/>
              <a:t>Ethical Design &amp; Public Trust</a:t>
            </a:r>
          </a:p>
          <a:p>
            <a:pPr marL="0" lvl="1" indent="0">
              <a:spcAft>
                <a:spcPts val="600"/>
              </a:spcAft>
              <a:buFont typeface="Arial" panose="020B0604020202020204" pitchFamily="34" charset="0"/>
              <a:buNone/>
            </a:pPr>
            <a:r>
              <a:rPr lang="en-US" sz="1400"/>
              <a:t>Facial recognition technology's future depends on ethical design and gaining public trust.</a:t>
            </a:r>
          </a:p>
          <a:p>
            <a:pPr marL="0" indent="0">
              <a:spcBef>
                <a:spcPts val="2500"/>
              </a:spcBef>
              <a:spcAft>
                <a:spcPts val="600"/>
              </a:spcAft>
              <a:buFont typeface="Arial" panose="020B0604020202020204" pitchFamily="34" charset="0"/>
              <a:buNone/>
            </a:pPr>
            <a:r>
              <a:rPr lang="en-US" sz="1400" b="1"/>
              <a:t>Privacy and Religious Freedoms</a:t>
            </a:r>
          </a:p>
          <a:p>
            <a:pPr marL="0" lvl="1" indent="0">
              <a:spcAft>
                <a:spcPts val="600"/>
              </a:spcAft>
              <a:buFont typeface="Arial" panose="020B0604020202020204" pitchFamily="34" charset="0"/>
              <a:buNone/>
            </a:pPr>
            <a:r>
              <a:rPr lang="en-US" sz="1400"/>
              <a:t>The technology poses risks to privacy and religious freedoms, requiring careful consideration.</a:t>
            </a:r>
          </a:p>
          <a:p>
            <a:pPr marL="0" indent="0">
              <a:spcBef>
                <a:spcPts val="2500"/>
              </a:spcBef>
              <a:spcAft>
                <a:spcPts val="600"/>
              </a:spcAft>
              <a:buFont typeface="Arial" panose="020B0604020202020204" pitchFamily="34" charset="0"/>
              <a:buNone/>
            </a:pPr>
            <a:r>
              <a:rPr lang="en-US" sz="1400" b="1"/>
              <a:t>Stakeholder Engagement</a:t>
            </a:r>
          </a:p>
          <a:p>
            <a:pPr marL="0" lvl="1" indent="0">
              <a:spcAft>
                <a:spcPts val="600"/>
              </a:spcAft>
              <a:buFont typeface="Arial" panose="020B0604020202020204" pitchFamily="34" charset="0"/>
              <a:buNone/>
            </a:pPr>
            <a:r>
              <a:rPr lang="en-US" sz="1400"/>
              <a:t>Policymakers must engage religious leaders, civil society, and experts to balance interests.</a:t>
            </a:r>
          </a:p>
          <a:p>
            <a:pPr marL="0" indent="0">
              <a:spcBef>
                <a:spcPts val="2500"/>
              </a:spcBef>
              <a:spcAft>
                <a:spcPts val="600"/>
              </a:spcAft>
              <a:buFont typeface="Arial" panose="020B0604020202020204" pitchFamily="34" charset="0"/>
              <a:buNone/>
            </a:pPr>
            <a:r>
              <a:rPr lang="en-US" sz="1400" b="1"/>
              <a:t>Surveillance Models and Decisions</a:t>
            </a:r>
          </a:p>
          <a:p>
            <a:pPr marL="0" lvl="1" indent="0">
              <a:spcAft>
                <a:spcPts val="600"/>
              </a:spcAft>
              <a:buFont typeface="Arial" panose="020B0604020202020204" pitchFamily="34" charset="0"/>
              <a:buNone/>
            </a:pPr>
            <a:r>
              <a:rPr lang="en-US" sz="1400"/>
              <a:t>Choosing between centralized control or decentralized privacy will shape Pakistan's digital future.</a:t>
            </a:r>
          </a:p>
        </p:txBody>
      </p:sp>
    </p:spTree>
    <p:extLst>
      <p:ext uri="{BB962C8B-B14F-4D97-AF65-F5344CB8AC3E}">
        <p14:creationId xmlns:p14="http://schemas.microsoft.com/office/powerpoint/2010/main" val="2556679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7EE7-7B6A-B3DF-E9B2-77FC7669BFDC}"/>
              </a:ext>
            </a:extLst>
          </p:cNvPr>
          <p:cNvSpPr>
            <a:spLocks noGrp="1"/>
          </p:cNvSpPr>
          <p:nvPr>
            <p:ph type="title"/>
          </p:nvPr>
        </p:nvSpPr>
        <p:spPr>
          <a:xfrm>
            <a:off x="1088136" y="1090244"/>
            <a:ext cx="10037064" cy="5159257"/>
          </a:xfrm>
        </p:spPr>
        <p:txBody>
          <a:bodyPr anchor="t">
            <a:normAutofit/>
          </a:bodyPr>
          <a:lstStyle/>
          <a:p>
            <a:r>
              <a:rPr lang="en-US"/>
              <a:t>Presentation Setup</a:t>
            </a:r>
          </a:p>
        </p:txBody>
      </p:sp>
    </p:spTree>
    <p:extLst>
      <p:ext uri="{BB962C8B-B14F-4D97-AF65-F5344CB8AC3E}">
        <p14:creationId xmlns:p14="http://schemas.microsoft.com/office/powerpoint/2010/main" val="3607796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4BE4C-04E2-0121-0D25-B9023127DA77}"/>
              </a:ext>
            </a:extLst>
          </p:cNvPr>
          <p:cNvSpPr>
            <a:spLocks noGrp="1"/>
          </p:cNvSpPr>
          <p:nvPr>
            <p:ph type="title"/>
          </p:nvPr>
        </p:nvSpPr>
        <p:spPr>
          <a:xfrm>
            <a:off x="1083701" y="1114655"/>
            <a:ext cx="2771326" cy="3675552"/>
          </a:xfrm>
        </p:spPr>
        <p:txBody>
          <a:bodyPr anchor="t">
            <a:normAutofit/>
          </a:bodyPr>
          <a:lstStyle/>
          <a:p>
            <a:r>
              <a:rPr lang="en-US"/>
              <a:t>Title Slide</a:t>
            </a:r>
          </a:p>
        </p:txBody>
      </p:sp>
      <p:sp>
        <p:nvSpPr>
          <p:cNvPr id="3" name="Content Placeholder 2">
            <a:extLst>
              <a:ext uri="{FF2B5EF4-FFF2-40B4-BE49-F238E27FC236}">
                <a16:creationId xmlns:a16="http://schemas.microsoft.com/office/drawing/2014/main" id="{D9281995-2D1A-B9BD-34AF-18659D48760C}"/>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134532" y="1129145"/>
            <a:ext cx="7794231" cy="5157355"/>
          </a:xfrm>
        </p:spPr>
        <p:txBody>
          <a:bodyPr>
            <a:normAutofit/>
          </a:bodyPr>
          <a:lstStyle/>
          <a:p>
            <a:pPr marL="0" indent="0">
              <a:spcBef>
                <a:spcPts val="2500"/>
              </a:spcBef>
              <a:spcAft>
                <a:spcPts val="600"/>
              </a:spcAft>
              <a:buFont typeface="Arial" panose="020B0604020202020204" pitchFamily="34" charset="0"/>
              <a:buNone/>
            </a:pPr>
            <a:r>
              <a:rPr lang="en-US" sz="1400" b="1"/>
              <a:t>Presentation Topic Introduction</a:t>
            </a:r>
          </a:p>
          <a:p>
            <a:pPr marL="0" lvl="1" indent="0">
              <a:spcAft>
                <a:spcPts val="600"/>
              </a:spcAft>
              <a:buFont typeface="Arial" panose="020B0604020202020204" pitchFamily="34" charset="0"/>
              <a:buNone/>
            </a:pPr>
            <a:r>
              <a:rPr lang="en-US" sz="1400"/>
              <a:t>The slide introduces the future of facial recognition technology in Pakistan projected for 2035.</a:t>
            </a:r>
          </a:p>
          <a:p>
            <a:pPr marL="0" indent="0">
              <a:spcBef>
                <a:spcPts val="2500"/>
              </a:spcBef>
              <a:spcAft>
                <a:spcPts val="600"/>
              </a:spcAft>
              <a:buFont typeface="Arial" panose="020B0604020202020204" pitchFamily="34" charset="0"/>
              <a:buNone/>
            </a:pPr>
            <a:r>
              <a:rPr lang="en-US" sz="1400" b="1"/>
              <a:t>Scope of Discussion</a:t>
            </a:r>
          </a:p>
          <a:p>
            <a:pPr marL="0" lvl="1" indent="0">
              <a:spcAft>
                <a:spcPts val="600"/>
              </a:spcAft>
              <a:buFont typeface="Arial" panose="020B0604020202020204" pitchFamily="34" charset="0"/>
              <a:buNone/>
            </a:pPr>
            <a:r>
              <a:rPr lang="en-US" sz="1400"/>
              <a:t>Focuses on advancements, ethical dilemmas, and societal impacts of facial recognition technology.</a:t>
            </a:r>
          </a:p>
          <a:p>
            <a:pPr marL="0" indent="0">
              <a:spcBef>
                <a:spcPts val="2500"/>
              </a:spcBef>
              <a:spcAft>
                <a:spcPts val="600"/>
              </a:spcAft>
              <a:buFont typeface="Arial" panose="020B0604020202020204" pitchFamily="34" charset="0"/>
              <a:buNone/>
            </a:pPr>
            <a:r>
              <a:rPr lang="en-US" sz="1400" b="1"/>
              <a:t>Context Setting</a:t>
            </a:r>
          </a:p>
          <a:p>
            <a:pPr marL="0" lvl="1" indent="0">
              <a:spcAft>
                <a:spcPts val="600"/>
              </a:spcAft>
              <a:buFont typeface="Arial" panose="020B0604020202020204" pitchFamily="34" charset="0"/>
              <a:buNone/>
            </a:pPr>
            <a:r>
              <a:rPr lang="en-US" sz="1400"/>
              <a:t>Includes presenter's details and date to provide clear context to the audience.</a:t>
            </a:r>
          </a:p>
        </p:txBody>
      </p:sp>
    </p:spTree>
    <p:extLst>
      <p:ext uri="{BB962C8B-B14F-4D97-AF65-F5344CB8AC3E}">
        <p14:creationId xmlns:p14="http://schemas.microsoft.com/office/powerpoint/2010/main" val="4178117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7518-3B24-5B83-9774-2B29E3508E70}"/>
              </a:ext>
            </a:extLst>
          </p:cNvPr>
          <p:cNvSpPr>
            <a:spLocks noGrp="1"/>
          </p:cNvSpPr>
          <p:nvPr>
            <p:ph type="title"/>
          </p:nvPr>
        </p:nvSpPr>
        <p:spPr>
          <a:xfrm>
            <a:off x="1088136" y="1090244"/>
            <a:ext cx="10037064" cy="5159257"/>
          </a:xfrm>
        </p:spPr>
        <p:txBody>
          <a:bodyPr anchor="t">
            <a:normAutofit/>
          </a:bodyPr>
          <a:lstStyle/>
          <a:p>
            <a:r>
              <a:rPr lang="en-US"/>
              <a:t>Overview of Facial Recognition Technology</a:t>
            </a:r>
          </a:p>
        </p:txBody>
      </p:sp>
    </p:spTree>
    <p:extLst>
      <p:ext uri="{BB962C8B-B14F-4D97-AF65-F5344CB8AC3E}">
        <p14:creationId xmlns:p14="http://schemas.microsoft.com/office/powerpoint/2010/main" val="2209642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BA72-C4A2-BC38-E4AF-10B73A6DD6B8}"/>
              </a:ext>
            </a:extLst>
          </p:cNvPr>
          <p:cNvSpPr>
            <a:spLocks noGrp="1"/>
          </p:cNvSpPr>
          <p:nvPr>
            <p:ph type="title"/>
          </p:nvPr>
        </p:nvSpPr>
        <p:spPr>
          <a:xfrm>
            <a:off x="1085733" y="1119386"/>
            <a:ext cx="3496147" cy="4940661"/>
          </a:xfrm>
        </p:spPr>
        <p:txBody>
          <a:bodyPr anchor="t">
            <a:normAutofit/>
          </a:bodyPr>
          <a:lstStyle/>
          <a:p>
            <a:r>
              <a:rPr lang="en-US" sz="3100"/>
              <a:t>Introduction to FRT</a:t>
            </a:r>
          </a:p>
        </p:txBody>
      </p:sp>
      <p:sp>
        <p:nvSpPr>
          <p:cNvPr id="3" name="Content Placeholder 2">
            <a:extLst>
              <a:ext uri="{FF2B5EF4-FFF2-40B4-BE49-F238E27FC236}">
                <a16:creationId xmlns:a16="http://schemas.microsoft.com/office/drawing/2014/main" id="{4F9E4258-5CD1-8869-6765-95696706EE9C}"/>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3418" y="1119386"/>
            <a:ext cx="6242849" cy="4940661"/>
          </a:xfrm>
        </p:spPr>
        <p:txBody>
          <a:bodyPr>
            <a:normAutofit/>
          </a:bodyPr>
          <a:lstStyle/>
          <a:p>
            <a:pPr marL="0" indent="0">
              <a:spcBef>
                <a:spcPts val="2500"/>
              </a:spcBef>
              <a:spcAft>
                <a:spcPts val="600"/>
              </a:spcAft>
              <a:buFont typeface="Arial" panose="020B0604020202020204" pitchFamily="34" charset="0"/>
              <a:buNone/>
            </a:pPr>
            <a:r>
              <a:rPr lang="en-US" sz="1400" b="1"/>
              <a:t>Definition of Facial Recognition Technology</a:t>
            </a:r>
          </a:p>
          <a:p>
            <a:pPr marL="0" lvl="1" indent="0">
              <a:spcAft>
                <a:spcPts val="600"/>
              </a:spcAft>
              <a:buFont typeface="Arial" panose="020B0604020202020204" pitchFamily="34" charset="0"/>
              <a:buNone/>
            </a:pPr>
            <a:r>
              <a:rPr lang="en-US" sz="1400"/>
              <a:t>FRT uses biometric software to identify or verify individuals by analyzing facial contour patterns uniquely.</a:t>
            </a:r>
          </a:p>
          <a:p>
            <a:pPr marL="0" indent="0">
              <a:spcBef>
                <a:spcPts val="2500"/>
              </a:spcBef>
              <a:spcAft>
                <a:spcPts val="600"/>
              </a:spcAft>
              <a:buFont typeface="Arial" panose="020B0604020202020204" pitchFamily="34" charset="0"/>
              <a:buNone/>
            </a:pPr>
            <a:r>
              <a:rPr lang="en-US" sz="1400" b="1"/>
              <a:t>Global Applications of FRT</a:t>
            </a:r>
          </a:p>
          <a:p>
            <a:pPr marL="0" lvl="1" indent="0">
              <a:spcAft>
                <a:spcPts val="600"/>
              </a:spcAft>
              <a:buFont typeface="Arial" panose="020B0604020202020204" pitchFamily="34" charset="0"/>
              <a:buNone/>
            </a:pPr>
            <a:r>
              <a:rPr lang="en-US" sz="1400"/>
              <a:t>FRT is widely used worldwide in security, law enforcement, and commercial sectors for identification and verification.</a:t>
            </a:r>
          </a:p>
          <a:p>
            <a:pPr marL="0" indent="0">
              <a:spcBef>
                <a:spcPts val="2500"/>
              </a:spcBef>
              <a:spcAft>
                <a:spcPts val="600"/>
              </a:spcAft>
              <a:buFont typeface="Arial" panose="020B0604020202020204" pitchFamily="34" charset="0"/>
              <a:buNone/>
            </a:pPr>
            <a:r>
              <a:rPr lang="en-US" sz="1400" b="1"/>
              <a:t>FRT in Pakistan's Digital Transformation</a:t>
            </a:r>
          </a:p>
          <a:p>
            <a:pPr marL="0" lvl="1" indent="0">
              <a:spcAft>
                <a:spcPts val="600"/>
              </a:spcAft>
              <a:buFont typeface="Arial" panose="020B0604020202020204" pitchFamily="34" charset="0"/>
              <a:buNone/>
            </a:pPr>
            <a:r>
              <a:rPr lang="en-US" sz="1400"/>
              <a:t>Pakistan increasingly adopts FRT to enhance security and identity verification amid growing digital transformation.</a:t>
            </a:r>
          </a:p>
          <a:p>
            <a:pPr marL="0" indent="0">
              <a:spcBef>
                <a:spcPts val="2500"/>
              </a:spcBef>
              <a:spcAft>
                <a:spcPts val="600"/>
              </a:spcAft>
              <a:buFont typeface="Arial" panose="020B0604020202020204" pitchFamily="34" charset="0"/>
              <a:buNone/>
            </a:pPr>
            <a:r>
              <a:rPr lang="en-US" sz="1400" b="1"/>
              <a:t>Sectoral Use Cases</a:t>
            </a:r>
          </a:p>
          <a:p>
            <a:pPr marL="0" lvl="1" indent="0">
              <a:spcAft>
                <a:spcPts val="600"/>
              </a:spcAft>
              <a:buFont typeface="Arial" panose="020B0604020202020204" pitchFamily="34" charset="0"/>
              <a:buNone/>
            </a:pPr>
            <a:r>
              <a:rPr lang="en-US" sz="1400"/>
              <a:t>FRT supports sectors like healthcare, education, transportation, and public safety in identity verification and access control.</a:t>
            </a:r>
          </a:p>
        </p:txBody>
      </p:sp>
    </p:spTree>
    <p:extLst>
      <p:ext uri="{BB962C8B-B14F-4D97-AF65-F5344CB8AC3E}">
        <p14:creationId xmlns:p14="http://schemas.microsoft.com/office/powerpoint/2010/main" val="12445034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DBBF-A063-5874-1915-E306C3B8C836}"/>
              </a:ext>
            </a:extLst>
          </p:cNvPr>
          <p:cNvSpPr>
            <a:spLocks noGrp="1"/>
          </p:cNvSpPr>
          <p:nvPr>
            <p:ph type="title"/>
          </p:nvPr>
        </p:nvSpPr>
        <p:spPr>
          <a:xfrm>
            <a:off x="1088136" y="1090244"/>
            <a:ext cx="10037064" cy="5159257"/>
          </a:xfrm>
        </p:spPr>
        <p:txBody>
          <a:bodyPr anchor="t">
            <a:normAutofit/>
          </a:bodyPr>
          <a:lstStyle/>
          <a:p>
            <a:r>
              <a:rPr lang="en-US"/>
              <a:t>Projected Scenario for Pakistan in 2035</a:t>
            </a:r>
          </a:p>
        </p:txBody>
      </p:sp>
    </p:spTree>
    <p:extLst>
      <p:ext uri="{BB962C8B-B14F-4D97-AF65-F5344CB8AC3E}">
        <p14:creationId xmlns:p14="http://schemas.microsoft.com/office/powerpoint/2010/main" val="41905634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52C9-63DA-5BAA-F144-25481D1EA5E5}"/>
              </a:ext>
            </a:extLst>
          </p:cNvPr>
          <p:cNvSpPr>
            <a:spLocks noGrp="1"/>
          </p:cNvSpPr>
          <p:nvPr>
            <p:ph type="title"/>
          </p:nvPr>
        </p:nvSpPr>
        <p:spPr>
          <a:xfrm>
            <a:off x="1085733" y="1119386"/>
            <a:ext cx="3496147" cy="4940661"/>
          </a:xfrm>
        </p:spPr>
        <p:txBody>
          <a:bodyPr anchor="t">
            <a:normAutofit/>
          </a:bodyPr>
          <a:lstStyle/>
          <a:p>
            <a:r>
              <a:rPr lang="en-US"/>
              <a:t>Expected Scenario in 2035</a:t>
            </a:r>
          </a:p>
        </p:txBody>
      </p:sp>
      <p:sp>
        <p:nvSpPr>
          <p:cNvPr id="3" name="Content Placeholder 2">
            <a:extLst>
              <a:ext uri="{FF2B5EF4-FFF2-40B4-BE49-F238E27FC236}">
                <a16:creationId xmlns:a16="http://schemas.microsoft.com/office/drawing/2014/main" id="{4653DE50-C2BA-B242-6476-85EF6579B30C}"/>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3418" y="1119386"/>
            <a:ext cx="6242849" cy="4940661"/>
          </a:xfrm>
        </p:spPr>
        <p:txBody>
          <a:bodyPr>
            <a:normAutofit/>
          </a:bodyPr>
          <a:lstStyle/>
          <a:p>
            <a:pPr marL="0" indent="0">
              <a:spcBef>
                <a:spcPts val="2500"/>
              </a:spcBef>
              <a:spcAft>
                <a:spcPts val="600"/>
              </a:spcAft>
              <a:buFont typeface="Arial" panose="020B0604020202020204" pitchFamily="34" charset="0"/>
              <a:buNone/>
            </a:pPr>
            <a:r>
              <a:rPr lang="en-US" sz="1400" b="1"/>
              <a:t>Comprehensive Facial Recognition</a:t>
            </a:r>
          </a:p>
          <a:p>
            <a:pPr marL="0" lvl="1" indent="0">
              <a:spcAft>
                <a:spcPts val="600"/>
              </a:spcAft>
              <a:buFont typeface="Arial" panose="020B0604020202020204" pitchFamily="34" charset="0"/>
              <a:buNone/>
            </a:pPr>
            <a:r>
              <a:rPr lang="en-US" sz="1400"/>
              <a:t>A vast facial recognition database will cover over 250 million citizens with constant updates from public facial scans.</a:t>
            </a:r>
          </a:p>
          <a:p>
            <a:pPr marL="0" indent="0">
              <a:spcBef>
                <a:spcPts val="2500"/>
              </a:spcBef>
              <a:spcAft>
                <a:spcPts val="600"/>
              </a:spcAft>
              <a:buFont typeface="Arial" panose="020B0604020202020204" pitchFamily="34" charset="0"/>
              <a:buNone/>
            </a:pPr>
            <a:r>
              <a:rPr lang="en-US" sz="1400" b="1"/>
              <a:t>Real-Time Public Surveillance</a:t>
            </a:r>
          </a:p>
          <a:p>
            <a:pPr marL="0" lvl="1" indent="0">
              <a:spcAft>
                <a:spcPts val="600"/>
              </a:spcAft>
              <a:buFont typeface="Arial" panose="020B0604020202020204" pitchFamily="34" charset="0"/>
              <a:buNone/>
            </a:pPr>
            <a:r>
              <a:rPr lang="en-US" sz="1400"/>
              <a:t>Cameras at public intersections and spaces will monitor citizens in real time to boost national security.</a:t>
            </a:r>
          </a:p>
          <a:p>
            <a:pPr marL="0" indent="0">
              <a:spcBef>
                <a:spcPts val="2500"/>
              </a:spcBef>
              <a:spcAft>
                <a:spcPts val="600"/>
              </a:spcAft>
              <a:buFont typeface="Arial" panose="020B0604020202020204" pitchFamily="34" charset="0"/>
              <a:buNone/>
            </a:pPr>
            <a:r>
              <a:rPr lang="en-US" sz="1400" b="1"/>
              <a:t>Strict Digital Control</a:t>
            </a:r>
          </a:p>
          <a:p>
            <a:pPr marL="0" lvl="1" indent="0">
              <a:spcAft>
                <a:spcPts val="600"/>
              </a:spcAft>
              <a:buFont typeface="Arial" panose="020B0604020202020204" pitchFamily="34" charset="0"/>
              <a:buNone/>
            </a:pPr>
            <a:r>
              <a:rPr lang="en-US" sz="1400"/>
              <a:t>Government will regulate digital infrastructure using internet firewalls and monitor online public behavior closely.</a:t>
            </a:r>
          </a:p>
          <a:p>
            <a:pPr marL="0" indent="0">
              <a:spcBef>
                <a:spcPts val="2500"/>
              </a:spcBef>
              <a:spcAft>
                <a:spcPts val="600"/>
              </a:spcAft>
              <a:buFont typeface="Arial" panose="020B0604020202020204" pitchFamily="34" charset="0"/>
              <a:buNone/>
            </a:pPr>
            <a:r>
              <a:rPr lang="en-US" sz="1400" b="1"/>
              <a:t>Privacy and Civil Liberties Concerns</a:t>
            </a:r>
          </a:p>
          <a:p>
            <a:pPr marL="0" lvl="1" indent="0">
              <a:spcAft>
                <a:spcPts val="600"/>
              </a:spcAft>
              <a:buFont typeface="Arial" panose="020B0604020202020204" pitchFamily="34" charset="0"/>
              <a:buNone/>
            </a:pPr>
            <a:r>
              <a:rPr lang="en-US" sz="1400"/>
              <a:t>Pervasive surveillance raises issues about privacy, civil rights, and potential data misuse within cultural contexts.</a:t>
            </a:r>
          </a:p>
        </p:txBody>
      </p:sp>
    </p:spTree>
    <p:extLst>
      <p:ext uri="{BB962C8B-B14F-4D97-AF65-F5344CB8AC3E}">
        <p14:creationId xmlns:p14="http://schemas.microsoft.com/office/powerpoint/2010/main" val="8426887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972A-9D9D-F81C-24DF-2D7BDC273FD5}"/>
              </a:ext>
            </a:extLst>
          </p:cNvPr>
          <p:cNvSpPr>
            <a:spLocks noGrp="1"/>
          </p:cNvSpPr>
          <p:nvPr>
            <p:ph type="title"/>
          </p:nvPr>
        </p:nvSpPr>
        <p:spPr>
          <a:xfrm>
            <a:off x="1088136" y="1090244"/>
            <a:ext cx="10037064" cy="5159257"/>
          </a:xfrm>
        </p:spPr>
        <p:txBody>
          <a:bodyPr anchor="t">
            <a:normAutofit/>
          </a:bodyPr>
          <a:lstStyle/>
          <a:p>
            <a:r>
              <a:rPr lang="en-US"/>
              <a:t>Ethical and Social Implications</a:t>
            </a:r>
          </a:p>
        </p:txBody>
      </p:sp>
    </p:spTree>
    <p:extLst>
      <p:ext uri="{BB962C8B-B14F-4D97-AF65-F5344CB8AC3E}">
        <p14:creationId xmlns:p14="http://schemas.microsoft.com/office/powerpoint/2010/main" val="173892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93E9-BC9C-D90F-BA07-DE14CFB12949}"/>
              </a:ext>
            </a:extLst>
          </p:cNvPr>
          <p:cNvSpPr>
            <a:spLocks noGrp="1"/>
          </p:cNvSpPr>
          <p:nvPr>
            <p:ph type="title"/>
          </p:nvPr>
        </p:nvSpPr>
        <p:spPr>
          <a:xfrm>
            <a:off x="1085733" y="1119386"/>
            <a:ext cx="3496147" cy="4940661"/>
          </a:xfrm>
        </p:spPr>
        <p:txBody>
          <a:bodyPr anchor="t">
            <a:normAutofit/>
          </a:bodyPr>
          <a:lstStyle/>
          <a:p>
            <a:r>
              <a:rPr lang="en-US"/>
              <a:t>Ethical &amp; Social Concerns</a:t>
            </a:r>
          </a:p>
        </p:txBody>
      </p:sp>
      <p:sp>
        <p:nvSpPr>
          <p:cNvPr id="3" name="Content Placeholder 2">
            <a:extLst>
              <a:ext uri="{FF2B5EF4-FFF2-40B4-BE49-F238E27FC236}">
                <a16:creationId xmlns:a16="http://schemas.microsoft.com/office/drawing/2014/main" id="{108C9390-69AB-D4C5-C74F-9442B9F0F569}"/>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3418" y="1119386"/>
            <a:ext cx="6242849" cy="4940661"/>
          </a:xfrm>
        </p:spPr>
        <p:txBody>
          <a:bodyPr>
            <a:normAutofit/>
          </a:bodyPr>
          <a:lstStyle/>
          <a:p>
            <a:pPr marL="0" indent="0">
              <a:spcBef>
                <a:spcPts val="2500"/>
              </a:spcBef>
              <a:spcAft>
                <a:spcPts val="600"/>
              </a:spcAft>
              <a:buFont typeface="Arial" panose="020B0604020202020204" pitchFamily="34" charset="0"/>
              <a:buNone/>
            </a:pPr>
            <a:r>
              <a:rPr lang="en-US" sz="1400" b="1"/>
              <a:t>Religious Freedom Challenges</a:t>
            </a:r>
          </a:p>
          <a:p>
            <a:pPr marL="0" lvl="1" indent="0">
              <a:spcAft>
                <a:spcPts val="600"/>
              </a:spcAft>
              <a:buFont typeface="Arial" panose="020B0604020202020204" pitchFamily="34" charset="0"/>
              <a:buNone/>
            </a:pPr>
            <a:r>
              <a:rPr lang="en-US" sz="1400"/>
              <a:t>Restrictions on burqas and niqabs for security may infringe on women's religious freedoms and create societal divisions.</a:t>
            </a:r>
          </a:p>
          <a:p>
            <a:pPr marL="0" indent="0">
              <a:spcBef>
                <a:spcPts val="2500"/>
              </a:spcBef>
              <a:spcAft>
                <a:spcPts val="600"/>
              </a:spcAft>
              <a:buFont typeface="Arial" panose="020B0604020202020204" pitchFamily="34" charset="0"/>
              <a:buNone/>
            </a:pPr>
            <a:r>
              <a:rPr lang="en-US" sz="1400" b="1"/>
              <a:t>Privacy and Misuse Risks</a:t>
            </a:r>
          </a:p>
          <a:p>
            <a:pPr marL="0" lvl="1" indent="0">
              <a:spcAft>
                <a:spcPts val="600"/>
              </a:spcAft>
              <a:buFont typeface="Arial" panose="020B0604020202020204" pitchFamily="34" charset="0"/>
              <a:buNone/>
            </a:pPr>
            <a:r>
              <a:rPr lang="en-US" sz="1400"/>
              <a:t>There is a risk of male operators misusing facial data, leading to stalking and harassment, violating ethical and religious norms.</a:t>
            </a:r>
          </a:p>
          <a:p>
            <a:pPr marL="0" indent="0">
              <a:spcBef>
                <a:spcPts val="2500"/>
              </a:spcBef>
              <a:spcAft>
                <a:spcPts val="600"/>
              </a:spcAft>
              <a:buFont typeface="Arial" panose="020B0604020202020204" pitchFamily="34" charset="0"/>
              <a:buNone/>
            </a:pPr>
            <a:r>
              <a:rPr lang="en-US" sz="1400" b="1"/>
              <a:t>Need for Sensitive Solutions</a:t>
            </a:r>
          </a:p>
          <a:p>
            <a:pPr marL="0" lvl="1" indent="0">
              <a:spcAft>
                <a:spcPts val="600"/>
              </a:spcAft>
              <a:buFont typeface="Arial" panose="020B0604020202020204" pitchFamily="34" charset="0"/>
              <a:buNone/>
            </a:pPr>
            <a:r>
              <a:rPr lang="en-US" sz="1400"/>
              <a:t>Ethical dilemmas call for culturally sensitive and privacy-preserving surveillance technologies respecting local values.</a:t>
            </a:r>
          </a:p>
        </p:txBody>
      </p:sp>
    </p:spTree>
    <p:extLst>
      <p:ext uri="{BB962C8B-B14F-4D97-AF65-F5344CB8AC3E}">
        <p14:creationId xmlns:p14="http://schemas.microsoft.com/office/powerpoint/2010/main" val="1848677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26C61-3E73-7C0E-3324-B9C8332B9735}"/>
              </a:ext>
            </a:extLst>
          </p:cNvPr>
          <p:cNvSpPr>
            <a:spLocks noGrp="1"/>
          </p:cNvSpPr>
          <p:nvPr>
            <p:ph type="title"/>
          </p:nvPr>
        </p:nvSpPr>
        <p:spPr>
          <a:xfrm>
            <a:off x="1088136" y="1090244"/>
            <a:ext cx="10037064" cy="5159257"/>
          </a:xfrm>
        </p:spPr>
        <p:txBody>
          <a:bodyPr anchor="t">
            <a:normAutofit/>
          </a:bodyPr>
          <a:lstStyle/>
          <a:p>
            <a:r>
              <a:rPr lang="en-US"/>
              <a:t>Underlying Assumptions</a:t>
            </a:r>
          </a:p>
        </p:txBody>
      </p:sp>
    </p:spTree>
    <p:extLst>
      <p:ext uri="{BB962C8B-B14F-4D97-AF65-F5344CB8AC3E}">
        <p14:creationId xmlns:p14="http://schemas.microsoft.com/office/powerpoint/2010/main" val="2016088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7677-9D70-2C1D-6DD6-E01836266D40}"/>
              </a:ext>
            </a:extLst>
          </p:cNvPr>
          <p:cNvSpPr>
            <a:spLocks noGrp="1"/>
          </p:cNvSpPr>
          <p:nvPr>
            <p:ph type="title"/>
          </p:nvPr>
        </p:nvSpPr>
        <p:spPr>
          <a:xfrm>
            <a:off x="1085733" y="1119386"/>
            <a:ext cx="3496147" cy="4940661"/>
          </a:xfrm>
        </p:spPr>
        <p:txBody>
          <a:bodyPr anchor="t">
            <a:normAutofit/>
          </a:bodyPr>
          <a:lstStyle/>
          <a:p>
            <a:r>
              <a:rPr lang="en-US" sz="3300"/>
              <a:t>Assumptions Behind the Scenario</a:t>
            </a:r>
          </a:p>
        </p:txBody>
      </p:sp>
      <p:sp>
        <p:nvSpPr>
          <p:cNvPr id="3" name="Content Placeholder 2">
            <a:extLst>
              <a:ext uri="{FF2B5EF4-FFF2-40B4-BE49-F238E27FC236}">
                <a16:creationId xmlns:a16="http://schemas.microsoft.com/office/drawing/2014/main" id="{4CEE3AAA-3C50-983A-01E0-446A9F6A95E6}"/>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3418" y="1119386"/>
            <a:ext cx="6242849" cy="4940661"/>
          </a:xfrm>
        </p:spPr>
        <p:txBody>
          <a:bodyPr>
            <a:normAutofit/>
          </a:bodyPr>
          <a:lstStyle/>
          <a:p>
            <a:pPr marL="0" indent="0">
              <a:spcBef>
                <a:spcPts val="2500"/>
              </a:spcBef>
              <a:spcAft>
                <a:spcPts val="600"/>
              </a:spcAft>
              <a:buFont typeface="Arial" panose="020B0604020202020204" pitchFamily="34" charset="0"/>
              <a:buNone/>
            </a:pPr>
            <a:r>
              <a:rPr lang="en-US" sz="1400" b="1"/>
              <a:t>Technological Assumptions</a:t>
            </a:r>
          </a:p>
          <a:p>
            <a:pPr marL="0" lvl="1" indent="0">
              <a:spcAft>
                <a:spcPts val="600"/>
              </a:spcAft>
              <a:buFont typeface="Arial" panose="020B0604020202020204" pitchFamily="34" charset="0"/>
              <a:buNone/>
            </a:pPr>
            <a:r>
              <a:rPr lang="en-US" sz="1400"/>
              <a:t>FRT is expected to become accurate, affordable, with nationwide infrastructure and integrated databases secured by cybersecurity.</a:t>
            </a:r>
          </a:p>
          <a:p>
            <a:pPr marL="0" indent="0">
              <a:spcBef>
                <a:spcPts val="2500"/>
              </a:spcBef>
              <a:spcAft>
                <a:spcPts val="600"/>
              </a:spcAft>
              <a:buFont typeface="Arial" panose="020B0604020202020204" pitchFamily="34" charset="0"/>
              <a:buNone/>
            </a:pPr>
            <a:r>
              <a:rPr lang="en-US" sz="1400" b="1"/>
              <a:t>Political Assumptions</a:t>
            </a:r>
          </a:p>
          <a:p>
            <a:pPr marL="0" lvl="1" indent="0">
              <a:spcAft>
                <a:spcPts val="600"/>
              </a:spcAft>
              <a:buFont typeface="Arial" panose="020B0604020202020204" pitchFamily="34" charset="0"/>
              <a:buNone/>
            </a:pPr>
            <a:r>
              <a:rPr lang="en-US" sz="1400"/>
              <a:t>Government prioritizes surveillance with limited democratic oversight, modeled after strong state control systems.</a:t>
            </a:r>
          </a:p>
          <a:p>
            <a:pPr marL="0" indent="0">
              <a:spcBef>
                <a:spcPts val="2500"/>
              </a:spcBef>
              <a:spcAft>
                <a:spcPts val="600"/>
              </a:spcAft>
              <a:buFont typeface="Arial" panose="020B0604020202020204" pitchFamily="34" charset="0"/>
              <a:buNone/>
            </a:pPr>
            <a:r>
              <a:rPr lang="en-US" sz="1400" b="1"/>
              <a:t>Social and Cultural Assumptions</a:t>
            </a:r>
          </a:p>
          <a:p>
            <a:pPr marL="0" lvl="1" indent="0">
              <a:spcAft>
                <a:spcPts val="600"/>
              </a:spcAft>
              <a:buFont typeface="Arial" panose="020B0604020202020204" pitchFamily="34" charset="0"/>
              <a:buNone/>
            </a:pPr>
            <a:r>
              <a:rPr lang="en-US" sz="1400"/>
              <a:t>Minimal public resistance expected; economic incentives override cultural concerns; women's autonomy subordinated to security.</a:t>
            </a:r>
          </a:p>
        </p:txBody>
      </p:sp>
    </p:spTree>
    <p:extLst>
      <p:ext uri="{BB962C8B-B14F-4D97-AF65-F5344CB8AC3E}">
        <p14:creationId xmlns:p14="http://schemas.microsoft.com/office/powerpoint/2010/main" val="30911598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Bjorn">
  <a:themeElements>
    <a:clrScheme name="Bjorn">
      <a:dk1>
        <a:srgbClr val="000000"/>
      </a:dk1>
      <a:lt1>
        <a:srgbClr val="FFFFFF"/>
      </a:lt1>
      <a:dk2>
        <a:srgbClr val="003474"/>
      </a:dk2>
      <a:lt2>
        <a:srgbClr val="EFE6EB"/>
      </a:lt2>
      <a:accent1>
        <a:srgbClr val="28AE70"/>
      </a:accent1>
      <a:accent2>
        <a:srgbClr val="AC9E0C"/>
      </a:accent2>
      <a:accent3>
        <a:srgbClr val="EF3475"/>
      </a:accent3>
      <a:accent4>
        <a:srgbClr val="8961F3"/>
      </a:accent4>
      <a:accent5>
        <a:srgbClr val="11ADD3"/>
      </a:accent5>
      <a:accent6>
        <a:srgbClr val="E78813"/>
      </a:accent6>
      <a:hlink>
        <a:srgbClr val="CD45C3"/>
      </a:hlink>
      <a:folHlink>
        <a:srgbClr val="E34E4E"/>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 design_Copilot Layouts_win32_SD_V7" id="{D68CBEBD-98F0-4FAF-8687-8614116B2926}" vid="{DBF1F633-2586-48B7-A7E5-6478FA1D81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9D4D66-A82C-4C14-A5CE-108788051B7D}">
  <ds:schemaRefs>
    <ds:schemaRef ds:uri="71af3243-3dd4-4a8d-8c0d-dd76da1f02a5"/>
    <ds:schemaRef ds:uri="http://schemas.microsoft.com/office/2006/documentManagement/types"/>
    <ds:schemaRef ds:uri="http://purl.org/dc/terms/"/>
    <ds:schemaRef ds:uri="http://purl.org/dc/elements/1.1/"/>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purl.org/dc/dcmitype/"/>
    <ds:schemaRef ds:uri="230e9df3-be65-4c73-a93b-d1236ebd677e"/>
    <ds:schemaRef ds:uri="16c05727-aa75-4e4a-9b5f-8a80a1165891"/>
    <ds:schemaRef ds:uri="http://www.w3.org/XML/1998/namespace"/>
  </ds:schemaRefs>
</ds:datastoreItem>
</file>

<file path=customXml/itemProps2.xml><?xml version="1.0" encoding="utf-8"?>
<ds:datastoreItem xmlns:ds="http://schemas.openxmlformats.org/officeDocument/2006/customXml" ds:itemID="{8D147B0A-A3D1-43B0-B0BE-D6581D360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16ACBC-C288-4FE2-A121-1047B4270A6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6455</TotalTime>
  <Words>4</Words>
  <Application>Microsoft Office PowerPoint</Application>
  <PresentationFormat>Widescreen</PresentationFormat>
  <Paragraphs>2</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Bjorn</vt:lpstr>
      <vt:lpstr>Future of Facial Recognition Technology (FRT) in Pakistan – 2035</vt:lpstr>
      <vt:lpstr>Overview of Facial Recognition Technology</vt:lpstr>
      <vt:lpstr>Introduction to FRT</vt:lpstr>
      <vt:lpstr>Projected Scenario for Pakistan in 2035</vt:lpstr>
      <vt:lpstr>Expected Scenario in 2035</vt:lpstr>
      <vt:lpstr>Ethical and Social Implications</vt:lpstr>
      <vt:lpstr>Ethical &amp; Social Concerns</vt:lpstr>
      <vt:lpstr>Underlying Assumptions</vt:lpstr>
      <vt:lpstr>Assumptions Behind the Scenario</vt:lpstr>
      <vt:lpstr>Alternative Ethical Surveillance Model</vt:lpstr>
      <vt:lpstr>Alternative Scenario 1 – Ethical Surveillance</vt:lpstr>
      <vt:lpstr>Decentralized Resistance and Fragmentation</vt:lpstr>
      <vt:lpstr>Alternative Scenario 2 – Decentralized Resistance</vt:lpstr>
      <vt:lpstr>Conclusion and Reflection</vt:lpstr>
      <vt:lpstr>Conclusion &amp; Reflection</vt:lpstr>
      <vt:lpstr>Presentation Setup</vt:lpstr>
      <vt:lpstr>Title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revision>3</cp:revision>
  <dcterms:created xsi:type="dcterms:W3CDTF">2022-04-13T19:23:35Z</dcterms:created>
  <dcterms:modified xsi:type="dcterms:W3CDTF">2025-10-23T04:59:58Z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