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2" r:id="rId4"/>
  </p:sldMasterIdLst>
  <p:notesMasterIdLst>
    <p:notesMasterId r:id="rId14"/>
  </p:notesMasterIdLst>
  <p:handoutMasterIdLst>
    <p:handoutMasterId r:id="rId15"/>
  </p:handoutMasterIdLst>
  <p:sldIdLst>
    <p:sldId id="2561" r:id="rId5"/>
    <p:sldId id="2562" r:id="rId6"/>
    <p:sldId id="2563" r:id="rId7"/>
    <p:sldId id="2564" r:id="rId8"/>
    <p:sldId id="2565" r:id="rId9"/>
    <p:sldId id="2566" r:id="rId10"/>
    <p:sldId id="2567" r:id="rId11"/>
    <p:sldId id="2568" r:id="rId12"/>
    <p:sldId id="25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uture of Facial Recognition Technology (FRT) in Pakistan – 2035" id="{A3EDA340-6FB6-461F-ADBA-9D93CE014957}">
          <p14:sldIdLst>
            <p14:sldId id="2561"/>
          </p14:sldIdLst>
        </p14:section>
        <p14:section name="Future of Facial Recognition Technology (FRT) in Pakistan – 2035" id="{5B5EDE41-42F0-4B3C-841D-3F7661FCB5C3}">
          <p14:sldIdLst>
            <p14:sldId id="2562"/>
            <p14:sldId id="2563"/>
            <p14:sldId id="2564"/>
            <p14:sldId id="2565"/>
            <p14:sldId id="2566"/>
            <p14:sldId id="2567"/>
            <p14:sldId id="2568"/>
            <p14:sldId id="25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8C28768-C62F-F64F-6347-87559A624ABE}" name="Kaila Orsucci" initials="K" userId="S::kaila@andersenconsultants.com::11b61a15-dbbf-4176-9673-5e6d6ac372ec" providerId="AD"/>
  <p188:author id="{9941987A-41B7-49AC-EE6E-03F2D0BD95BA}" name="Daria Naidenov" initials="DN" userId="S::danaidenov@microsoft.com::ab38ab5f-bdf0-4774-ae5a-d2782abb2027" providerId="AD"/>
  <p188:author id="{85E8F9B2-02AC-6F6E-F5B6-AF53ED8A8312}" name="Lauren Weldy (ALLEGIS GROUP HOLDINGS INC)" initials="LW" userId="S::v-laweldy@microsoft.com::63f3cce1-6527-43d1-991c-7e8015c8c70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EC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9FBF73-5F10-4729-BA6A-EDA7483754EB}" v="9" dt="2025-10-23T04:49:51.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0"/>
  </p:normalViewPr>
  <p:slideViewPr>
    <p:cSldViewPr snapToGrid="0">
      <p:cViewPr>
        <p:scale>
          <a:sx n="100" d="100"/>
          <a:sy n="100" d="100"/>
        </p:scale>
        <p:origin x="58" y="-547"/>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B8FF9A-B17B-4E31-A9E0-FD135B8FCE34}"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A58BC9E9-3F5C-44C4-A973-C0D43B02F26E}">
      <dgm:prSet/>
      <dgm:spPr/>
      <dgm:t>
        <a:bodyPr/>
        <a:lstStyle/>
        <a:p>
          <a:pPr algn="l">
            <a:lnSpc>
              <a:spcPct val="100000"/>
            </a:lnSpc>
            <a:defRPr b="1"/>
          </a:pPr>
          <a:r>
            <a:rPr lang="en-US" b="0" i="0" dirty="0">
              <a:latin typeface="Avenir Next LT Pro Light"/>
              <a:ea typeface="+mn-ea"/>
              <a:cs typeface="+mn-cs"/>
            </a:rPr>
            <a:t>Widespread Facial Recognition</a:t>
          </a:r>
          <a:endParaRPr lang="en-US" dirty="0">
            <a:latin typeface="Avenir Next LT Pro Light"/>
            <a:ea typeface="+mn-ea"/>
            <a:cs typeface="+mn-cs"/>
          </a:endParaRPr>
        </a:p>
      </dgm:t>
    </dgm:pt>
    <dgm:pt modelId="{27534B3A-F792-45DE-881C-D4B6E4F834B7}" type="parTrans" cxnId="{0C7F6BCA-FD24-48D5-AD58-12AD3AC1E89E}">
      <dgm:prSet/>
      <dgm:spPr/>
      <dgm:t>
        <a:bodyPr/>
        <a:lstStyle/>
        <a:p>
          <a:endParaRPr lang="en-US"/>
        </a:p>
      </dgm:t>
    </dgm:pt>
    <dgm:pt modelId="{DD3B4C7A-10D7-4A02-8600-2CB165773ADD}" type="sibTrans" cxnId="{0C7F6BCA-FD24-48D5-AD58-12AD3AC1E89E}">
      <dgm:prSet/>
      <dgm:spPr/>
      <dgm:t>
        <a:bodyPr/>
        <a:lstStyle/>
        <a:p>
          <a:pPr>
            <a:lnSpc>
              <a:spcPct val="100000"/>
            </a:lnSpc>
            <a:defRPr b="1"/>
          </a:pPr>
          <a:endParaRPr lang="en-US"/>
        </a:p>
      </dgm:t>
    </dgm:pt>
    <dgm:pt modelId="{64FFA140-5B86-4301-BA7E-85162FB0983F}">
      <dgm:prSet/>
      <dgm:spPr/>
      <dgm:t>
        <a:bodyPr/>
        <a:lstStyle/>
        <a:p>
          <a:pPr algn="l">
            <a:lnSpc>
              <a:spcPct val="100000"/>
            </a:lnSpc>
          </a:pPr>
          <a:r>
            <a:rPr lang="en-US" sz="1400" b="0" i="0" dirty="0">
              <a:latin typeface="Avenir Next LT Pro Light"/>
              <a:ea typeface="+mn-ea"/>
              <a:cs typeface="+mn-cs"/>
            </a:rPr>
            <a:t>Facial Recognition Technology will be widely used in cities, integrated with a national database of over 250 million citizens.</a:t>
          </a:r>
          <a:endParaRPr lang="en-US" sz="1400" dirty="0">
            <a:latin typeface="Avenir Next LT Pro Light"/>
            <a:ea typeface="+mn-ea"/>
            <a:cs typeface="+mn-cs"/>
          </a:endParaRPr>
        </a:p>
      </dgm:t>
    </dgm:pt>
    <dgm:pt modelId="{C08BD6AE-FB96-4B8D-B558-1D96361F6410}" type="parTrans" cxnId="{FDDF67F0-D398-4F10-AE53-74207F969B43}">
      <dgm:prSet/>
      <dgm:spPr/>
      <dgm:t>
        <a:bodyPr/>
        <a:lstStyle/>
        <a:p>
          <a:endParaRPr lang="en-US"/>
        </a:p>
      </dgm:t>
    </dgm:pt>
    <dgm:pt modelId="{A972F1CE-3ACF-40FF-ADF1-C44FA28167E6}" type="sibTrans" cxnId="{FDDF67F0-D398-4F10-AE53-74207F969B43}">
      <dgm:prSet/>
      <dgm:spPr/>
      <dgm:t>
        <a:bodyPr/>
        <a:lstStyle/>
        <a:p>
          <a:endParaRPr lang="en-US"/>
        </a:p>
      </dgm:t>
    </dgm:pt>
    <dgm:pt modelId="{0CA9196C-D17C-4DE9-92DF-C2A7F91E774A}">
      <dgm:prSet/>
      <dgm:spPr/>
      <dgm:t>
        <a:bodyPr/>
        <a:lstStyle/>
        <a:p>
          <a:pPr algn="l">
            <a:lnSpc>
              <a:spcPct val="100000"/>
            </a:lnSpc>
            <a:defRPr b="1"/>
          </a:pPr>
          <a:r>
            <a:rPr lang="en-US" b="0" i="0" dirty="0">
              <a:latin typeface="Avenir Next LT Pro Light"/>
              <a:ea typeface="+mn-ea"/>
              <a:cs typeface="+mn-cs"/>
            </a:rPr>
            <a:t>Continuous Data Collection</a:t>
          </a:r>
          <a:endParaRPr lang="en-US" dirty="0">
            <a:latin typeface="Avenir Next LT Pro Light"/>
            <a:ea typeface="+mn-ea"/>
            <a:cs typeface="+mn-cs"/>
          </a:endParaRPr>
        </a:p>
      </dgm:t>
    </dgm:pt>
    <dgm:pt modelId="{8331CC81-6BB8-453C-9B61-96FC60B5DCE0}" type="parTrans" cxnId="{82B0EA72-590D-4C7E-9979-2B7E644E05C3}">
      <dgm:prSet/>
      <dgm:spPr/>
      <dgm:t>
        <a:bodyPr/>
        <a:lstStyle/>
        <a:p>
          <a:endParaRPr lang="en-US"/>
        </a:p>
      </dgm:t>
    </dgm:pt>
    <dgm:pt modelId="{5EABDC40-32F8-4B56-8691-E260F598410A}" type="sibTrans" cxnId="{82B0EA72-590D-4C7E-9979-2B7E644E05C3}">
      <dgm:prSet/>
      <dgm:spPr/>
      <dgm:t>
        <a:bodyPr/>
        <a:lstStyle/>
        <a:p>
          <a:pPr>
            <a:lnSpc>
              <a:spcPct val="100000"/>
            </a:lnSpc>
            <a:defRPr b="1"/>
          </a:pPr>
          <a:endParaRPr lang="en-US"/>
        </a:p>
      </dgm:t>
    </dgm:pt>
    <dgm:pt modelId="{765EFABA-B5B4-444E-9F10-6D093818C7A9}">
      <dgm:prSet/>
      <dgm:spPr/>
      <dgm:t>
        <a:bodyPr/>
        <a:lstStyle/>
        <a:p>
          <a:pPr algn="l">
            <a:lnSpc>
              <a:spcPct val="100000"/>
            </a:lnSpc>
          </a:pPr>
          <a:r>
            <a:rPr lang="en-US" sz="1400" b="0" i="0" dirty="0">
              <a:latin typeface="Avenir Next LT Pro Light"/>
              <a:ea typeface="+mn-ea"/>
              <a:cs typeface="+mn-cs"/>
            </a:rPr>
            <a:t>Mandatory facial scans will occur at schools, hospitals, markets, and workplaces to update the national database in real-time.</a:t>
          </a:r>
          <a:endParaRPr lang="en-US" sz="1400" dirty="0">
            <a:latin typeface="Avenir Next LT Pro Light"/>
            <a:ea typeface="+mn-ea"/>
            <a:cs typeface="+mn-cs"/>
          </a:endParaRPr>
        </a:p>
      </dgm:t>
    </dgm:pt>
    <dgm:pt modelId="{E146991A-4B7C-43BA-BDC4-B26F01A700B9}" type="parTrans" cxnId="{8F4C92F1-65F1-4FCD-B2B4-D11F35512D0C}">
      <dgm:prSet/>
      <dgm:spPr/>
      <dgm:t>
        <a:bodyPr/>
        <a:lstStyle/>
        <a:p>
          <a:endParaRPr lang="en-US"/>
        </a:p>
      </dgm:t>
    </dgm:pt>
    <dgm:pt modelId="{392AEE55-17EB-4210-98B4-0D2A044D3788}" type="sibTrans" cxnId="{8F4C92F1-65F1-4FCD-B2B4-D11F35512D0C}">
      <dgm:prSet/>
      <dgm:spPr/>
      <dgm:t>
        <a:bodyPr/>
        <a:lstStyle/>
        <a:p>
          <a:endParaRPr lang="en-US"/>
        </a:p>
      </dgm:t>
    </dgm:pt>
    <dgm:pt modelId="{FF61CFBC-7105-4482-9242-9F6D5F8FC00F}">
      <dgm:prSet/>
      <dgm:spPr/>
      <dgm:t>
        <a:bodyPr/>
        <a:lstStyle/>
        <a:p>
          <a:pPr algn="l">
            <a:lnSpc>
              <a:spcPct val="100000"/>
            </a:lnSpc>
            <a:defRPr b="1"/>
          </a:pPr>
          <a:r>
            <a:rPr lang="en-US" b="0" i="0" dirty="0">
              <a:latin typeface="Avenir Next LT Pro Light"/>
              <a:ea typeface="+mn-ea"/>
              <a:cs typeface="+mn-cs"/>
            </a:rPr>
            <a:t>Civil Liberties Concerns</a:t>
          </a:r>
          <a:endParaRPr lang="en-US" dirty="0">
            <a:latin typeface="Avenir Next LT Pro Light"/>
            <a:ea typeface="+mn-ea"/>
            <a:cs typeface="+mn-cs"/>
          </a:endParaRPr>
        </a:p>
      </dgm:t>
    </dgm:pt>
    <dgm:pt modelId="{DFAB5987-FFEE-41CC-B7B1-98E0EEBD3B1D}" type="parTrans" cxnId="{BE555143-BCCE-4A82-BC28-D6362226929F}">
      <dgm:prSet/>
      <dgm:spPr/>
      <dgm:t>
        <a:bodyPr/>
        <a:lstStyle/>
        <a:p>
          <a:endParaRPr lang="en-US"/>
        </a:p>
      </dgm:t>
    </dgm:pt>
    <dgm:pt modelId="{FCA23D58-354D-4B92-B4A9-E185E51D8099}" type="sibTrans" cxnId="{BE555143-BCCE-4A82-BC28-D6362226929F}">
      <dgm:prSet/>
      <dgm:spPr/>
      <dgm:t>
        <a:bodyPr/>
        <a:lstStyle/>
        <a:p>
          <a:endParaRPr lang="en-US"/>
        </a:p>
      </dgm:t>
    </dgm:pt>
    <dgm:pt modelId="{27E0ED23-9026-4A1B-8ADC-F20962F1CEA3}">
      <dgm:prSet/>
      <dgm:spPr/>
      <dgm:t>
        <a:bodyPr/>
        <a:lstStyle/>
        <a:p>
          <a:pPr algn="l">
            <a:lnSpc>
              <a:spcPct val="100000"/>
            </a:lnSpc>
          </a:pPr>
          <a:r>
            <a:rPr lang="en-US" sz="1400" b="0" i="0" dirty="0">
              <a:latin typeface="Avenir Next LT Pro Light"/>
              <a:ea typeface="+mn-ea"/>
              <a:cs typeface="+mn-cs"/>
            </a:rPr>
            <a:t>Surveillance may restrict religious face coverings and risk misuse of women's facial data leading to privacy violations and societal divisions.</a:t>
          </a:r>
          <a:endParaRPr lang="en-US" sz="1400" dirty="0">
            <a:latin typeface="Avenir Next LT Pro Light"/>
            <a:ea typeface="+mn-ea"/>
            <a:cs typeface="+mn-cs"/>
          </a:endParaRPr>
        </a:p>
      </dgm:t>
    </dgm:pt>
    <dgm:pt modelId="{7346B0BA-C006-4269-AD98-9072EFBCA4FE}" type="parTrans" cxnId="{29A4FB04-BAD3-4200-8E08-49F406BC4E1F}">
      <dgm:prSet/>
      <dgm:spPr/>
      <dgm:t>
        <a:bodyPr/>
        <a:lstStyle/>
        <a:p>
          <a:endParaRPr lang="en-US"/>
        </a:p>
      </dgm:t>
    </dgm:pt>
    <dgm:pt modelId="{CEBAB0EA-D1CD-4C79-98A3-655B0A1828D3}" type="sibTrans" cxnId="{29A4FB04-BAD3-4200-8E08-49F406BC4E1F}">
      <dgm:prSet/>
      <dgm:spPr/>
      <dgm:t>
        <a:bodyPr/>
        <a:lstStyle/>
        <a:p>
          <a:endParaRPr lang="en-US"/>
        </a:p>
      </dgm:t>
    </dgm:pt>
    <dgm:pt modelId="{27FC50DB-34F5-40F3-9D34-182B49453B7D}">
      <dgm:prSet phldr="0"/>
      <dgm:spPr/>
      <dgm:t>
        <a:bodyPr/>
        <a:lstStyle/>
        <a:p>
          <a:pPr algn="l">
            <a:lnSpc>
              <a:spcPct val="100000"/>
            </a:lnSpc>
          </a:pPr>
          <a:endParaRPr lang="en-US" sz="1400" b="0" i="0" dirty="0">
            <a:latin typeface="Avenir Next LT Pro Light"/>
            <a:ea typeface="+mn-ea"/>
            <a:cs typeface="+mn-cs"/>
          </a:endParaRPr>
        </a:p>
      </dgm:t>
    </dgm:pt>
    <dgm:pt modelId="{E7E2895B-CB57-45D7-B0E0-2FE914D17C8F}" type="parTrans" cxnId="{F9A6FCB0-A98F-423B-97A8-62A7C41EE6C1}">
      <dgm:prSet/>
      <dgm:spPr/>
    </dgm:pt>
    <dgm:pt modelId="{E38C2491-24BE-4DE2-9281-FE7DA856B277}" type="sibTrans" cxnId="{F9A6FCB0-A98F-423B-97A8-62A7C41EE6C1}">
      <dgm:prSet/>
      <dgm:spPr/>
    </dgm:pt>
    <dgm:pt modelId="{75247C3D-754A-4EE7-91C5-E2A81376C15B}">
      <dgm:prSet phldr="0"/>
      <dgm:spPr/>
      <dgm:t>
        <a:bodyPr/>
        <a:lstStyle/>
        <a:p>
          <a:pPr algn="l">
            <a:lnSpc>
              <a:spcPct val="100000"/>
            </a:lnSpc>
          </a:pPr>
          <a:endParaRPr lang="en-US" sz="1400" b="0" i="0" dirty="0">
            <a:latin typeface="Avenir Next LT Pro Light"/>
            <a:ea typeface="+mn-ea"/>
            <a:cs typeface="+mn-cs"/>
          </a:endParaRPr>
        </a:p>
      </dgm:t>
    </dgm:pt>
    <dgm:pt modelId="{58B74F62-E3AA-4088-9B19-146D9CF43AA7}" type="parTrans" cxnId="{E35357CD-D129-421B-8E1A-3B3E61163522}">
      <dgm:prSet/>
      <dgm:spPr/>
    </dgm:pt>
    <dgm:pt modelId="{B2626EE2-FA3C-441A-A358-6F967B4D9EC8}" type="sibTrans" cxnId="{E35357CD-D129-421B-8E1A-3B3E61163522}">
      <dgm:prSet/>
      <dgm:spPr/>
    </dgm:pt>
    <dgm:pt modelId="{BEA86EC7-7533-4718-94F6-69DBE63858E1}">
      <dgm:prSet phldr="0"/>
      <dgm:spPr/>
      <dgm:t>
        <a:bodyPr/>
        <a:lstStyle/>
        <a:p>
          <a:pPr algn="l" rtl="0">
            <a:lnSpc>
              <a:spcPct val="100000"/>
            </a:lnSpc>
          </a:pPr>
          <a:endParaRPr lang="en-US" sz="1400" b="0" i="0" dirty="0">
            <a:latin typeface="Avenir Next LT Pro Light"/>
            <a:ea typeface="+mn-ea"/>
            <a:cs typeface="+mn-cs"/>
          </a:endParaRPr>
        </a:p>
      </dgm:t>
    </dgm:pt>
    <dgm:pt modelId="{342CE74E-EE4C-476D-ADF5-D2298A879E7F}" type="parTrans" cxnId="{63DC572A-95F4-4742-806F-13BB8619C6F2}">
      <dgm:prSet/>
      <dgm:spPr/>
    </dgm:pt>
    <dgm:pt modelId="{87D11865-38F3-4222-BBA8-C5A35DDC050F}" type="sibTrans" cxnId="{63DC572A-95F4-4742-806F-13BB8619C6F2}">
      <dgm:prSet/>
      <dgm:spPr/>
    </dgm:pt>
    <dgm:pt modelId="{57C2771B-9158-4185-948B-96A89396D09F}" type="pres">
      <dgm:prSet presAssocID="{54B8FF9A-B17B-4E31-A9E0-FD135B8FCE34}" presName="Name0" presStyleCnt="0">
        <dgm:presLayoutVars>
          <dgm:dir/>
          <dgm:resizeHandles val="exact"/>
        </dgm:presLayoutVars>
      </dgm:prSet>
      <dgm:spPr/>
    </dgm:pt>
    <dgm:pt modelId="{EDFAE61F-4A3B-4D20-8B27-F1710C9FE764}" type="pres">
      <dgm:prSet presAssocID="{A58BC9E9-3F5C-44C4-A973-C0D43B02F26E}" presName="compNode" presStyleCnt="0"/>
      <dgm:spPr/>
    </dgm:pt>
    <dgm:pt modelId="{E5FC6A63-45ED-4FC6-B5A6-B329F3D46F27}" type="pres">
      <dgm:prSet presAssocID="{A58BC9E9-3F5C-44C4-A973-C0D43B02F26E}" presName="pictRect" presStyleLbl="revTx" presStyleIdx="0" presStyleCnt="6">
        <dgm:presLayoutVars>
          <dgm:chMax val="0"/>
          <dgm:bulletEnabled/>
        </dgm:presLayoutVars>
      </dgm:prSet>
      <dgm:spPr/>
    </dgm:pt>
    <dgm:pt modelId="{A2DECD3C-88CA-4E46-8D06-836CB6BA1F86}" type="pres">
      <dgm:prSet presAssocID="{A58BC9E9-3F5C-44C4-A973-C0D43B02F26E}" presName="textRect" presStyleLbl="revTx" presStyleIdx="1" presStyleCnt="6">
        <dgm:presLayoutVars>
          <dgm:bulletEnabled/>
        </dgm:presLayoutVars>
      </dgm:prSet>
      <dgm:spPr/>
    </dgm:pt>
    <dgm:pt modelId="{C7A68E1E-7BB5-45CC-9278-14B1F693E56F}" type="pres">
      <dgm:prSet presAssocID="{DD3B4C7A-10D7-4A02-8600-2CB165773ADD}" presName="sibTrans" presStyleLbl="sibTrans2D1" presStyleIdx="0" presStyleCnt="0"/>
      <dgm:spPr/>
    </dgm:pt>
    <dgm:pt modelId="{6CABA990-6E75-4490-AE51-41009A07720E}" type="pres">
      <dgm:prSet presAssocID="{0CA9196C-D17C-4DE9-92DF-C2A7F91E774A}" presName="compNode" presStyleCnt="0"/>
      <dgm:spPr/>
    </dgm:pt>
    <dgm:pt modelId="{49AD9A6A-F12D-47A5-8D2E-2081F7245945}" type="pres">
      <dgm:prSet presAssocID="{0CA9196C-D17C-4DE9-92DF-C2A7F91E774A}" presName="pictRect" presStyleLbl="revTx" presStyleIdx="2" presStyleCnt="6">
        <dgm:presLayoutVars>
          <dgm:chMax val="0"/>
          <dgm:bulletEnabled/>
        </dgm:presLayoutVars>
      </dgm:prSet>
      <dgm:spPr/>
    </dgm:pt>
    <dgm:pt modelId="{0D6A8EE1-481C-45CA-9EAA-1C0AE3A67E62}" type="pres">
      <dgm:prSet presAssocID="{0CA9196C-D17C-4DE9-92DF-C2A7F91E774A}" presName="textRect" presStyleLbl="revTx" presStyleIdx="3" presStyleCnt="6">
        <dgm:presLayoutVars>
          <dgm:bulletEnabled/>
        </dgm:presLayoutVars>
      </dgm:prSet>
      <dgm:spPr/>
    </dgm:pt>
    <dgm:pt modelId="{201C9C50-07CF-484E-AD08-8EC02BAAA666}" type="pres">
      <dgm:prSet presAssocID="{5EABDC40-32F8-4B56-8691-E260F598410A}" presName="sibTrans" presStyleLbl="sibTrans2D1" presStyleIdx="0" presStyleCnt="0"/>
      <dgm:spPr/>
    </dgm:pt>
    <dgm:pt modelId="{7C05BAA2-F0BB-4215-BF6D-E9C853D468FB}" type="pres">
      <dgm:prSet presAssocID="{FF61CFBC-7105-4482-9242-9F6D5F8FC00F}" presName="compNode" presStyleCnt="0"/>
      <dgm:spPr/>
    </dgm:pt>
    <dgm:pt modelId="{83E8828E-4BFC-4233-AAD3-2B228FB21ADA}" type="pres">
      <dgm:prSet presAssocID="{FF61CFBC-7105-4482-9242-9F6D5F8FC00F}" presName="pictRect" presStyleLbl="revTx" presStyleIdx="4" presStyleCnt="6">
        <dgm:presLayoutVars>
          <dgm:chMax val="0"/>
          <dgm:bulletEnabled/>
        </dgm:presLayoutVars>
      </dgm:prSet>
      <dgm:spPr/>
    </dgm:pt>
    <dgm:pt modelId="{16D310B4-7665-489C-9DA1-3CEB36CF67C1}" type="pres">
      <dgm:prSet presAssocID="{FF61CFBC-7105-4482-9242-9F6D5F8FC00F}" presName="textRect" presStyleLbl="revTx" presStyleIdx="5" presStyleCnt="6">
        <dgm:presLayoutVars>
          <dgm:bulletEnabled/>
        </dgm:presLayoutVars>
      </dgm:prSet>
      <dgm:spPr/>
    </dgm:pt>
  </dgm:ptLst>
  <dgm:cxnLst>
    <dgm:cxn modelId="{20731F04-FB97-4810-B423-1118B821DE39}" type="presOf" srcId="{5EABDC40-32F8-4B56-8691-E260F598410A}" destId="{201C9C50-07CF-484E-AD08-8EC02BAAA666}" srcOrd="0" destOrd="0" presId="urn:microsoft.com/office/officeart/2024/3/layout/hArchList1"/>
    <dgm:cxn modelId="{29A4FB04-BAD3-4200-8E08-49F406BC4E1F}" srcId="{FF61CFBC-7105-4482-9242-9F6D5F8FC00F}" destId="{27E0ED23-9026-4A1B-8ADC-F20962F1CEA3}" srcOrd="1" destOrd="0" parTransId="{7346B0BA-C006-4269-AD98-9072EFBCA4FE}" sibTransId="{CEBAB0EA-D1CD-4C79-98A3-655B0A1828D3}"/>
    <dgm:cxn modelId="{E9877A1A-2999-4101-B717-D141589F10A0}" type="presOf" srcId="{64FFA140-5B86-4301-BA7E-85162FB0983F}" destId="{A2DECD3C-88CA-4E46-8D06-836CB6BA1F86}" srcOrd="0" destOrd="1" presId="urn:microsoft.com/office/officeart/2024/3/layout/hArchList1"/>
    <dgm:cxn modelId="{936D0522-5233-41E0-BA8B-F11C804E1E57}" type="presOf" srcId="{54B8FF9A-B17B-4E31-A9E0-FD135B8FCE34}" destId="{57C2771B-9158-4185-948B-96A89396D09F}" srcOrd="0" destOrd="0" presId="urn:microsoft.com/office/officeart/2024/3/layout/hArchList1"/>
    <dgm:cxn modelId="{63DC572A-95F4-4742-806F-13BB8619C6F2}" srcId="{FF61CFBC-7105-4482-9242-9F6D5F8FC00F}" destId="{BEA86EC7-7533-4718-94F6-69DBE63858E1}" srcOrd="0" destOrd="0" parTransId="{342CE74E-EE4C-476D-ADF5-D2298A879E7F}" sibTransId="{87D11865-38F3-4222-BBA8-C5A35DDC050F}"/>
    <dgm:cxn modelId="{BE555143-BCCE-4A82-BC28-D6362226929F}" srcId="{54B8FF9A-B17B-4E31-A9E0-FD135B8FCE34}" destId="{FF61CFBC-7105-4482-9242-9F6D5F8FC00F}" srcOrd="2" destOrd="0" parTransId="{DFAB5987-FFEE-41CC-B7B1-98E0EEBD3B1D}" sibTransId="{FCA23D58-354D-4B92-B4A9-E185E51D8099}"/>
    <dgm:cxn modelId="{C8D34C51-5517-4F9A-8E75-87645ECCC229}" type="presOf" srcId="{765EFABA-B5B4-444E-9F10-6D093818C7A9}" destId="{0D6A8EE1-481C-45CA-9EAA-1C0AE3A67E62}" srcOrd="0" destOrd="1" presId="urn:microsoft.com/office/officeart/2024/3/layout/hArchList1"/>
    <dgm:cxn modelId="{82B0EA72-590D-4C7E-9979-2B7E644E05C3}" srcId="{54B8FF9A-B17B-4E31-A9E0-FD135B8FCE34}" destId="{0CA9196C-D17C-4DE9-92DF-C2A7F91E774A}" srcOrd="1" destOrd="0" parTransId="{8331CC81-6BB8-453C-9B61-96FC60B5DCE0}" sibTransId="{5EABDC40-32F8-4B56-8691-E260F598410A}"/>
    <dgm:cxn modelId="{EA041655-FAE6-4EA1-B902-14A958ABA572}" type="presOf" srcId="{27FC50DB-34F5-40F3-9D34-182B49453B7D}" destId="{A2DECD3C-88CA-4E46-8D06-836CB6BA1F86}" srcOrd="0" destOrd="0" presId="urn:microsoft.com/office/officeart/2024/3/layout/hArchList1"/>
    <dgm:cxn modelId="{5E2A775A-69F7-4336-8123-8A5910D436F2}" type="presOf" srcId="{0CA9196C-D17C-4DE9-92DF-C2A7F91E774A}" destId="{49AD9A6A-F12D-47A5-8D2E-2081F7245945}" srcOrd="0" destOrd="0" presId="urn:microsoft.com/office/officeart/2024/3/layout/hArchList1"/>
    <dgm:cxn modelId="{2A10A18C-BFDB-4B0D-B5AD-CB83FC51786F}" type="presOf" srcId="{A58BC9E9-3F5C-44C4-A973-C0D43B02F26E}" destId="{E5FC6A63-45ED-4FC6-B5A6-B329F3D46F27}" srcOrd="0" destOrd="0" presId="urn:microsoft.com/office/officeart/2024/3/layout/hArchList1"/>
    <dgm:cxn modelId="{7FAD198E-BFA8-47DB-8482-F8DECA1FA5B0}" type="presOf" srcId="{FF61CFBC-7105-4482-9242-9F6D5F8FC00F}" destId="{83E8828E-4BFC-4233-AAD3-2B228FB21ADA}" srcOrd="0" destOrd="0" presId="urn:microsoft.com/office/officeart/2024/3/layout/hArchList1"/>
    <dgm:cxn modelId="{24B0E891-449C-414B-8C71-789736E1E719}" type="presOf" srcId="{27E0ED23-9026-4A1B-8ADC-F20962F1CEA3}" destId="{16D310B4-7665-489C-9DA1-3CEB36CF67C1}" srcOrd="0" destOrd="1" presId="urn:microsoft.com/office/officeart/2024/3/layout/hArchList1"/>
    <dgm:cxn modelId="{DE60C998-C3B8-4F08-BEF9-4D41CE0FDC6C}" type="presOf" srcId="{75247C3D-754A-4EE7-91C5-E2A81376C15B}" destId="{0D6A8EE1-481C-45CA-9EAA-1C0AE3A67E62}" srcOrd="0" destOrd="0" presId="urn:microsoft.com/office/officeart/2024/3/layout/hArchList1"/>
    <dgm:cxn modelId="{258EFBAA-4667-4F8D-8F90-271DD02DF0BA}" type="presOf" srcId="{DD3B4C7A-10D7-4A02-8600-2CB165773ADD}" destId="{C7A68E1E-7BB5-45CC-9278-14B1F693E56F}" srcOrd="0" destOrd="0" presId="urn:microsoft.com/office/officeart/2024/3/layout/hArchList1"/>
    <dgm:cxn modelId="{F9A6FCB0-A98F-423B-97A8-62A7C41EE6C1}" srcId="{A58BC9E9-3F5C-44C4-A973-C0D43B02F26E}" destId="{27FC50DB-34F5-40F3-9D34-182B49453B7D}" srcOrd="0" destOrd="0" parTransId="{E7E2895B-CB57-45D7-B0E0-2FE914D17C8F}" sibTransId="{E38C2491-24BE-4DE2-9281-FE7DA856B277}"/>
    <dgm:cxn modelId="{0C7F6BCA-FD24-48D5-AD58-12AD3AC1E89E}" srcId="{54B8FF9A-B17B-4E31-A9E0-FD135B8FCE34}" destId="{A58BC9E9-3F5C-44C4-A973-C0D43B02F26E}" srcOrd="0" destOrd="0" parTransId="{27534B3A-F792-45DE-881C-D4B6E4F834B7}" sibTransId="{DD3B4C7A-10D7-4A02-8600-2CB165773ADD}"/>
    <dgm:cxn modelId="{E35357CD-D129-421B-8E1A-3B3E61163522}" srcId="{0CA9196C-D17C-4DE9-92DF-C2A7F91E774A}" destId="{75247C3D-754A-4EE7-91C5-E2A81376C15B}" srcOrd="0" destOrd="0" parTransId="{58B74F62-E3AA-4088-9B19-146D9CF43AA7}" sibTransId="{B2626EE2-FA3C-441A-A358-6F967B4D9EC8}"/>
    <dgm:cxn modelId="{FCE968EB-6F80-4901-A9E7-468468DD509D}" type="presOf" srcId="{BEA86EC7-7533-4718-94F6-69DBE63858E1}" destId="{16D310B4-7665-489C-9DA1-3CEB36CF67C1}" srcOrd="0" destOrd="0" presId="urn:microsoft.com/office/officeart/2024/3/layout/hArchList1"/>
    <dgm:cxn modelId="{FDDF67F0-D398-4F10-AE53-74207F969B43}" srcId="{A58BC9E9-3F5C-44C4-A973-C0D43B02F26E}" destId="{64FFA140-5B86-4301-BA7E-85162FB0983F}" srcOrd="1" destOrd="0" parTransId="{C08BD6AE-FB96-4B8D-B558-1D96361F6410}" sibTransId="{A972F1CE-3ACF-40FF-ADF1-C44FA28167E6}"/>
    <dgm:cxn modelId="{8F4C92F1-65F1-4FCD-B2B4-D11F35512D0C}" srcId="{0CA9196C-D17C-4DE9-92DF-C2A7F91E774A}" destId="{765EFABA-B5B4-444E-9F10-6D093818C7A9}" srcOrd="1" destOrd="0" parTransId="{E146991A-4B7C-43BA-BDC4-B26F01A700B9}" sibTransId="{392AEE55-17EB-4210-98B4-0D2A044D3788}"/>
    <dgm:cxn modelId="{6370A390-CEA9-4277-AAD0-763FDC852D64}" type="presParOf" srcId="{57C2771B-9158-4185-948B-96A89396D09F}" destId="{EDFAE61F-4A3B-4D20-8B27-F1710C9FE764}" srcOrd="0" destOrd="0" presId="urn:microsoft.com/office/officeart/2024/3/layout/hArchList1"/>
    <dgm:cxn modelId="{E3897B24-E467-4FE7-885B-13EFA3C3818F}" type="presParOf" srcId="{EDFAE61F-4A3B-4D20-8B27-F1710C9FE764}" destId="{E5FC6A63-45ED-4FC6-B5A6-B329F3D46F27}" srcOrd="0" destOrd="0" presId="urn:microsoft.com/office/officeart/2024/3/layout/hArchList1"/>
    <dgm:cxn modelId="{30AE6D8C-5BE2-4C45-BED2-28A53274DA89}" type="presParOf" srcId="{EDFAE61F-4A3B-4D20-8B27-F1710C9FE764}" destId="{A2DECD3C-88CA-4E46-8D06-836CB6BA1F86}" srcOrd="1" destOrd="0" presId="urn:microsoft.com/office/officeart/2024/3/layout/hArchList1"/>
    <dgm:cxn modelId="{AF59B733-0BCC-4BE8-A022-E867A5650D5F}" type="presParOf" srcId="{57C2771B-9158-4185-948B-96A89396D09F}" destId="{C7A68E1E-7BB5-45CC-9278-14B1F693E56F}" srcOrd="1" destOrd="0" presId="urn:microsoft.com/office/officeart/2024/3/layout/hArchList1"/>
    <dgm:cxn modelId="{32EE9BBC-68A4-4BE5-A1FB-C42B3928ED00}" type="presParOf" srcId="{57C2771B-9158-4185-948B-96A89396D09F}" destId="{6CABA990-6E75-4490-AE51-41009A07720E}" srcOrd="2" destOrd="0" presId="urn:microsoft.com/office/officeart/2024/3/layout/hArchList1"/>
    <dgm:cxn modelId="{24B50987-6CF1-445A-A2BE-B95A67AB18E1}" type="presParOf" srcId="{6CABA990-6E75-4490-AE51-41009A07720E}" destId="{49AD9A6A-F12D-47A5-8D2E-2081F7245945}" srcOrd="0" destOrd="0" presId="urn:microsoft.com/office/officeart/2024/3/layout/hArchList1"/>
    <dgm:cxn modelId="{1E20B0C1-6F3F-4BA1-A9A0-AF5BD26B7169}" type="presParOf" srcId="{6CABA990-6E75-4490-AE51-41009A07720E}" destId="{0D6A8EE1-481C-45CA-9EAA-1C0AE3A67E62}" srcOrd="1" destOrd="0" presId="urn:microsoft.com/office/officeart/2024/3/layout/hArchList1"/>
    <dgm:cxn modelId="{91F69961-0F75-44F5-85B2-884637C7C860}" type="presParOf" srcId="{57C2771B-9158-4185-948B-96A89396D09F}" destId="{201C9C50-07CF-484E-AD08-8EC02BAAA666}" srcOrd="3" destOrd="0" presId="urn:microsoft.com/office/officeart/2024/3/layout/hArchList1"/>
    <dgm:cxn modelId="{27110C4D-D8AE-4EAF-8235-CA5A83F3D66A}" type="presParOf" srcId="{57C2771B-9158-4185-948B-96A89396D09F}" destId="{7C05BAA2-F0BB-4215-BF6D-E9C853D468FB}" srcOrd="4" destOrd="0" presId="urn:microsoft.com/office/officeart/2024/3/layout/hArchList1"/>
    <dgm:cxn modelId="{B9BCE5A6-F61D-45BC-AB88-E3CC4D029069}" type="presParOf" srcId="{7C05BAA2-F0BB-4215-BF6D-E9C853D468FB}" destId="{83E8828E-4BFC-4233-AAD3-2B228FB21ADA}" srcOrd="0" destOrd="0" presId="urn:microsoft.com/office/officeart/2024/3/layout/hArchList1"/>
    <dgm:cxn modelId="{03214D80-4A40-4176-87BD-FE5B6E24063E}" type="presParOf" srcId="{7C05BAA2-F0BB-4215-BF6D-E9C853D468FB}" destId="{16D310B4-7665-489C-9DA1-3CEB36CF67C1}"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7F16BC-664B-4660-B627-88852F14ECBA}"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CC474150-7C2F-4491-A252-B4BFA637AF43}">
      <dgm:prSet/>
      <dgm:spPr/>
      <dgm:t>
        <a:bodyPr/>
        <a:lstStyle/>
        <a:p>
          <a:pPr>
            <a:lnSpc>
              <a:spcPct val="100000"/>
            </a:lnSpc>
            <a:defRPr b="1"/>
          </a:pPr>
          <a:r>
            <a:rPr lang="en-US" b="0" i="0"/>
            <a:t>Religious Freedom Challenges</a:t>
          </a:r>
          <a:endParaRPr lang="en-US"/>
        </a:p>
      </dgm:t>
    </dgm:pt>
    <dgm:pt modelId="{5AD01130-E6C5-4657-B3E0-8B88E6BF6DB3}" type="parTrans" cxnId="{752AC478-C1DF-4AF6-9733-49F49E3C2139}">
      <dgm:prSet/>
      <dgm:spPr/>
      <dgm:t>
        <a:bodyPr/>
        <a:lstStyle/>
        <a:p>
          <a:endParaRPr lang="en-US"/>
        </a:p>
      </dgm:t>
    </dgm:pt>
    <dgm:pt modelId="{651AAE12-5924-42A0-A873-8DF234DE210F}" type="sibTrans" cxnId="{752AC478-C1DF-4AF6-9733-49F49E3C2139}">
      <dgm:prSet/>
      <dgm:spPr/>
      <dgm:t>
        <a:bodyPr/>
        <a:lstStyle/>
        <a:p>
          <a:pPr>
            <a:lnSpc>
              <a:spcPct val="100000"/>
            </a:lnSpc>
            <a:defRPr b="1"/>
          </a:pPr>
          <a:endParaRPr lang="en-US"/>
        </a:p>
      </dgm:t>
    </dgm:pt>
    <dgm:pt modelId="{B844BD69-7D96-4C53-8EBF-977EF7878054}">
      <dgm:prSet/>
      <dgm:spPr/>
      <dgm:t>
        <a:bodyPr/>
        <a:lstStyle/>
        <a:p>
          <a:pPr>
            <a:lnSpc>
              <a:spcPct val="100000"/>
            </a:lnSpc>
          </a:pPr>
          <a:r>
            <a:rPr lang="en-US" b="0" i="0"/>
            <a:t>Potential bans on religious face coverings may infringe on religious freedoms and impact women observing purdah.</a:t>
          </a:r>
          <a:endParaRPr lang="en-US"/>
        </a:p>
      </dgm:t>
    </dgm:pt>
    <dgm:pt modelId="{95382F4D-DF8F-4681-B075-8D76E293C212}" type="parTrans" cxnId="{7103FF31-5801-425B-9693-739479B70358}">
      <dgm:prSet/>
      <dgm:spPr/>
      <dgm:t>
        <a:bodyPr/>
        <a:lstStyle/>
        <a:p>
          <a:endParaRPr lang="en-US"/>
        </a:p>
      </dgm:t>
    </dgm:pt>
    <dgm:pt modelId="{AF5C87F3-A726-42BB-9AF8-E84D8A058972}" type="sibTrans" cxnId="{7103FF31-5801-425B-9693-739479B70358}">
      <dgm:prSet/>
      <dgm:spPr/>
      <dgm:t>
        <a:bodyPr/>
        <a:lstStyle/>
        <a:p>
          <a:endParaRPr lang="en-US"/>
        </a:p>
      </dgm:t>
    </dgm:pt>
    <dgm:pt modelId="{CC658633-9758-4D65-9342-4B590D8A5700}">
      <dgm:prSet/>
      <dgm:spPr/>
      <dgm:t>
        <a:bodyPr/>
        <a:lstStyle/>
        <a:p>
          <a:pPr>
            <a:lnSpc>
              <a:spcPct val="100000"/>
            </a:lnSpc>
            <a:defRPr b="1"/>
          </a:pPr>
          <a:r>
            <a:rPr lang="en-US" b="0" i="0"/>
            <a:t>Privacy and Data Misuse Risks</a:t>
          </a:r>
          <a:endParaRPr lang="en-US"/>
        </a:p>
      </dgm:t>
    </dgm:pt>
    <dgm:pt modelId="{6D8F6048-D11A-4ECA-A07C-F8438B9EFC92}" type="parTrans" cxnId="{70246C1E-F177-4462-8B1E-E9221AC8EA4F}">
      <dgm:prSet/>
      <dgm:spPr/>
      <dgm:t>
        <a:bodyPr/>
        <a:lstStyle/>
        <a:p>
          <a:endParaRPr lang="en-US"/>
        </a:p>
      </dgm:t>
    </dgm:pt>
    <dgm:pt modelId="{7B00D7FD-0700-47DD-8D37-D9B781803498}" type="sibTrans" cxnId="{70246C1E-F177-4462-8B1E-E9221AC8EA4F}">
      <dgm:prSet/>
      <dgm:spPr/>
      <dgm:t>
        <a:bodyPr/>
        <a:lstStyle/>
        <a:p>
          <a:pPr>
            <a:lnSpc>
              <a:spcPct val="100000"/>
            </a:lnSpc>
            <a:defRPr b="1"/>
          </a:pPr>
          <a:endParaRPr lang="en-US"/>
        </a:p>
      </dgm:t>
    </dgm:pt>
    <dgm:pt modelId="{BDA93AE8-E799-4C7F-BFFA-BB0CE6903CC6}">
      <dgm:prSet/>
      <dgm:spPr/>
      <dgm:t>
        <a:bodyPr/>
        <a:lstStyle/>
        <a:p>
          <a:pPr>
            <a:lnSpc>
              <a:spcPct val="100000"/>
            </a:lnSpc>
          </a:pPr>
          <a:r>
            <a:rPr lang="en-US" b="0" i="0"/>
            <a:t>Centralized facial data control risks misuse, including voyeuristic exploitation by male operators violating privacy norms.</a:t>
          </a:r>
          <a:endParaRPr lang="en-US"/>
        </a:p>
      </dgm:t>
    </dgm:pt>
    <dgm:pt modelId="{B4D50194-9A81-44B5-BFF5-2321123A864C}" type="parTrans" cxnId="{246D86E8-EC28-4C13-885F-A25059E9096D}">
      <dgm:prSet/>
      <dgm:spPr/>
      <dgm:t>
        <a:bodyPr/>
        <a:lstStyle/>
        <a:p>
          <a:endParaRPr lang="en-US"/>
        </a:p>
      </dgm:t>
    </dgm:pt>
    <dgm:pt modelId="{5B4B900F-CB80-48F4-8C7F-AB0B7CDC2ADF}" type="sibTrans" cxnId="{246D86E8-EC28-4C13-885F-A25059E9096D}">
      <dgm:prSet/>
      <dgm:spPr/>
      <dgm:t>
        <a:bodyPr/>
        <a:lstStyle/>
        <a:p>
          <a:endParaRPr lang="en-US"/>
        </a:p>
      </dgm:t>
    </dgm:pt>
    <dgm:pt modelId="{53B19A46-DA28-4908-B919-45DE9475BD3E}">
      <dgm:prSet/>
      <dgm:spPr/>
      <dgm:t>
        <a:bodyPr/>
        <a:lstStyle/>
        <a:p>
          <a:pPr>
            <a:lnSpc>
              <a:spcPct val="100000"/>
            </a:lnSpc>
            <a:defRPr b="1"/>
          </a:pPr>
          <a:r>
            <a:rPr lang="en-US" b="0" i="0"/>
            <a:t>Cultural and Ethical Tensions</a:t>
          </a:r>
          <a:endParaRPr lang="en-US"/>
        </a:p>
      </dgm:t>
    </dgm:pt>
    <dgm:pt modelId="{40FF4E76-89DE-4029-8309-A5F67D24E39C}" type="parTrans" cxnId="{D23765A8-9643-4848-8F9F-9459EA8BA0BE}">
      <dgm:prSet/>
      <dgm:spPr/>
      <dgm:t>
        <a:bodyPr/>
        <a:lstStyle/>
        <a:p>
          <a:endParaRPr lang="en-US"/>
        </a:p>
      </dgm:t>
    </dgm:pt>
    <dgm:pt modelId="{77122BE1-AFEB-4AED-9030-DF1E9146417B}" type="sibTrans" cxnId="{D23765A8-9643-4848-8F9F-9459EA8BA0BE}">
      <dgm:prSet/>
      <dgm:spPr/>
      <dgm:t>
        <a:bodyPr/>
        <a:lstStyle/>
        <a:p>
          <a:endParaRPr lang="en-US"/>
        </a:p>
      </dgm:t>
    </dgm:pt>
    <dgm:pt modelId="{563B7B86-03BB-4FD9-BFCB-C03D8AE608B1}">
      <dgm:prSet/>
      <dgm:spPr/>
      <dgm:t>
        <a:bodyPr/>
        <a:lstStyle/>
        <a:p>
          <a:pPr>
            <a:lnSpc>
              <a:spcPct val="100000"/>
            </a:lnSpc>
          </a:pPr>
          <a:r>
            <a:rPr lang="en-US" b="0" i="0"/>
            <a:t>Ethical dilemmas highlight tensions between advancing technology and respecting cultural and religious values.</a:t>
          </a:r>
          <a:endParaRPr lang="en-US"/>
        </a:p>
      </dgm:t>
    </dgm:pt>
    <dgm:pt modelId="{D1BEAE05-F5D3-4DBD-BA7F-1E547CD23F32}" type="parTrans" cxnId="{0DF3096B-9976-499F-9B4A-6048DFE83C71}">
      <dgm:prSet/>
      <dgm:spPr/>
      <dgm:t>
        <a:bodyPr/>
        <a:lstStyle/>
        <a:p>
          <a:endParaRPr lang="en-US"/>
        </a:p>
      </dgm:t>
    </dgm:pt>
    <dgm:pt modelId="{EC9BF6E2-BBC8-4D25-BA64-16737322CA49}" type="sibTrans" cxnId="{0DF3096B-9976-499F-9B4A-6048DFE83C71}">
      <dgm:prSet/>
      <dgm:spPr/>
      <dgm:t>
        <a:bodyPr/>
        <a:lstStyle/>
        <a:p>
          <a:endParaRPr lang="en-US"/>
        </a:p>
      </dgm:t>
    </dgm:pt>
    <dgm:pt modelId="{1B00047E-6454-42A1-9F3F-DF0DC5A2D733}" type="pres">
      <dgm:prSet presAssocID="{3A7F16BC-664B-4660-B627-88852F14ECBA}" presName="Name0" presStyleCnt="0">
        <dgm:presLayoutVars>
          <dgm:dir/>
          <dgm:resizeHandles val="exact"/>
        </dgm:presLayoutVars>
      </dgm:prSet>
      <dgm:spPr/>
    </dgm:pt>
    <dgm:pt modelId="{DE9B9EF1-ABF5-4AF8-9C0E-00E3EA1DE24D}" type="pres">
      <dgm:prSet presAssocID="{CC474150-7C2F-4491-A252-B4BFA637AF43}" presName="compNode" presStyleCnt="0"/>
      <dgm:spPr/>
    </dgm:pt>
    <dgm:pt modelId="{402E107F-62B0-4C3A-ABAF-F2B6F9784A9B}" type="pres">
      <dgm:prSet presAssocID="{CC474150-7C2F-4491-A252-B4BFA637AF43}" presName="pictRect" presStyleLbl="revTx" presStyleIdx="0" presStyleCnt="6">
        <dgm:presLayoutVars>
          <dgm:chMax val="0"/>
          <dgm:bulletEnabled/>
        </dgm:presLayoutVars>
      </dgm:prSet>
      <dgm:spPr/>
    </dgm:pt>
    <dgm:pt modelId="{132496B8-BD49-4661-B7FB-79012E67E9C0}" type="pres">
      <dgm:prSet presAssocID="{CC474150-7C2F-4491-A252-B4BFA637AF43}" presName="textRect" presStyleLbl="revTx" presStyleIdx="1" presStyleCnt="6">
        <dgm:presLayoutVars>
          <dgm:bulletEnabled/>
        </dgm:presLayoutVars>
      </dgm:prSet>
      <dgm:spPr/>
    </dgm:pt>
    <dgm:pt modelId="{3F018A37-A8D3-49D2-BD01-CDBDB1CBD758}" type="pres">
      <dgm:prSet presAssocID="{651AAE12-5924-42A0-A873-8DF234DE210F}" presName="sibTrans" presStyleLbl="sibTrans2D1" presStyleIdx="0" presStyleCnt="0"/>
      <dgm:spPr/>
    </dgm:pt>
    <dgm:pt modelId="{D54A233A-FEDD-40B6-8D11-E8ABB9858B50}" type="pres">
      <dgm:prSet presAssocID="{CC658633-9758-4D65-9342-4B590D8A5700}" presName="compNode" presStyleCnt="0"/>
      <dgm:spPr/>
    </dgm:pt>
    <dgm:pt modelId="{BC241253-3363-4195-AF14-8BAE75AAB8B4}" type="pres">
      <dgm:prSet presAssocID="{CC658633-9758-4D65-9342-4B590D8A5700}" presName="pictRect" presStyleLbl="revTx" presStyleIdx="2" presStyleCnt="6">
        <dgm:presLayoutVars>
          <dgm:chMax val="0"/>
          <dgm:bulletEnabled/>
        </dgm:presLayoutVars>
      </dgm:prSet>
      <dgm:spPr/>
    </dgm:pt>
    <dgm:pt modelId="{5CDBA625-5B52-47B3-B8B5-163978D60BD5}" type="pres">
      <dgm:prSet presAssocID="{CC658633-9758-4D65-9342-4B590D8A5700}" presName="textRect" presStyleLbl="revTx" presStyleIdx="3" presStyleCnt="6">
        <dgm:presLayoutVars>
          <dgm:bulletEnabled/>
        </dgm:presLayoutVars>
      </dgm:prSet>
      <dgm:spPr/>
    </dgm:pt>
    <dgm:pt modelId="{6DCAD44B-4036-4E93-B20E-0EC3EBF7CB1C}" type="pres">
      <dgm:prSet presAssocID="{7B00D7FD-0700-47DD-8D37-D9B781803498}" presName="sibTrans" presStyleLbl="sibTrans2D1" presStyleIdx="0" presStyleCnt="0"/>
      <dgm:spPr/>
    </dgm:pt>
    <dgm:pt modelId="{93330043-681E-42CA-95A3-2AC7EC0BE029}" type="pres">
      <dgm:prSet presAssocID="{53B19A46-DA28-4908-B919-45DE9475BD3E}" presName="compNode" presStyleCnt="0"/>
      <dgm:spPr/>
    </dgm:pt>
    <dgm:pt modelId="{A06D3BFA-CEFF-4532-A26A-5C7D58F71998}" type="pres">
      <dgm:prSet presAssocID="{53B19A46-DA28-4908-B919-45DE9475BD3E}" presName="pictRect" presStyleLbl="revTx" presStyleIdx="4" presStyleCnt="6">
        <dgm:presLayoutVars>
          <dgm:chMax val="0"/>
          <dgm:bulletEnabled/>
        </dgm:presLayoutVars>
      </dgm:prSet>
      <dgm:spPr/>
    </dgm:pt>
    <dgm:pt modelId="{E0425E15-3D0B-40A2-A080-75CE7F82ADBA}" type="pres">
      <dgm:prSet presAssocID="{53B19A46-DA28-4908-B919-45DE9475BD3E}" presName="textRect" presStyleLbl="revTx" presStyleIdx="5" presStyleCnt="6">
        <dgm:presLayoutVars>
          <dgm:bulletEnabled/>
        </dgm:presLayoutVars>
      </dgm:prSet>
      <dgm:spPr/>
    </dgm:pt>
  </dgm:ptLst>
  <dgm:cxnLst>
    <dgm:cxn modelId="{70246C1E-F177-4462-8B1E-E9221AC8EA4F}" srcId="{3A7F16BC-664B-4660-B627-88852F14ECBA}" destId="{CC658633-9758-4D65-9342-4B590D8A5700}" srcOrd="1" destOrd="0" parTransId="{6D8F6048-D11A-4ECA-A07C-F8438B9EFC92}" sibTransId="{7B00D7FD-0700-47DD-8D37-D9B781803498}"/>
    <dgm:cxn modelId="{7103FF31-5801-425B-9693-739479B70358}" srcId="{CC474150-7C2F-4491-A252-B4BFA637AF43}" destId="{B844BD69-7D96-4C53-8EBF-977EF7878054}" srcOrd="0" destOrd="0" parTransId="{95382F4D-DF8F-4681-B075-8D76E293C212}" sibTransId="{AF5C87F3-A726-42BB-9AF8-E84D8A058972}"/>
    <dgm:cxn modelId="{F98DAA36-0FFD-4F87-A0CE-D66A1B43F904}" type="presOf" srcId="{7B00D7FD-0700-47DD-8D37-D9B781803498}" destId="{6DCAD44B-4036-4E93-B20E-0EC3EBF7CB1C}" srcOrd="0" destOrd="0" presId="urn:microsoft.com/office/officeart/2024/3/layout/hArchList1"/>
    <dgm:cxn modelId="{B069EF43-5E36-4742-9494-813ACAF3D593}" type="presOf" srcId="{B844BD69-7D96-4C53-8EBF-977EF7878054}" destId="{132496B8-BD49-4661-B7FB-79012E67E9C0}" srcOrd="0" destOrd="0" presId="urn:microsoft.com/office/officeart/2024/3/layout/hArchList1"/>
    <dgm:cxn modelId="{0DF3096B-9976-499F-9B4A-6048DFE83C71}" srcId="{53B19A46-DA28-4908-B919-45DE9475BD3E}" destId="{563B7B86-03BB-4FD9-BFCB-C03D8AE608B1}" srcOrd="0" destOrd="0" parTransId="{D1BEAE05-F5D3-4DBD-BA7F-1E547CD23F32}" sibTransId="{EC9BF6E2-BBC8-4D25-BA64-16737322CA49}"/>
    <dgm:cxn modelId="{752AC478-C1DF-4AF6-9733-49F49E3C2139}" srcId="{3A7F16BC-664B-4660-B627-88852F14ECBA}" destId="{CC474150-7C2F-4491-A252-B4BFA637AF43}" srcOrd="0" destOrd="0" parTransId="{5AD01130-E6C5-4657-B3E0-8B88E6BF6DB3}" sibTransId="{651AAE12-5924-42A0-A873-8DF234DE210F}"/>
    <dgm:cxn modelId="{38E52D8C-D9D4-4DD0-8FF2-407085DB3754}" type="presOf" srcId="{CC658633-9758-4D65-9342-4B590D8A5700}" destId="{BC241253-3363-4195-AF14-8BAE75AAB8B4}" srcOrd="0" destOrd="0" presId="urn:microsoft.com/office/officeart/2024/3/layout/hArchList1"/>
    <dgm:cxn modelId="{D23765A8-9643-4848-8F9F-9459EA8BA0BE}" srcId="{3A7F16BC-664B-4660-B627-88852F14ECBA}" destId="{53B19A46-DA28-4908-B919-45DE9475BD3E}" srcOrd="2" destOrd="0" parTransId="{40FF4E76-89DE-4029-8309-A5F67D24E39C}" sibTransId="{77122BE1-AFEB-4AED-9030-DF1E9146417B}"/>
    <dgm:cxn modelId="{A08DC8BA-A55A-4130-B5A4-F1502CE533C6}" type="presOf" srcId="{BDA93AE8-E799-4C7F-BFFA-BB0CE6903CC6}" destId="{5CDBA625-5B52-47B3-B8B5-163978D60BD5}" srcOrd="0" destOrd="0" presId="urn:microsoft.com/office/officeart/2024/3/layout/hArchList1"/>
    <dgm:cxn modelId="{12D34DC4-FFFA-454F-BC2F-EAD0D4A973A3}" type="presOf" srcId="{651AAE12-5924-42A0-A873-8DF234DE210F}" destId="{3F018A37-A8D3-49D2-BD01-CDBDB1CBD758}" srcOrd="0" destOrd="0" presId="urn:microsoft.com/office/officeart/2024/3/layout/hArchList1"/>
    <dgm:cxn modelId="{84A7ABDF-B82E-4048-8C24-26FAE7D0CD4C}" type="presOf" srcId="{563B7B86-03BB-4FD9-BFCB-C03D8AE608B1}" destId="{E0425E15-3D0B-40A2-A080-75CE7F82ADBA}" srcOrd="0" destOrd="0" presId="urn:microsoft.com/office/officeart/2024/3/layout/hArchList1"/>
    <dgm:cxn modelId="{79F515E1-027A-4DC5-9159-99CC981E456C}" type="presOf" srcId="{3A7F16BC-664B-4660-B627-88852F14ECBA}" destId="{1B00047E-6454-42A1-9F3F-DF0DC5A2D733}" srcOrd="0" destOrd="0" presId="urn:microsoft.com/office/officeart/2024/3/layout/hArchList1"/>
    <dgm:cxn modelId="{6487E4E5-DF28-4E03-81B1-475A48B43E2C}" type="presOf" srcId="{53B19A46-DA28-4908-B919-45DE9475BD3E}" destId="{A06D3BFA-CEFF-4532-A26A-5C7D58F71998}" srcOrd="0" destOrd="0" presId="urn:microsoft.com/office/officeart/2024/3/layout/hArchList1"/>
    <dgm:cxn modelId="{246D86E8-EC28-4C13-885F-A25059E9096D}" srcId="{CC658633-9758-4D65-9342-4B590D8A5700}" destId="{BDA93AE8-E799-4C7F-BFFA-BB0CE6903CC6}" srcOrd="0" destOrd="0" parTransId="{B4D50194-9A81-44B5-BFF5-2321123A864C}" sibTransId="{5B4B900F-CB80-48F4-8C7F-AB0B7CDC2ADF}"/>
    <dgm:cxn modelId="{6D4587F9-C3B2-45AD-A92C-27C72EEA4E78}" type="presOf" srcId="{CC474150-7C2F-4491-A252-B4BFA637AF43}" destId="{402E107F-62B0-4C3A-ABAF-F2B6F9784A9B}" srcOrd="0" destOrd="0" presId="urn:microsoft.com/office/officeart/2024/3/layout/hArchList1"/>
    <dgm:cxn modelId="{1F39B384-C001-4880-8D69-F6EE617A5FA1}" type="presParOf" srcId="{1B00047E-6454-42A1-9F3F-DF0DC5A2D733}" destId="{DE9B9EF1-ABF5-4AF8-9C0E-00E3EA1DE24D}" srcOrd="0" destOrd="0" presId="urn:microsoft.com/office/officeart/2024/3/layout/hArchList1"/>
    <dgm:cxn modelId="{910F3EF9-D394-415C-B81C-826E50937405}" type="presParOf" srcId="{DE9B9EF1-ABF5-4AF8-9C0E-00E3EA1DE24D}" destId="{402E107F-62B0-4C3A-ABAF-F2B6F9784A9B}" srcOrd="0" destOrd="0" presId="urn:microsoft.com/office/officeart/2024/3/layout/hArchList1"/>
    <dgm:cxn modelId="{65F3AB77-CA82-4983-BD5A-BAC1AA602F94}" type="presParOf" srcId="{DE9B9EF1-ABF5-4AF8-9C0E-00E3EA1DE24D}" destId="{132496B8-BD49-4661-B7FB-79012E67E9C0}" srcOrd="1" destOrd="0" presId="urn:microsoft.com/office/officeart/2024/3/layout/hArchList1"/>
    <dgm:cxn modelId="{524E4885-FC79-4FFA-A59A-41D401E825ED}" type="presParOf" srcId="{1B00047E-6454-42A1-9F3F-DF0DC5A2D733}" destId="{3F018A37-A8D3-49D2-BD01-CDBDB1CBD758}" srcOrd="1" destOrd="0" presId="urn:microsoft.com/office/officeart/2024/3/layout/hArchList1"/>
    <dgm:cxn modelId="{BF563D5A-27DF-43BA-A069-633C871285BC}" type="presParOf" srcId="{1B00047E-6454-42A1-9F3F-DF0DC5A2D733}" destId="{D54A233A-FEDD-40B6-8D11-E8ABB9858B50}" srcOrd="2" destOrd="0" presId="urn:microsoft.com/office/officeart/2024/3/layout/hArchList1"/>
    <dgm:cxn modelId="{6A693384-DFD0-4F89-B632-3CE43A8FA189}" type="presParOf" srcId="{D54A233A-FEDD-40B6-8D11-E8ABB9858B50}" destId="{BC241253-3363-4195-AF14-8BAE75AAB8B4}" srcOrd="0" destOrd="0" presId="urn:microsoft.com/office/officeart/2024/3/layout/hArchList1"/>
    <dgm:cxn modelId="{C93136ED-0EFD-4571-9155-F71A236D3509}" type="presParOf" srcId="{D54A233A-FEDD-40B6-8D11-E8ABB9858B50}" destId="{5CDBA625-5B52-47B3-B8B5-163978D60BD5}" srcOrd="1" destOrd="0" presId="urn:microsoft.com/office/officeart/2024/3/layout/hArchList1"/>
    <dgm:cxn modelId="{06D4895D-F0A4-4D68-BECB-AEC4541A1AAC}" type="presParOf" srcId="{1B00047E-6454-42A1-9F3F-DF0DC5A2D733}" destId="{6DCAD44B-4036-4E93-B20E-0EC3EBF7CB1C}" srcOrd="3" destOrd="0" presId="urn:microsoft.com/office/officeart/2024/3/layout/hArchList1"/>
    <dgm:cxn modelId="{65B19596-BC33-47C5-8046-9885DCF6D20B}" type="presParOf" srcId="{1B00047E-6454-42A1-9F3F-DF0DC5A2D733}" destId="{93330043-681E-42CA-95A3-2AC7EC0BE029}" srcOrd="4" destOrd="0" presId="urn:microsoft.com/office/officeart/2024/3/layout/hArchList1"/>
    <dgm:cxn modelId="{38A79633-22A6-4548-98DD-E8A8A4342202}" type="presParOf" srcId="{93330043-681E-42CA-95A3-2AC7EC0BE029}" destId="{A06D3BFA-CEFF-4532-A26A-5C7D58F71998}" srcOrd="0" destOrd="0" presId="urn:microsoft.com/office/officeart/2024/3/layout/hArchList1"/>
    <dgm:cxn modelId="{A815F725-72F9-4320-8BB5-2E2BFC267E68}" type="presParOf" srcId="{93330043-681E-42CA-95A3-2AC7EC0BE029}" destId="{E0425E15-3D0B-40A2-A080-75CE7F82ADBA}"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F74E93-E5B7-416A-960A-699518241961}"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7946BE59-2EA0-430F-8FCF-7D6C7CE9A319}">
      <dgm:prSet/>
      <dgm:spPr/>
      <dgm:t>
        <a:bodyPr/>
        <a:lstStyle/>
        <a:p>
          <a:pPr>
            <a:lnSpc>
              <a:spcPct val="100000"/>
            </a:lnSpc>
            <a:defRPr b="1"/>
          </a:pPr>
          <a:r>
            <a:rPr lang="en-US" b="0" i="0"/>
            <a:t>Technological Assumptions</a:t>
          </a:r>
          <a:endParaRPr lang="en-US"/>
        </a:p>
      </dgm:t>
    </dgm:pt>
    <dgm:pt modelId="{5AB3D4A8-510F-4C02-94B7-6870B7FF0B3F}" type="parTrans" cxnId="{F675CC43-B9D3-43C9-BEAF-4FF50EB4365F}">
      <dgm:prSet/>
      <dgm:spPr/>
      <dgm:t>
        <a:bodyPr/>
        <a:lstStyle/>
        <a:p>
          <a:endParaRPr lang="en-US"/>
        </a:p>
      </dgm:t>
    </dgm:pt>
    <dgm:pt modelId="{0B7DEA37-54AE-4737-882A-DED66E1FE37B}" type="sibTrans" cxnId="{F675CC43-B9D3-43C9-BEAF-4FF50EB4365F}">
      <dgm:prSet/>
      <dgm:spPr/>
      <dgm:t>
        <a:bodyPr/>
        <a:lstStyle/>
        <a:p>
          <a:pPr>
            <a:lnSpc>
              <a:spcPct val="100000"/>
            </a:lnSpc>
            <a:defRPr b="1"/>
          </a:pPr>
          <a:endParaRPr lang="en-US"/>
        </a:p>
      </dgm:t>
    </dgm:pt>
    <dgm:pt modelId="{35D00990-E526-4960-985B-EE9DBFA9DD50}">
      <dgm:prSet/>
      <dgm:spPr/>
      <dgm:t>
        <a:bodyPr/>
        <a:lstStyle/>
        <a:p>
          <a:pPr>
            <a:lnSpc>
              <a:spcPct val="100000"/>
            </a:lnSpc>
          </a:pPr>
          <a:r>
            <a:rPr lang="en-US" b="0" i="0"/>
            <a:t>FRT is expected to become accurate, affordable, and integrated nationwide with strong cybersecurity by 2035.</a:t>
          </a:r>
          <a:endParaRPr lang="en-US"/>
        </a:p>
      </dgm:t>
    </dgm:pt>
    <dgm:pt modelId="{F2C4A4D7-E9A0-4E1D-A256-B30CDCBAEAF7}" type="parTrans" cxnId="{0DE68D84-6FB7-4E3E-934D-FAA0B8A31A5A}">
      <dgm:prSet/>
      <dgm:spPr/>
      <dgm:t>
        <a:bodyPr/>
        <a:lstStyle/>
        <a:p>
          <a:endParaRPr lang="en-US"/>
        </a:p>
      </dgm:t>
    </dgm:pt>
    <dgm:pt modelId="{9209E7A4-21E1-4885-8F97-F1BA0A2C6443}" type="sibTrans" cxnId="{0DE68D84-6FB7-4E3E-934D-FAA0B8A31A5A}">
      <dgm:prSet/>
      <dgm:spPr/>
      <dgm:t>
        <a:bodyPr/>
        <a:lstStyle/>
        <a:p>
          <a:endParaRPr lang="en-US"/>
        </a:p>
      </dgm:t>
    </dgm:pt>
    <dgm:pt modelId="{C709B86F-B457-47FE-846A-4B0C83C12B04}">
      <dgm:prSet/>
      <dgm:spPr/>
      <dgm:t>
        <a:bodyPr/>
        <a:lstStyle/>
        <a:p>
          <a:pPr>
            <a:lnSpc>
              <a:spcPct val="100000"/>
            </a:lnSpc>
            <a:defRPr b="1"/>
          </a:pPr>
          <a:r>
            <a:rPr lang="en-US" b="0" i="0"/>
            <a:t>Political and Cultural Assumptions</a:t>
          </a:r>
          <a:endParaRPr lang="en-US"/>
        </a:p>
      </dgm:t>
    </dgm:pt>
    <dgm:pt modelId="{F6A082A7-77CC-4E52-B9CB-62AD8F50D1FF}" type="parTrans" cxnId="{1CE7F69D-BD42-4E4A-A68D-3B6E0514790A}">
      <dgm:prSet/>
      <dgm:spPr/>
      <dgm:t>
        <a:bodyPr/>
        <a:lstStyle/>
        <a:p>
          <a:endParaRPr lang="en-US"/>
        </a:p>
      </dgm:t>
    </dgm:pt>
    <dgm:pt modelId="{072694C8-F0C1-479D-95EC-E5AE5B1F3502}" type="sibTrans" cxnId="{1CE7F69D-BD42-4E4A-A68D-3B6E0514790A}">
      <dgm:prSet/>
      <dgm:spPr/>
      <dgm:t>
        <a:bodyPr/>
        <a:lstStyle/>
        <a:p>
          <a:pPr>
            <a:lnSpc>
              <a:spcPct val="100000"/>
            </a:lnSpc>
            <a:defRPr b="1"/>
          </a:pPr>
          <a:endParaRPr lang="en-US"/>
        </a:p>
      </dgm:t>
    </dgm:pt>
    <dgm:pt modelId="{6B4F897B-3EC0-4419-A8AB-3C6236B022DC}">
      <dgm:prSet/>
      <dgm:spPr/>
      <dgm:t>
        <a:bodyPr/>
        <a:lstStyle/>
        <a:p>
          <a:pPr>
            <a:lnSpc>
              <a:spcPct val="100000"/>
            </a:lnSpc>
          </a:pPr>
          <a:r>
            <a:rPr lang="en-US" b="0" i="0"/>
            <a:t>Government prioritizes surveillance with weak oversight, assuming low public resistance due to economic incentives.</a:t>
          </a:r>
          <a:endParaRPr lang="en-US"/>
        </a:p>
      </dgm:t>
    </dgm:pt>
    <dgm:pt modelId="{67B98919-345C-4E03-AD73-B4BC5F35D5EB}" type="parTrans" cxnId="{108D445E-48B6-4E11-8AF2-4E34BBF17A4F}">
      <dgm:prSet/>
      <dgm:spPr/>
      <dgm:t>
        <a:bodyPr/>
        <a:lstStyle/>
        <a:p>
          <a:endParaRPr lang="en-US"/>
        </a:p>
      </dgm:t>
    </dgm:pt>
    <dgm:pt modelId="{A76B8CEC-183F-4F97-8CDD-BEB3EB3CDC55}" type="sibTrans" cxnId="{108D445E-48B6-4E11-8AF2-4E34BBF17A4F}">
      <dgm:prSet/>
      <dgm:spPr/>
      <dgm:t>
        <a:bodyPr/>
        <a:lstStyle/>
        <a:p>
          <a:endParaRPr lang="en-US"/>
        </a:p>
      </dgm:t>
    </dgm:pt>
    <dgm:pt modelId="{50CF4FE9-6EE6-4E1D-BFA8-106F1339AC44}">
      <dgm:prSet/>
      <dgm:spPr/>
      <dgm:t>
        <a:bodyPr/>
        <a:lstStyle/>
        <a:p>
          <a:pPr>
            <a:lnSpc>
              <a:spcPct val="100000"/>
            </a:lnSpc>
            <a:defRPr b="1"/>
          </a:pPr>
          <a:r>
            <a:rPr lang="en-US" b="0" i="0"/>
            <a:t>Gender and Cultural Dynamics</a:t>
          </a:r>
          <a:endParaRPr lang="en-US"/>
        </a:p>
      </dgm:t>
    </dgm:pt>
    <dgm:pt modelId="{FA6C540A-1405-4CB2-8C8F-B7AC31DED02D}" type="parTrans" cxnId="{7CF1CA72-0593-4405-98AD-DC99853FB029}">
      <dgm:prSet/>
      <dgm:spPr/>
      <dgm:t>
        <a:bodyPr/>
        <a:lstStyle/>
        <a:p>
          <a:endParaRPr lang="en-US"/>
        </a:p>
      </dgm:t>
    </dgm:pt>
    <dgm:pt modelId="{70AC6024-E9AA-40A6-8316-CE885A20F865}" type="sibTrans" cxnId="{7CF1CA72-0593-4405-98AD-DC99853FB029}">
      <dgm:prSet/>
      <dgm:spPr/>
      <dgm:t>
        <a:bodyPr/>
        <a:lstStyle/>
        <a:p>
          <a:endParaRPr lang="en-US"/>
        </a:p>
      </dgm:t>
    </dgm:pt>
    <dgm:pt modelId="{A538B033-9910-4536-BCA3-BCC1B07F04DE}">
      <dgm:prSet/>
      <dgm:spPr/>
      <dgm:t>
        <a:bodyPr/>
        <a:lstStyle/>
        <a:p>
          <a:pPr>
            <a:lnSpc>
              <a:spcPct val="100000"/>
            </a:lnSpc>
          </a:pPr>
          <a:r>
            <a:rPr lang="en-US" b="0" i="0"/>
            <a:t>Women's autonomy is subordinated to security concerns, with cultural norms expected to adapt to modernization.</a:t>
          </a:r>
          <a:endParaRPr lang="en-US"/>
        </a:p>
      </dgm:t>
    </dgm:pt>
    <dgm:pt modelId="{13D70C82-2CC2-4B47-86A5-359ACEE36015}" type="parTrans" cxnId="{39D07E0F-616A-4286-9EDE-AD557A61B57C}">
      <dgm:prSet/>
      <dgm:spPr/>
      <dgm:t>
        <a:bodyPr/>
        <a:lstStyle/>
        <a:p>
          <a:endParaRPr lang="en-US"/>
        </a:p>
      </dgm:t>
    </dgm:pt>
    <dgm:pt modelId="{9E134099-C1E3-44E8-B42C-BED4DC47BFEF}" type="sibTrans" cxnId="{39D07E0F-616A-4286-9EDE-AD557A61B57C}">
      <dgm:prSet/>
      <dgm:spPr/>
      <dgm:t>
        <a:bodyPr/>
        <a:lstStyle/>
        <a:p>
          <a:endParaRPr lang="en-US"/>
        </a:p>
      </dgm:t>
    </dgm:pt>
    <dgm:pt modelId="{5C2B5F9B-4304-48BC-9E1C-48CBFBBC1C8C}" type="pres">
      <dgm:prSet presAssocID="{29F74E93-E5B7-416A-960A-699518241961}" presName="Name0" presStyleCnt="0">
        <dgm:presLayoutVars>
          <dgm:dir/>
          <dgm:resizeHandles val="exact"/>
        </dgm:presLayoutVars>
      </dgm:prSet>
      <dgm:spPr/>
    </dgm:pt>
    <dgm:pt modelId="{1111164D-14BB-4F3F-8874-06E78C92FBE7}" type="pres">
      <dgm:prSet presAssocID="{7946BE59-2EA0-430F-8FCF-7D6C7CE9A319}" presName="compNode" presStyleCnt="0"/>
      <dgm:spPr/>
    </dgm:pt>
    <dgm:pt modelId="{5D2BDA45-A5C1-4F12-A764-2119AD646662}" type="pres">
      <dgm:prSet presAssocID="{7946BE59-2EA0-430F-8FCF-7D6C7CE9A319}" presName="pictRect" presStyleLbl="revTx" presStyleIdx="0" presStyleCnt="6">
        <dgm:presLayoutVars>
          <dgm:chMax val="0"/>
          <dgm:bulletEnabled/>
        </dgm:presLayoutVars>
      </dgm:prSet>
      <dgm:spPr/>
    </dgm:pt>
    <dgm:pt modelId="{057646A0-2114-4102-8B44-C6147655C9D6}" type="pres">
      <dgm:prSet presAssocID="{7946BE59-2EA0-430F-8FCF-7D6C7CE9A319}" presName="textRect" presStyleLbl="revTx" presStyleIdx="1" presStyleCnt="6">
        <dgm:presLayoutVars>
          <dgm:bulletEnabled/>
        </dgm:presLayoutVars>
      </dgm:prSet>
      <dgm:spPr/>
    </dgm:pt>
    <dgm:pt modelId="{17B219B7-3DE1-41EF-B3C6-44ABAEA71CB5}" type="pres">
      <dgm:prSet presAssocID="{0B7DEA37-54AE-4737-882A-DED66E1FE37B}" presName="sibTrans" presStyleLbl="sibTrans2D1" presStyleIdx="0" presStyleCnt="0"/>
      <dgm:spPr/>
    </dgm:pt>
    <dgm:pt modelId="{0D4B8843-B56E-4B23-8D3E-1A5FDE487CA9}" type="pres">
      <dgm:prSet presAssocID="{C709B86F-B457-47FE-846A-4B0C83C12B04}" presName="compNode" presStyleCnt="0"/>
      <dgm:spPr/>
    </dgm:pt>
    <dgm:pt modelId="{C4DE0B97-D013-44D3-AFCB-808AE5BC3EB9}" type="pres">
      <dgm:prSet presAssocID="{C709B86F-B457-47FE-846A-4B0C83C12B04}" presName="pictRect" presStyleLbl="revTx" presStyleIdx="2" presStyleCnt="6">
        <dgm:presLayoutVars>
          <dgm:chMax val="0"/>
          <dgm:bulletEnabled/>
        </dgm:presLayoutVars>
      </dgm:prSet>
      <dgm:spPr/>
    </dgm:pt>
    <dgm:pt modelId="{55E44839-675A-4995-B902-6A8A0D26E884}" type="pres">
      <dgm:prSet presAssocID="{C709B86F-B457-47FE-846A-4B0C83C12B04}" presName="textRect" presStyleLbl="revTx" presStyleIdx="3" presStyleCnt="6">
        <dgm:presLayoutVars>
          <dgm:bulletEnabled/>
        </dgm:presLayoutVars>
      </dgm:prSet>
      <dgm:spPr/>
    </dgm:pt>
    <dgm:pt modelId="{551A0A8D-ACE9-4154-923B-42744CC2C29C}" type="pres">
      <dgm:prSet presAssocID="{072694C8-F0C1-479D-95EC-E5AE5B1F3502}" presName="sibTrans" presStyleLbl="sibTrans2D1" presStyleIdx="0" presStyleCnt="0"/>
      <dgm:spPr/>
    </dgm:pt>
    <dgm:pt modelId="{08388BB8-CC61-45E8-AEF1-686B176980B6}" type="pres">
      <dgm:prSet presAssocID="{50CF4FE9-6EE6-4E1D-BFA8-106F1339AC44}" presName="compNode" presStyleCnt="0"/>
      <dgm:spPr/>
    </dgm:pt>
    <dgm:pt modelId="{8424027C-8819-47EE-B51B-182A743B2968}" type="pres">
      <dgm:prSet presAssocID="{50CF4FE9-6EE6-4E1D-BFA8-106F1339AC44}" presName="pictRect" presStyleLbl="revTx" presStyleIdx="4" presStyleCnt="6">
        <dgm:presLayoutVars>
          <dgm:chMax val="0"/>
          <dgm:bulletEnabled/>
        </dgm:presLayoutVars>
      </dgm:prSet>
      <dgm:spPr/>
    </dgm:pt>
    <dgm:pt modelId="{5DDF3025-D53F-4791-AE30-002C3FF9B294}" type="pres">
      <dgm:prSet presAssocID="{50CF4FE9-6EE6-4E1D-BFA8-106F1339AC44}" presName="textRect" presStyleLbl="revTx" presStyleIdx="5" presStyleCnt="6">
        <dgm:presLayoutVars>
          <dgm:bulletEnabled/>
        </dgm:presLayoutVars>
      </dgm:prSet>
      <dgm:spPr/>
    </dgm:pt>
  </dgm:ptLst>
  <dgm:cxnLst>
    <dgm:cxn modelId="{01FCB00A-881B-40E4-9174-9AE4432F6230}" type="presOf" srcId="{29F74E93-E5B7-416A-960A-699518241961}" destId="{5C2B5F9B-4304-48BC-9E1C-48CBFBBC1C8C}" srcOrd="0" destOrd="0" presId="urn:microsoft.com/office/officeart/2024/3/layout/hArchList1"/>
    <dgm:cxn modelId="{39D07E0F-616A-4286-9EDE-AD557A61B57C}" srcId="{50CF4FE9-6EE6-4E1D-BFA8-106F1339AC44}" destId="{A538B033-9910-4536-BCA3-BCC1B07F04DE}" srcOrd="0" destOrd="0" parTransId="{13D70C82-2CC2-4B47-86A5-359ACEE36015}" sibTransId="{9E134099-C1E3-44E8-B42C-BED4DC47BFEF}"/>
    <dgm:cxn modelId="{BF2AF72A-078B-466A-AA90-E28C32FB7E70}" type="presOf" srcId="{35D00990-E526-4960-985B-EE9DBFA9DD50}" destId="{057646A0-2114-4102-8B44-C6147655C9D6}" srcOrd="0" destOrd="0" presId="urn:microsoft.com/office/officeart/2024/3/layout/hArchList1"/>
    <dgm:cxn modelId="{BF8A012D-F06B-4CA9-9AE7-C2D2793BC3A0}" type="presOf" srcId="{A538B033-9910-4536-BCA3-BCC1B07F04DE}" destId="{5DDF3025-D53F-4791-AE30-002C3FF9B294}" srcOrd="0" destOrd="0" presId="urn:microsoft.com/office/officeart/2024/3/layout/hArchList1"/>
    <dgm:cxn modelId="{108D445E-48B6-4E11-8AF2-4E34BBF17A4F}" srcId="{C709B86F-B457-47FE-846A-4B0C83C12B04}" destId="{6B4F897B-3EC0-4419-A8AB-3C6236B022DC}" srcOrd="0" destOrd="0" parTransId="{67B98919-345C-4E03-AD73-B4BC5F35D5EB}" sibTransId="{A76B8CEC-183F-4F97-8CDD-BEB3EB3CDC55}"/>
    <dgm:cxn modelId="{F675CC43-B9D3-43C9-BEAF-4FF50EB4365F}" srcId="{29F74E93-E5B7-416A-960A-699518241961}" destId="{7946BE59-2EA0-430F-8FCF-7D6C7CE9A319}" srcOrd="0" destOrd="0" parTransId="{5AB3D4A8-510F-4C02-94B7-6870B7FF0B3F}" sibTransId="{0B7DEA37-54AE-4737-882A-DED66E1FE37B}"/>
    <dgm:cxn modelId="{7CF1CA72-0593-4405-98AD-DC99853FB029}" srcId="{29F74E93-E5B7-416A-960A-699518241961}" destId="{50CF4FE9-6EE6-4E1D-BFA8-106F1339AC44}" srcOrd="2" destOrd="0" parTransId="{FA6C540A-1405-4CB2-8C8F-B7AC31DED02D}" sibTransId="{70AC6024-E9AA-40A6-8316-CE885A20F865}"/>
    <dgm:cxn modelId="{0DE68D84-6FB7-4E3E-934D-FAA0B8A31A5A}" srcId="{7946BE59-2EA0-430F-8FCF-7D6C7CE9A319}" destId="{35D00990-E526-4960-985B-EE9DBFA9DD50}" srcOrd="0" destOrd="0" parTransId="{F2C4A4D7-E9A0-4E1D-A256-B30CDCBAEAF7}" sibTransId="{9209E7A4-21E1-4885-8F97-F1BA0A2C6443}"/>
    <dgm:cxn modelId="{B71EC892-BA80-4AE6-9346-09C05877421E}" type="presOf" srcId="{072694C8-F0C1-479D-95EC-E5AE5B1F3502}" destId="{551A0A8D-ACE9-4154-923B-42744CC2C29C}" srcOrd="0" destOrd="0" presId="urn:microsoft.com/office/officeart/2024/3/layout/hArchList1"/>
    <dgm:cxn modelId="{E9A6BC94-6278-49AE-98FD-9579A4672FF6}" type="presOf" srcId="{C709B86F-B457-47FE-846A-4B0C83C12B04}" destId="{C4DE0B97-D013-44D3-AFCB-808AE5BC3EB9}" srcOrd="0" destOrd="0" presId="urn:microsoft.com/office/officeart/2024/3/layout/hArchList1"/>
    <dgm:cxn modelId="{1CE7F69D-BD42-4E4A-A68D-3B6E0514790A}" srcId="{29F74E93-E5B7-416A-960A-699518241961}" destId="{C709B86F-B457-47FE-846A-4B0C83C12B04}" srcOrd="1" destOrd="0" parTransId="{F6A082A7-77CC-4E52-B9CB-62AD8F50D1FF}" sibTransId="{072694C8-F0C1-479D-95EC-E5AE5B1F3502}"/>
    <dgm:cxn modelId="{AE1B83CA-9CFB-44D6-826C-B57E1A060EDE}" type="presOf" srcId="{7946BE59-2EA0-430F-8FCF-7D6C7CE9A319}" destId="{5D2BDA45-A5C1-4F12-A764-2119AD646662}" srcOrd="0" destOrd="0" presId="urn:microsoft.com/office/officeart/2024/3/layout/hArchList1"/>
    <dgm:cxn modelId="{D6FCCACE-5048-40B8-A241-6EB4FDE2C547}" type="presOf" srcId="{0B7DEA37-54AE-4737-882A-DED66E1FE37B}" destId="{17B219B7-3DE1-41EF-B3C6-44ABAEA71CB5}" srcOrd="0" destOrd="0" presId="urn:microsoft.com/office/officeart/2024/3/layout/hArchList1"/>
    <dgm:cxn modelId="{F84B16D2-1C18-49BB-9D01-9A0F45AE5ABE}" type="presOf" srcId="{50CF4FE9-6EE6-4E1D-BFA8-106F1339AC44}" destId="{8424027C-8819-47EE-B51B-182A743B2968}" srcOrd="0" destOrd="0" presId="urn:microsoft.com/office/officeart/2024/3/layout/hArchList1"/>
    <dgm:cxn modelId="{9EC1BAFF-FE06-4006-AB64-3FFA45CC3124}" type="presOf" srcId="{6B4F897B-3EC0-4419-A8AB-3C6236B022DC}" destId="{55E44839-675A-4995-B902-6A8A0D26E884}" srcOrd="0" destOrd="0" presId="urn:microsoft.com/office/officeart/2024/3/layout/hArchList1"/>
    <dgm:cxn modelId="{9133E228-6AB8-41AC-837F-63104EE4A774}" type="presParOf" srcId="{5C2B5F9B-4304-48BC-9E1C-48CBFBBC1C8C}" destId="{1111164D-14BB-4F3F-8874-06E78C92FBE7}" srcOrd="0" destOrd="0" presId="urn:microsoft.com/office/officeart/2024/3/layout/hArchList1"/>
    <dgm:cxn modelId="{A107FB44-9B63-4CC5-8969-FA4A84928583}" type="presParOf" srcId="{1111164D-14BB-4F3F-8874-06E78C92FBE7}" destId="{5D2BDA45-A5C1-4F12-A764-2119AD646662}" srcOrd="0" destOrd="0" presId="urn:microsoft.com/office/officeart/2024/3/layout/hArchList1"/>
    <dgm:cxn modelId="{D9BEA63B-7F63-4544-9296-D39909957F40}" type="presParOf" srcId="{1111164D-14BB-4F3F-8874-06E78C92FBE7}" destId="{057646A0-2114-4102-8B44-C6147655C9D6}" srcOrd="1" destOrd="0" presId="urn:microsoft.com/office/officeart/2024/3/layout/hArchList1"/>
    <dgm:cxn modelId="{8BEEFFDC-96B4-4C97-8B0D-B63AF83EF3E6}" type="presParOf" srcId="{5C2B5F9B-4304-48BC-9E1C-48CBFBBC1C8C}" destId="{17B219B7-3DE1-41EF-B3C6-44ABAEA71CB5}" srcOrd="1" destOrd="0" presId="urn:microsoft.com/office/officeart/2024/3/layout/hArchList1"/>
    <dgm:cxn modelId="{997AA87C-A624-4FA3-8C7B-F35C216F916E}" type="presParOf" srcId="{5C2B5F9B-4304-48BC-9E1C-48CBFBBC1C8C}" destId="{0D4B8843-B56E-4B23-8D3E-1A5FDE487CA9}" srcOrd="2" destOrd="0" presId="urn:microsoft.com/office/officeart/2024/3/layout/hArchList1"/>
    <dgm:cxn modelId="{D33C672A-6076-4E20-A2AB-34A31B159E9F}" type="presParOf" srcId="{0D4B8843-B56E-4B23-8D3E-1A5FDE487CA9}" destId="{C4DE0B97-D013-44D3-AFCB-808AE5BC3EB9}" srcOrd="0" destOrd="0" presId="urn:microsoft.com/office/officeart/2024/3/layout/hArchList1"/>
    <dgm:cxn modelId="{0F20B442-4388-4B24-A0F1-576C285847E0}" type="presParOf" srcId="{0D4B8843-B56E-4B23-8D3E-1A5FDE487CA9}" destId="{55E44839-675A-4995-B902-6A8A0D26E884}" srcOrd="1" destOrd="0" presId="urn:microsoft.com/office/officeart/2024/3/layout/hArchList1"/>
    <dgm:cxn modelId="{8279D3B8-DD39-412E-B7FB-9F62E9C7D1DC}" type="presParOf" srcId="{5C2B5F9B-4304-48BC-9E1C-48CBFBBC1C8C}" destId="{551A0A8D-ACE9-4154-923B-42744CC2C29C}" srcOrd="3" destOrd="0" presId="urn:microsoft.com/office/officeart/2024/3/layout/hArchList1"/>
    <dgm:cxn modelId="{0F34EEE7-3107-402A-B601-DA23FD6175AB}" type="presParOf" srcId="{5C2B5F9B-4304-48BC-9E1C-48CBFBBC1C8C}" destId="{08388BB8-CC61-45E8-AEF1-686B176980B6}" srcOrd="4" destOrd="0" presId="urn:microsoft.com/office/officeart/2024/3/layout/hArchList1"/>
    <dgm:cxn modelId="{F6538331-0E10-4E36-AF71-9B7D84F2AFDE}" type="presParOf" srcId="{08388BB8-CC61-45E8-AEF1-686B176980B6}" destId="{8424027C-8819-47EE-B51B-182A743B2968}" srcOrd="0" destOrd="0" presId="urn:microsoft.com/office/officeart/2024/3/layout/hArchList1"/>
    <dgm:cxn modelId="{2A60B001-EF53-48A7-B01A-40427E1DBEDB}" type="presParOf" srcId="{08388BB8-CC61-45E8-AEF1-686B176980B6}" destId="{5DDF3025-D53F-4791-AE30-002C3FF9B294}"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C6A63-45ED-4FC6-B5A6-B329F3D46F27}">
      <dsp:nvSpPr>
        <dsp:cNvPr id="0" name=""/>
        <dsp:cNvSpPr/>
      </dsp:nvSpPr>
      <dsp:spPr>
        <a:xfrm>
          <a:off x="0" y="0"/>
          <a:ext cx="3426142" cy="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b="0" i="0" kern="1200" dirty="0">
              <a:latin typeface="Avenir Next LT Pro Light"/>
              <a:ea typeface="+mn-ea"/>
              <a:cs typeface="+mn-cs"/>
            </a:rPr>
            <a:t>Widespread Facial Recognition</a:t>
          </a:r>
          <a:endParaRPr lang="en-US" sz="1800" kern="1200" dirty="0">
            <a:latin typeface="Avenir Next LT Pro Light"/>
            <a:ea typeface="+mn-ea"/>
            <a:cs typeface="+mn-cs"/>
          </a:endParaRPr>
        </a:p>
      </dsp:txBody>
      <dsp:txXfrm>
        <a:off x="0" y="0"/>
        <a:ext cx="3426142" cy="405728"/>
      </dsp:txXfrm>
    </dsp:sp>
    <dsp:sp modelId="{A2DECD3C-88CA-4E46-8D06-836CB6BA1F86}">
      <dsp:nvSpPr>
        <dsp:cNvPr id="0" name=""/>
        <dsp:cNvSpPr/>
      </dsp:nvSpPr>
      <dsp:spPr>
        <a:xfrm>
          <a:off x="0" y="405728"/>
          <a:ext cx="3426142" cy="3651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endParaRPr lang="en-US" sz="1400" b="0" i="0" kern="1200" dirty="0">
            <a:latin typeface="Avenir Next LT Pro Light"/>
            <a:ea typeface="+mn-ea"/>
            <a:cs typeface="+mn-cs"/>
          </a:endParaRPr>
        </a:p>
        <a:p>
          <a:pPr marL="0" lvl="0" indent="0" algn="l" defTabSz="622300">
            <a:lnSpc>
              <a:spcPct val="100000"/>
            </a:lnSpc>
            <a:spcBef>
              <a:spcPct val="0"/>
            </a:spcBef>
            <a:spcAft>
              <a:spcPct val="35000"/>
            </a:spcAft>
            <a:buNone/>
          </a:pPr>
          <a:r>
            <a:rPr lang="en-US" sz="1400" b="0" i="0" kern="1200" dirty="0">
              <a:latin typeface="Avenir Next LT Pro Light"/>
              <a:ea typeface="+mn-ea"/>
              <a:cs typeface="+mn-cs"/>
            </a:rPr>
            <a:t>Facial Recognition Technology will be widely used in cities, integrated with a national database of over 250 million citizens.</a:t>
          </a:r>
          <a:endParaRPr lang="en-US" sz="1400" kern="1200" dirty="0">
            <a:latin typeface="Avenir Next LT Pro Light"/>
            <a:ea typeface="+mn-ea"/>
            <a:cs typeface="+mn-cs"/>
          </a:endParaRPr>
        </a:p>
      </dsp:txBody>
      <dsp:txXfrm>
        <a:off x="0" y="405728"/>
        <a:ext cx="3426142" cy="3651559"/>
      </dsp:txXfrm>
    </dsp:sp>
    <dsp:sp modelId="{49AD9A6A-F12D-47A5-8D2E-2081F7245945}">
      <dsp:nvSpPr>
        <dsp:cNvPr id="0" name=""/>
        <dsp:cNvSpPr/>
      </dsp:nvSpPr>
      <dsp:spPr>
        <a:xfrm>
          <a:off x="3768756" y="0"/>
          <a:ext cx="3426142" cy="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b="0" i="0" kern="1200" dirty="0">
              <a:latin typeface="Avenir Next LT Pro Light"/>
              <a:ea typeface="+mn-ea"/>
              <a:cs typeface="+mn-cs"/>
            </a:rPr>
            <a:t>Continuous Data Collection</a:t>
          </a:r>
          <a:endParaRPr lang="en-US" sz="1800" kern="1200" dirty="0">
            <a:latin typeface="Avenir Next LT Pro Light"/>
            <a:ea typeface="+mn-ea"/>
            <a:cs typeface="+mn-cs"/>
          </a:endParaRPr>
        </a:p>
      </dsp:txBody>
      <dsp:txXfrm>
        <a:off x="3768756" y="0"/>
        <a:ext cx="3426142" cy="405728"/>
      </dsp:txXfrm>
    </dsp:sp>
    <dsp:sp modelId="{0D6A8EE1-481C-45CA-9EAA-1C0AE3A67E62}">
      <dsp:nvSpPr>
        <dsp:cNvPr id="0" name=""/>
        <dsp:cNvSpPr/>
      </dsp:nvSpPr>
      <dsp:spPr>
        <a:xfrm>
          <a:off x="3768756" y="405728"/>
          <a:ext cx="3426142" cy="3651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endParaRPr lang="en-US" sz="1400" b="0" i="0" kern="1200" dirty="0">
            <a:latin typeface="Avenir Next LT Pro Light"/>
            <a:ea typeface="+mn-ea"/>
            <a:cs typeface="+mn-cs"/>
          </a:endParaRPr>
        </a:p>
        <a:p>
          <a:pPr marL="0" lvl="0" indent="0" algn="l" defTabSz="622300">
            <a:lnSpc>
              <a:spcPct val="100000"/>
            </a:lnSpc>
            <a:spcBef>
              <a:spcPct val="0"/>
            </a:spcBef>
            <a:spcAft>
              <a:spcPct val="35000"/>
            </a:spcAft>
            <a:buNone/>
          </a:pPr>
          <a:r>
            <a:rPr lang="en-US" sz="1400" b="0" i="0" kern="1200" dirty="0">
              <a:latin typeface="Avenir Next LT Pro Light"/>
              <a:ea typeface="+mn-ea"/>
              <a:cs typeface="+mn-cs"/>
            </a:rPr>
            <a:t>Mandatory facial scans will occur at schools, hospitals, markets, and workplaces to update the national database in real-time.</a:t>
          </a:r>
          <a:endParaRPr lang="en-US" sz="1400" kern="1200" dirty="0">
            <a:latin typeface="Avenir Next LT Pro Light"/>
            <a:ea typeface="+mn-ea"/>
            <a:cs typeface="+mn-cs"/>
          </a:endParaRPr>
        </a:p>
      </dsp:txBody>
      <dsp:txXfrm>
        <a:off x="3768756" y="405728"/>
        <a:ext cx="3426142" cy="3651559"/>
      </dsp:txXfrm>
    </dsp:sp>
    <dsp:sp modelId="{83E8828E-4BFC-4233-AAD3-2B228FB21ADA}">
      <dsp:nvSpPr>
        <dsp:cNvPr id="0" name=""/>
        <dsp:cNvSpPr/>
      </dsp:nvSpPr>
      <dsp:spPr>
        <a:xfrm>
          <a:off x="7537513" y="0"/>
          <a:ext cx="3426142" cy="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b="0" i="0" kern="1200" dirty="0">
              <a:latin typeface="Avenir Next LT Pro Light"/>
              <a:ea typeface="+mn-ea"/>
              <a:cs typeface="+mn-cs"/>
            </a:rPr>
            <a:t>Civil Liberties Concerns</a:t>
          </a:r>
          <a:endParaRPr lang="en-US" sz="1800" kern="1200" dirty="0">
            <a:latin typeface="Avenir Next LT Pro Light"/>
            <a:ea typeface="+mn-ea"/>
            <a:cs typeface="+mn-cs"/>
          </a:endParaRPr>
        </a:p>
      </dsp:txBody>
      <dsp:txXfrm>
        <a:off x="7537513" y="0"/>
        <a:ext cx="3426142" cy="405728"/>
      </dsp:txXfrm>
    </dsp:sp>
    <dsp:sp modelId="{16D310B4-7665-489C-9DA1-3CEB36CF67C1}">
      <dsp:nvSpPr>
        <dsp:cNvPr id="0" name=""/>
        <dsp:cNvSpPr/>
      </dsp:nvSpPr>
      <dsp:spPr>
        <a:xfrm>
          <a:off x="7537513" y="405728"/>
          <a:ext cx="3426142" cy="3651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rtl="0">
            <a:lnSpc>
              <a:spcPct val="100000"/>
            </a:lnSpc>
            <a:spcBef>
              <a:spcPct val="0"/>
            </a:spcBef>
            <a:spcAft>
              <a:spcPct val="35000"/>
            </a:spcAft>
            <a:buNone/>
          </a:pPr>
          <a:endParaRPr lang="en-US" sz="1400" b="0" i="0" kern="1200" dirty="0">
            <a:latin typeface="Avenir Next LT Pro Light"/>
            <a:ea typeface="+mn-ea"/>
            <a:cs typeface="+mn-cs"/>
          </a:endParaRPr>
        </a:p>
        <a:p>
          <a:pPr marL="0" lvl="0" indent="0" algn="l" defTabSz="622300">
            <a:lnSpc>
              <a:spcPct val="100000"/>
            </a:lnSpc>
            <a:spcBef>
              <a:spcPct val="0"/>
            </a:spcBef>
            <a:spcAft>
              <a:spcPct val="35000"/>
            </a:spcAft>
            <a:buNone/>
          </a:pPr>
          <a:r>
            <a:rPr lang="en-US" sz="1400" b="0" i="0" kern="1200" dirty="0">
              <a:latin typeface="Avenir Next LT Pro Light"/>
              <a:ea typeface="+mn-ea"/>
              <a:cs typeface="+mn-cs"/>
            </a:rPr>
            <a:t>Surveillance may restrict religious face coverings and risk misuse of women's facial data leading to privacy violations and societal divisions.</a:t>
          </a:r>
          <a:endParaRPr lang="en-US" sz="1400" kern="1200" dirty="0">
            <a:latin typeface="Avenir Next LT Pro Light"/>
            <a:ea typeface="+mn-ea"/>
            <a:cs typeface="+mn-cs"/>
          </a:endParaRPr>
        </a:p>
      </dsp:txBody>
      <dsp:txXfrm>
        <a:off x="7537513" y="405728"/>
        <a:ext cx="3426142" cy="36515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E107F-62B0-4C3A-ABAF-F2B6F9784A9B}">
      <dsp:nvSpPr>
        <dsp:cNvPr id="0" name=""/>
        <dsp:cNvSpPr/>
      </dsp:nvSpPr>
      <dsp:spPr>
        <a:xfrm>
          <a:off x="0" y="0"/>
          <a:ext cx="3426142" cy="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b="0" i="0" kern="1200"/>
            <a:t>Religious Freedom Challenges</a:t>
          </a:r>
          <a:endParaRPr lang="en-US" sz="1800" kern="1200"/>
        </a:p>
      </dsp:txBody>
      <dsp:txXfrm>
        <a:off x="0" y="0"/>
        <a:ext cx="3426142" cy="405728"/>
      </dsp:txXfrm>
    </dsp:sp>
    <dsp:sp modelId="{132496B8-BD49-4661-B7FB-79012E67E9C0}">
      <dsp:nvSpPr>
        <dsp:cNvPr id="0" name=""/>
        <dsp:cNvSpPr/>
      </dsp:nvSpPr>
      <dsp:spPr>
        <a:xfrm>
          <a:off x="0" y="405728"/>
          <a:ext cx="3426142" cy="3651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b="0" i="0" kern="1200"/>
            <a:t>Potential bans on religious face coverings may infringe on religious freedoms and impact women observing purdah.</a:t>
          </a:r>
          <a:endParaRPr lang="en-US" sz="1400" kern="1200"/>
        </a:p>
      </dsp:txBody>
      <dsp:txXfrm>
        <a:off x="0" y="405728"/>
        <a:ext cx="3426142" cy="3651559"/>
      </dsp:txXfrm>
    </dsp:sp>
    <dsp:sp modelId="{BC241253-3363-4195-AF14-8BAE75AAB8B4}">
      <dsp:nvSpPr>
        <dsp:cNvPr id="0" name=""/>
        <dsp:cNvSpPr/>
      </dsp:nvSpPr>
      <dsp:spPr>
        <a:xfrm>
          <a:off x="3768756" y="0"/>
          <a:ext cx="3426142" cy="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b="0" i="0" kern="1200"/>
            <a:t>Privacy and Data Misuse Risks</a:t>
          </a:r>
          <a:endParaRPr lang="en-US" sz="1800" kern="1200"/>
        </a:p>
      </dsp:txBody>
      <dsp:txXfrm>
        <a:off x="3768756" y="0"/>
        <a:ext cx="3426142" cy="405728"/>
      </dsp:txXfrm>
    </dsp:sp>
    <dsp:sp modelId="{5CDBA625-5B52-47B3-B8B5-163978D60BD5}">
      <dsp:nvSpPr>
        <dsp:cNvPr id="0" name=""/>
        <dsp:cNvSpPr/>
      </dsp:nvSpPr>
      <dsp:spPr>
        <a:xfrm>
          <a:off x="3768756" y="405728"/>
          <a:ext cx="3426142" cy="3651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b="0" i="0" kern="1200"/>
            <a:t>Centralized facial data control risks misuse, including voyeuristic exploitation by male operators violating privacy norms.</a:t>
          </a:r>
          <a:endParaRPr lang="en-US" sz="1400" kern="1200"/>
        </a:p>
      </dsp:txBody>
      <dsp:txXfrm>
        <a:off x="3768756" y="405728"/>
        <a:ext cx="3426142" cy="3651559"/>
      </dsp:txXfrm>
    </dsp:sp>
    <dsp:sp modelId="{A06D3BFA-CEFF-4532-A26A-5C7D58F71998}">
      <dsp:nvSpPr>
        <dsp:cNvPr id="0" name=""/>
        <dsp:cNvSpPr/>
      </dsp:nvSpPr>
      <dsp:spPr>
        <a:xfrm>
          <a:off x="7537513" y="0"/>
          <a:ext cx="3426142" cy="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b="0" i="0" kern="1200"/>
            <a:t>Cultural and Ethical Tensions</a:t>
          </a:r>
          <a:endParaRPr lang="en-US" sz="1800" kern="1200"/>
        </a:p>
      </dsp:txBody>
      <dsp:txXfrm>
        <a:off x="7537513" y="0"/>
        <a:ext cx="3426142" cy="405728"/>
      </dsp:txXfrm>
    </dsp:sp>
    <dsp:sp modelId="{E0425E15-3D0B-40A2-A080-75CE7F82ADBA}">
      <dsp:nvSpPr>
        <dsp:cNvPr id="0" name=""/>
        <dsp:cNvSpPr/>
      </dsp:nvSpPr>
      <dsp:spPr>
        <a:xfrm>
          <a:off x="7537513" y="405728"/>
          <a:ext cx="3426142" cy="3651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b="0" i="0" kern="1200"/>
            <a:t>Ethical dilemmas highlight tensions between advancing technology and respecting cultural and religious values.</a:t>
          </a:r>
          <a:endParaRPr lang="en-US" sz="1400" kern="1200"/>
        </a:p>
      </dsp:txBody>
      <dsp:txXfrm>
        <a:off x="7537513" y="405728"/>
        <a:ext cx="3426142" cy="36515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BDA45-A5C1-4F12-A764-2119AD646662}">
      <dsp:nvSpPr>
        <dsp:cNvPr id="0" name=""/>
        <dsp:cNvSpPr/>
      </dsp:nvSpPr>
      <dsp:spPr>
        <a:xfrm>
          <a:off x="0" y="0"/>
          <a:ext cx="3426142" cy="616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b="0" i="0" kern="1200"/>
            <a:t>Technological Assumptions</a:t>
          </a:r>
          <a:endParaRPr lang="en-US" sz="1800" kern="1200"/>
        </a:p>
      </dsp:txBody>
      <dsp:txXfrm>
        <a:off x="0" y="0"/>
        <a:ext cx="3426142" cy="616763"/>
      </dsp:txXfrm>
    </dsp:sp>
    <dsp:sp modelId="{057646A0-2114-4102-8B44-C6147655C9D6}">
      <dsp:nvSpPr>
        <dsp:cNvPr id="0" name=""/>
        <dsp:cNvSpPr/>
      </dsp:nvSpPr>
      <dsp:spPr>
        <a:xfrm>
          <a:off x="0" y="616763"/>
          <a:ext cx="3426142" cy="3440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b="0" i="0" kern="1200"/>
            <a:t>FRT is expected to become accurate, affordable, and integrated nationwide with strong cybersecurity by 2035.</a:t>
          </a:r>
          <a:endParaRPr lang="en-US" sz="1400" kern="1200"/>
        </a:p>
      </dsp:txBody>
      <dsp:txXfrm>
        <a:off x="0" y="616763"/>
        <a:ext cx="3426142" cy="3440524"/>
      </dsp:txXfrm>
    </dsp:sp>
    <dsp:sp modelId="{C4DE0B97-D013-44D3-AFCB-808AE5BC3EB9}">
      <dsp:nvSpPr>
        <dsp:cNvPr id="0" name=""/>
        <dsp:cNvSpPr/>
      </dsp:nvSpPr>
      <dsp:spPr>
        <a:xfrm>
          <a:off x="3768756" y="0"/>
          <a:ext cx="3426142" cy="616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b="0" i="0" kern="1200"/>
            <a:t>Political and Cultural Assumptions</a:t>
          </a:r>
          <a:endParaRPr lang="en-US" sz="1800" kern="1200"/>
        </a:p>
      </dsp:txBody>
      <dsp:txXfrm>
        <a:off x="3768756" y="0"/>
        <a:ext cx="3426142" cy="616763"/>
      </dsp:txXfrm>
    </dsp:sp>
    <dsp:sp modelId="{55E44839-675A-4995-B902-6A8A0D26E884}">
      <dsp:nvSpPr>
        <dsp:cNvPr id="0" name=""/>
        <dsp:cNvSpPr/>
      </dsp:nvSpPr>
      <dsp:spPr>
        <a:xfrm>
          <a:off x="3768756" y="616763"/>
          <a:ext cx="3426142" cy="3440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b="0" i="0" kern="1200"/>
            <a:t>Government prioritizes surveillance with weak oversight, assuming low public resistance due to economic incentives.</a:t>
          </a:r>
          <a:endParaRPr lang="en-US" sz="1400" kern="1200"/>
        </a:p>
      </dsp:txBody>
      <dsp:txXfrm>
        <a:off x="3768756" y="616763"/>
        <a:ext cx="3426142" cy="3440524"/>
      </dsp:txXfrm>
    </dsp:sp>
    <dsp:sp modelId="{8424027C-8819-47EE-B51B-182A743B2968}">
      <dsp:nvSpPr>
        <dsp:cNvPr id="0" name=""/>
        <dsp:cNvSpPr/>
      </dsp:nvSpPr>
      <dsp:spPr>
        <a:xfrm>
          <a:off x="7537513" y="0"/>
          <a:ext cx="3426142" cy="616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b="0" i="0" kern="1200"/>
            <a:t>Gender and Cultural Dynamics</a:t>
          </a:r>
          <a:endParaRPr lang="en-US" sz="1800" kern="1200"/>
        </a:p>
      </dsp:txBody>
      <dsp:txXfrm>
        <a:off x="7537513" y="0"/>
        <a:ext cx="3426142" cy="616763"/>
      </dsp:txXfrm>
    </dsp:sp>
    <dsp:sp modelId="{5DDF3025-D53F-4791-AE30-002C3FF9B294}">
      <dsp:nvSpPr>
        <dsp:cNvPr id="0" name=""/>
        <dsp:cNvSpPr/>
      </dsp:nvSpPr>
      <dsp:spPr>
        <a:xfrm>
          <a:off x="7537513" y="616763"/>
          <a:ext cx="3426142" cy="3440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b="0" i="0" kern="1200"/>
            <a:t>Women's autonomy is subordinated to security concerns, with cultural norms expected to adapt to modernization.</a:t>
          </a:r>
          <a:endParaRPr lang="en-US" sz="1400" kern="1200"/>
        </a:p>
      </dsp:txBody>
      <dsp:txXfrm>
        <a:off x="7537513" y="616763"/>
        <a:ext cx="3426142" cy="3440524"/>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FB14B2-CD52-9E84-B3E7-49A90F3A72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DAE5F9-C39F-2ECF-0C06-D0122807D4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23FF85-4E34-4546-B772-76DFA4A6051B}" type="datetimeFigureOut">
              <a:rPr lang="en-US" smtClean="0"/>
              <a:t>10/22/2025</a:t>
            </a:fld>
            <a:endParaRPr lang="en-US"/>
          </a:p>
        </p:txBody>
      </p:sp>
      <p:sp>
        <p:nvSpPr>
          <p:cNvPr id="4" name="Footer Placeholder 3">
            <a:extLst>
              <a:ext uri="{FF2B5EF4-FFF2-40B4-BE49-F238E27FC236}">
                <a16:creationId xmlns:a16="http://schemas.microsoft.com/office/drawing/2014/main" id="{D37F3243-F9C0-85BE-2E9C-191F612CFE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CEBE2E3-8654-B63F-B7D6-9549069476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BF7180-4EDD-4E08-9775-7398C11D66ED}" type="slidenum">
              <a:rPr lang="en-US" smtClean="0"/>
              <a:t>‹#›</a:t>
            </a:fld>
            <a:endParaRPr lang="en-US"/>
          </a:p>
        </p:txBody>
      </p:sp>
    </p:spTree>
    <p:extLst>
      <p:ext uri="{BB962C8B-B14F-4D97-AF65-F5344CB8AC3E}">
        <p14:creationId xmlns:p14="http://schemas.microsoft.com/office/powerpoint/2010/main" val="281214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CC398-6116-4BD2-9FAD-9822FDA158BE}" type="datetimeFigureOut">
              <a:rPr lang="en-US" smtClean="0"/>
              <a:t>10/22/2025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FF46E-6B43-41F9-9272-B566D03A251C}" type="slidenum">
              <a:rPr lang="en-US" smtClean="0"/>
              <a:t>‹#›</a:t>
            </a:fld>
            <a:endParaRPr lang="en-US"/>
          </a:p>
        </p:txBody>
      </p:sp>
    </p:spTree>
    <p:extLst>
      <p:ext uri="{BB962C8B-B14F-4D97-AF65-F5344CB8AC3E}">
        <p14:creationId xmlns:p14="http://schemas.microsoft.com/office/powerpoint/2010/main" val="191644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38EFF46E-6B43-41F9-9272-B566D03A251C}" type="slidenum">
              <a:rPr lang="en-US" smtClean="0"/>
              <a:t>1</a:t>
            </a:fld>
            <a:endParaRPr lang="en-US"/>
          </a:p>
        </p:txBody>
      </p:sp>
    </p:spTree>
    <p:extLst>
      <p:ext uri="{BB962C8B-B14F-4D97-AF65-F5344CB8AC3E}">
        <p14:creationId xmlns:p14="http://schemas.microsoft.com/office/powerpoint/2010/main" val="2655140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Introduction to FRT, Expected Scenario in 2035, Ethical &amp; Social Concerns, Assumptions Behind the Scenario, Alternative Scenario 1 – Ethical Surveillance, Alternative Scenario 2 – Decentralized Resistance, Conclusion &amp; Reflection
</a:t>
            </a:r>
          </a:p>
        </p:txBody>
      </p:sp>
      <p:sp>
        <p:nvSpPr>
          <p:cNvPr id="4" name="Slide Number Placeholder 3"/>
          <p:cNvSpPr>
            <a:spLocks noGrp="1"/>
          </p:cNvSpPr>
          <p:nvPr>
            <p:ph type="sldNum" sz="quarter" idx="5"/>
          </p:nvPr>
        </p:nvSpPr>
        <p:spPr/>
        <p:txBody>
          <a:bodyPr/>
          <a:lstStyle/>
          <a:p>
            <a:fld id="{38EFF46E-6B43-41F9-9272-B566D03A251C}" type="slidenum">
              <a:rPr lang="en-US" smtClean="0"/>
              <a:t>2</a:t>
            </a:fld>
            <a:endParaRPr lang="en-US"/>
          </a:p>
        </p:txBody>
      </p:sp>
    </p:spTree>
    <p:extLst>
      <p:ext uri="{BB962C8B-B14F-4D97-AF65-F5344CB8AC3E}">
        <p14:creationId xmlns:p14="http://schemas.microsoft.com/office/powerpoint/2010/main" val="1441725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Facial Recognition Technology (FRT) is a biometric software application capable of uniquely identifying or verifying a person by comparing and analyzing patterns based on the person's facial features. Globally, FRT has seen widespread adoption across various sectors including law enforcement, retail, healthcare, and transportation. Its relevance in Pakistan's digital future is increasingly significant as the country moves towards digitization and enhanced security measures. With the integration of FRT into national databases and public infrastructure, Pakistan aims to streamline identity verification processes, improve public safety, and modernize administrative functions. However, this technological advancement also brings forth critical discussions around privacy, ethics, and cultural compatibility, especially in a diverse society like Pakistan.
</a:t>
            </a:r>
          </a:p>
        </p:txBody>
      </p:sp>
      <p:sp>
        <p:nvSpPr>
          <p:cNvPr id="4" name="Slide Number Placeholder 3"/>
          <p:cNvSpPr>
            <a:spLocks noGrp="1"/>
          </p:cNvSpPr>
          <p:nvPr>
            <p:ph type="sldNum" sz="quarter" idx="5"/>
          </p:nvPr>
        </p:nvSpPr>
        <p:spPr/>
        <p:txBody>
          <a:bodyPr/>
          <a:lstStyle/>
          <a:p>
            <a:fld id="{38EFF46E-6B43-41F9-9272-B566D03A251C}" type="slidenum">
              <a:rPr lang="en-US" smtClean="0"/>
              <a:t>3</a:t>
            </a:fld>
            <a:endParaRPr lang="en-US"/>
          </a:p>
        </p:txBody>
      </p:sp>
    </p:spTree>
    <p:extLst>
      <p:ext uri="{BB962C8B-B14F-4D97-AF65-F5344CB8AC3E}">
        <p14:creationId xmlns:p14="http://schemas.microsoft.com/office/powerpoint/2010/main" val="739655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By 2035, Pakistan is projected to evolve into a surveillance state, mirroring China's model of extensive monitoring. Facial Recognition Technology will be ubiquitous across major cities, integrated with NADRA’s comprehensive database containing facial data of over 250 million citizens. This data will be continuously updated through mandatory scans at schools, hospitals, markets, transportation hubs, and workplaces. Real-time surveillance will be implemented at intersections and public spaces, with the government exercising strict control over digital and physical environments. This scenario raises significant concerns about civil liberties, particularly regarding religious freedoms. For instance, authorities may restrict face coverings such as burqas and niqabs under the guise of security verification, leading to societal divisions. Moreover, there is a risk of misuse of women’s facial data by male operators for voyeuristic purposes, including stalking and harassment, which contravenes Islamic principles that prohibit male gazing at non-mahram women.
</a:t>
            </a:r>
          </a:p>
        </p:txBody>
      </p:sp>
      <p:sp>
        <p:nvSpPr>
          <p:cNvPr id="4" name="Slide Number Placeholder 3"/>
          <p:cNvSpPr>
            <a:spLocks noGrp="1"/>
          </p:cNvSpPr>
          <p:nvPr>
            <p:ph type="sldNum" sz="quarter" idx="5"/>
          </p:nvPr>
        </p:nvSpPr>
        <p:spPr/>
        <p:txBody>
          <a:bodyPr/>
          <a:lstStyle/>
          <a:p>
            <a:fld id="{38EFF46E-6B43-41F9-9272-B566D03A251C}" type="slidenum">
              <a:rPr lang="en-US" smtClean="0"/>
              <a:t>4</a:t>
            </a:fld>
            <a:endParaRPr lang="en-US"/>
          </a:p>
        </p:txBody>
      </p:sp>
    </p:spTree>
    <p:extLst>
      <p:ext uri="{BB962C8B-B14F-4D97-AF65-F5344CB8AC3E}">
        <p14:creationId xmlns:p14="http://schemas.microsoft.com/office/powerpoint/2010/main" val="3076200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The widespread implementation of FRT in Pakistan by 2035 is anticipated to generate profound ethical and social concerns. One of the most contentious issues is the potential ban on religious face coverings such as burqas and niqabs, justified by authorities as necessary for security verification. This policy could infringe upon religious freedoms and disproportionately affect women who observe purdah. Additionally, the centralized control of facial data raises the risk of misuse, particularly by male operators who may exploit the system for voyeuristic purposes. Such actions not only violate privacy but also contravene Islamic teachings that prohibit men from gazing at non-mahram women. These ethical dilemmas highlight the tension between technological advancement and cultural values, emphasizing the need for safeguards that respect individual rights and religious practices.
</a:t>
            </a:r>
          </a:p>
        </p:txBody>
      </p:sp>
      <p:sp>
        <p:nvSpPr>
          <p:cNvPr id="4" name="Slide Number Placeholder 3"/>
          <p:cNvSpPr>
            <a:spLocks noGrp="1"/>
          </p:cNvSpPr>
          <p:nvPr>
            <p:ph type="sldNum" sz="quarter" idx="5"/>
          </p:nvPr>
        </p:nvSpPr>
        <p:spPr/>
        <p:txBody>
          <a:bodyPr/>
          <a:lstStyle/>
          <a:p>
            <a:fld id="{38EFF46E-6B43-41F9-9272-B566D03A251C}" type="slidenum">
              <a:rPr lang="en-US" smtClean="0"/>
              <a:t>5</a:t>
            </a:fld>
            <a:endParaRPr lang="en-US"/>
          </a:p>
        </p:txBody>
      </p:sp>
    </p:spTree>
    <p:extLst>
      <p:ext uri="{BB962C8B-B14F-4D97-AF65-F5344CB8AC3E}">
        <p14:creationId xmlns:p14="http://schemas.microsoft.com/office/powerpoint/2010/main" val="2694957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The projected future scenario of FRT in Pakistan is built upon several technological, political, and cultural assumptions. Technologically, it is assumed that FRT will become more accurate and affordable, with infrastructure developed nationwide by 2035. Seamless integration of databases from NADRA, law enforcement, and private entities is expected, along with robust cybersecurity measures to prevent breaches. There is also a bias towards centralized control, with the assumption that operators will act ethically and that technology can resolve social issues. Politically and culturally, it is presumed that the government will prioritize surveillance, following China's model, with weak democratic oversight. Public resistance is considered insufficient, as economic incentives are expected to override cultural objections. Furthermore, women's autonomy is assumed to be subordinated to security concerns, with male-dominated policymaking undervaluing women's perspectives. The narrative of modernization is anticipated to frame religious modesty as outdated, assuming that cultural norms will adapt to technological changes.
</a:t>
            </a:r>
          </a:p>
        </p:txBody>
      </p:sp>
      <p:sp>
        <p:nvSpPr>
          <p:cNvPr id="4" name="Slide Number Placeholder 3"/>
          <p:cNvSpPr>
            <a:spLocks noGrp="1"/>
          </p:cNvSpPr>
          <p:nvPr>
            <p:ph type="sldNum" sz="quarter" idx="5"/>
          </p:nvPr>
        </p:nvSpPr>
        <p:spPr/>
        <p:txBody>
          <a:bodyPr/>
          <a:lstStyle/>
          <a:p>
            <a:fld id="{38EFF46E-6B43-41F9-9272-B566D03A251C}" type="slidenum">
              <a:rPr lang="en-US" smtClean="0"/>
              <a:t>6</a:t>
            </a:fld>
            <a:endParaRPr lang="en-US"/>
          </a:p>
        </p:txBody>
      </p:sp>
    </p:spTree>
    <p:extLst>
      <p:ext uri="{BB962C8B-B14F-4D97-AF65-F5344CB8AC3E}">
        <p14:creationId xmlns:p14="http://schemas.microsoft.com/office/powerpoint/2010/main" val="4214581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An alternative future scenario envisions Pakistan developing ethical surveillance systems by 2035. In this model, all facial data is processed exclusively by AI, eliminating human operators and thereby addressing concerns related to privacy and religious modesty. The system employs homomorphic encryption, ensuring that data remains secure and inaccessible to unauthorized personnel. Islamic scholars contribute to the design of shariah-compliant systems, and female officers are designated to handle alerts involving women. Citizens are given the choice between comprehensive FRT and alternative identification methods such as CNIC, fingerprint, or iris scans. Women who observe purdah can opt for non-facial recognition options, and infrastructure is adapted to include separate lanes and female-staffed booths. This approach reduces societal conflict and positions Pakistan as a leader in privacy-preserving surveillance technologies. It demonstrates how ethical design and cultural sensitivity can coexist with technological advancement.
</a:t>
            </a:r>
          </a:p>
        </p:txBody>
      </p:sp>
      <p:sp>
        <p:nvSpPr>
          <p:cNvPr id="4" name="Slide Number Placeholder 3"/>
          <p:cNvSpPr>
            <a:spLocks noGrp="1"/>
          </p:cNvSpPr>
          <p:nvPr>
            <p:ph type="sldNum" sz="quarter" idx="5"/>
          </p:nvPr>
        </p:nvSpPr>
        <p:spPr/>
        <p:txBody>
          <a:bodyPr/>
          <a:lstStyle/>
          <a:p>
            <a:fld id="{38EFF46E-6B43-41F9-9272-B566D03A251C}" type="slidenum">
              <a:rPr lang="en-US" smtClean="0"/>
              <a:t>7</a:t>
            </a:fld>
            <a:endParaRPr lang="en-US"/>
          </a:p>
        </p:txBody>
      </p:sp>
    </p:spTree>
    <p:extLst>
      <p:ext uri="{BB962C8B-B14F-4D97-AF65-F5344CB8AC3E}">
        <p14:creationId xmlns:p14="http://schemas.microsoft.com/office/powerpoint/2010/main" val="3883437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Another alternative scenario for 2035 involves decentralized resistance and fragmentation of surveillance systems in Pakistan. In this vision, civil society demands greater data sovereignty, and religious movements advocate for privacy protections. Democratic oversight strengthens, and provincial autonomy increases, leading to varied implementation across regions. Economic constraints hinder the widespread deployment of FRT, and public trust erodes following a major data breach in 2032 that leaks images of women. This incident triggers a national crisis, halting further expansion of surveillance technologies. Provinces like KP and Balochistan reject FRT, while Punjab and Sindh face ongoing protests. Religious parties call for the dismantling of surveillance systems, resulting in a fragmented national policy. While this scenario preserves individual freedoms and religious rights, it also introduces challenges in coordination and institutional trust. It underscores the importance of inclusive policymaking and the potential consequences of centralized control without adequate safeguards.
</a:t>
            </a:r>
          </a:p>
        </p:txBody>
      </p:sp>
      <p:sp>
        <p:nvSpPr>
          <p:cNvPr id="4" name="Slide Number Placeholder 3"/>
          <p:cNvSpPr>
            <a:spLocks noGrp="1"/>
          </p:cNvSpPr>
          <p:nvPr>
            <p:ph type="sldNum" sz="quarter" idx="5"/>
          </p:nvPr>
        </p:nvSpPr>
        <p:spPr/>
        <p:txBody>
          <a:bodyPr/>
          <a:lstStyle/>
          <a:p>
            <a:fld id="{38EFF46E-6B43-41F9-9272-B566D03A251C}" type="slidenum">
              <a:rPr lang="en-US" smtClean="0"/>
              <a:t>8</a:t>
            </a:fld>
            <a:endParaRPr lang="en-US"/>
          </a:p>
        </p:txBody>
      </p:sp>
    </p:spTree>
    <p:extLst>
      <p:ext uri="{BB962C8B-B14F-4D97-AF65-F5344CB8AC3E}">
        <p14:creationId xmlns:p14="http://schemas.microsoft.com/office/powerpoint/2010/main" val="756133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The future of Facial Recognition Technology in Pakistan hinges on the choices made today regarding ethical design, public trust, and cultural sensitivity. While the expected scenario suggests a surveillance state with centralized control, alternative futures highlight the possibility of ethical and decentralized approaches that respect individual rights and religious values. Balancing security with privacy is crucial, especially in a diverse society like Pakistan. Policymakers must consider the implications of FRT on civil liberties and ensure that technological advancements do not come at the expense of cultural and religious freedoms. The path Pakistan chooses will determine whether it becomes a model for ethical surveillance or a cautionary tale of unchecked control. This reflection calls for proactive engagement from all stakeholders to shape a future that aligns with the nation's values and aspirations.
</a:t>
            </a:r>
          </a:p>
        </p:txBody>
      </p:sp>
      <p:sp>
        <p:nvSpPr>
          <p:cNvPr id="4" name="Slide Number Placeholder 3"/>
          <p:cNvSpPr>
            <a:spLocks noGrp="1"/>
          </p:cNvSpPr>
          <p:nvPr>
            <p:ph type="sldNum" sz="quarter" idx="5"/>
          </p:nvPr>
        </p:nvSpPr>
        <p:spPr/>
        <p:txBody>
          <a:bodyPr/>
          <a:lstStyle/>
          <a:p>
            <a:fld id="{38EFF46E-6B43-41F9-9272-B566D03A251C}" type="slidenum">
              <a:rPr lang="en-US" smtClean="0"/>
              <a:t>9</a:t>
            </a:fld>
            <a:endParaRPr lang="en-US"/>
          </a:p>
        </p:txBody>
      </p:sp>
    </p:spTree>
    <p:extLst>
      <p:ext uri="{BB962C8B-B14F-4D97-AF65-F5344CB8AC3E}">
        <p14:creationId xmlns:p14="http://schemas.microsoft.com/office/powerpoint/2010/main" val="1896019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881E108-F384-A315-D627-5984C66ED5C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11" name="Group 10">
              <a:extLst>
                <a:ext uri="{FF2B5EF4-FFF2-40B4-BE49-F238E27FC236}">
                  <a16:creationId xmlns:a16="http://schemas.microsoft.com/office/drawing/2014/main" id="{87C1CCF7-5B2C-35CC-DBB9-2CE06DC4AC6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90" name="Freeform 68">
                <a:extLst>
                  <a:ext uri="{FF2B5EF4-FFF2-40B4-BE49-F238E27FC236}">
                    <a16:creationId xmlns:a16="http://schemas.microsoft.com/office/drawing/2014/main" id="{18C15660-4DED-02FA-9562-504977CD68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072BDACB-931A-F55A-B289-32AFDCB9E5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2" name="Line 70">
                <a:extLst>
                  <a:ext uri="{FF2B5EF4-FFF2-40B4-BE49-F238E27FC236}">
                    <a16:creationId xmlns:a16="http://schemas.microsoft.com/office/drawing/2014/main" id="{A34FD5E0-67CD-A986-9673-4DEDB837A3D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0DFF58B2-6BF5-7AA2-99C7-8C899768492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52" name="Oval 51">
                <a:extLst>
                  <a:ext uri="{FF2B5EF4-FFF2-40B4-BE49-F238E27FC236}">
                    <a16:creationId xmlns:a16="http://schemas.microsoft.com/office/drawing/2014/main" id="{4184B759-837D-B79D-8489-BF2033D794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53" name="Group 52">
                <a:extLst>
                  <a:ext uri="{FF2B5EF4-FFF2-40B4-BE49-F238E27FC236}">
                    <a16:creationId xmlns:a16="http://schemas.microsoft.com/office/drawing/2014/main" id="{66F7D36D-4939-33BD-C165-7116F0B982B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8" name="Freeform 64">
                  <a:extLst>
                    <a:ext uri="{FF2B5EF4-FFF2-40B4-BE49-F238E27FC236}">
                      <a16:creationId xmlns:a16="http://schemas.microsoft.com/office/drawing/2014/main" id="{39CF26D7-6B87-3153-4F82-3642929F2CA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1">
                  <a:extLst>
                    <a:ext uri="{FF2B5EF4-FFF2-40B4-BE49-F238E27FC236}">
                      <a16:creationId xmlns:a16="http://schemas.microsoft.com/office/drawing/2014/main" id="{60E9FE59-21FD-F26A-8B04-F00B513D9B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1">
                  <a:extLst>
                    <a:ext uri="{FF2B5EF4-FFF2-40B4-BE49-F238E27FC236}">
                      <a16:creationId xmlns:a16="http://schemas.microsoft.com/office/drawing/2014/main" id="{76E57C18-1792-97B2-3EA4-2227216ACA3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8">
                  <a:extLst>
                    <a:ext uri="{FF2B5EF4-FFF2-40B4-BE49-F238E27FC236}">
                      <a16:creationId xmlns:a16="http://schemas.microsoft.com/office/drawing/2014/main" id="{3FAD6F0C-C11A-8E35-6E49-CC816C97834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4">
                  <a:extLst>
                    <a:ext uri="{FF2B5EF4-FFF2-40B4-BE49-F238E27FC236}">
                      <a16:creationId xmlns:a16="http://schemas.microsoft.com/office/drawing/2014/main" id="{9F5A8A2A-D14B-7B3F-5837-0C5DDD9E801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7">
                  <a:extLst>
                    <a:ext uri="{FF2B5EF4-FFF2-40B4-BE49-F238E27FC236}">
                      <a16:creationId xmlns:a16="http://schemas.microsoft.com/office/drawing/2014/main" id="{04A52456-CA7C-B910-7DD3-FDF3F02234B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0">
                  <a:extLst>
                    <a:ext uri="{FF2B5EF4-FFF2-40B4-BE49-F238E27FC236}">
                      <a16:creationId xmlns:a16="http://schemas.microsoft.com/office/drawing/2014/main" id="{8415C7E0-168E-583A-3D8E-13A0BECB6E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9">
                  <a:extLst>
                    <a:ext uri="{FF2B5EF4-FFF2-40B4-BE49-F238E27FC236}">
                      <a16:creationId xmlns:a16="http://schemas.microsoft.com/office/drawing/2014/main" id="{E84EF13A-F9BF-D114-CB2F-BAD322E48AF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62">
                  <a:extLst>
                    <a:ext uri="{FF2B5EF4-FFF2-40B4-BE49-F238E27FC236}">
                      <a16:creationId xmlns:a16="http://schemas.microsoft.com/office/drawing/2014/main" id="{7635AFC9-6470-8D17-0699-3241CE2DE0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5">
                  <a:extLst>
                    <a:ext uri="{FF2B5EF4-FFF2-40B4-BE49-F238E27FC236}">
                      <a16:creationId xmlns:a16="http://schemas.microsoft.com/office/drawing/2014/main" id="{791500EF-3034-425E-4CB3-882A7C2D0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9">
                  <a:extLst>
                    <a:ext uri="{FF2B5EF4-FFF2-40B4-BE49-F238E27FC236}">
                      <a16:creationId xmlns:a16="http://schemas.microsoft.com/office/drawing/2014/main" id="{302E1F2F-459F-7DDA-362C-03E7EE4BCB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2">
                  <a:extLst>
                    <a:ext uri="{FF2B5EF4-FFF2-40B4-BE49-F238E27FC236}">
                      <a16:creationId xmlns:a16="http://schemas.microsoft.com/office/drawing/2014/main" id="{39D9EE3B-A0D7-E4FC-9046-5C97668711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5">
                  <a:extLst>
                    <a:ext uri="{FF2B5EF4-FFF2-40B4-BE49-F238E27FC236}">
                      <a16:creationId xmlns:a16="http://schemas.microsoft.com/office/drawing/2014/main" id="{BB7ED61D-F228-3585-0563-330602FFB3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8">
                  <a:extLst>
                    <a:ext uri="{FF2B5EF4-FFF2-40B4-BE49-F238E27FC236}">
                      <a16:creationId xmlns:a16="http://schemas.microsoft.com/office/drawing/2014/main" id="{8D6D1F50-C458-93FE-2C29-73F04AAF395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82" name="Group 81">
                  <a:extLst>
                    <a:ext uri="{FF2B5EF4-FFF2-40B4-BE49-F238E27FC236}">
                      <a16:creationId xmlns:a16="http://schemas.microsoft.com/office/drawing/2014/main" id="{7C2B1F16-E91E-EEEA-3C21-7B069CE00B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751BADD6-70CB-D6E4-DE92-76B1A4C2E7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66">
                    <a:extLst>
                      <a:ext uri="{FF2B5EF4-FFF2-40B4-BE49-F238E27FC236}">
                        <a16:creationId xmlns:a16="http://schemas.microsoft.com/office/drawing/2014/main" id="{859ECE72-C252-77AA-D9A2-9BA1D9A645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67">
                    <a:extLst>
                      <a:ext uri="{FF2B5EF4-FFF2-40B4-BE49-F238E27FC236}">
                        <a16:creationId xmlns:a16="http://schemas.microsoft.com/office/drawing/2014/main" id="{DBABDC38-A611-E865-1F52-62CA48E76F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0">
                    <a:extLst>
                      <a:ext uri="{FF2B5EF4-FFF2-40B4-BE49-F238E27FC236}">
                        <a16:creationId xmlns:a16="http://schemas.microsoft.com/office/drawing/2014/main" id="{FC53D630-F42E-2033-5860-1939673F720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3">
                    <a:extLst>
                      <a:ext uri="{FF2B5EF4-FFF2-40B4-BE49-F238E27FC236}">
                        <a16:creationId xmlns:a16="http://schemas.microsoft.com/office/drawing/2014/main" id="{EC021795-C29B-11C0-E5B2-AF136EE09B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6">
                    <a:extLst>
                      <a:ext uri="{FF2B5EF4-FFF2-40B4-BE49-F238E27FC236}">
                        <a16:creationId xmlns:a16="http://schemas.microsoft.com/office/drawing/2014/main" id="{89127066-0EC1-E69B-2763-17EF53F77D4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9">
                    <a:extLst>
                      <a:ext uri="{FF2B5EF4-FFF2-40B4-BE49-F238E27FC236}">
                        <a16:creationId xmlns:a16="http://schemas.microsoft.com/office/drawing/2014/main" id="{6B6CD59F-3CDF-DC2F-7629-7D25456A1A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4" name="Group 53">
                <a:extLst>
                  <a:ext uri="{FF2B5EF4-FFF2-40B4-BE49-F238E27FC236}">
                    <a16:creationId xmlns:a16="http://schemas.microsoft.com/office/drawing/2014/main" id="{1AEC402E-386A-ABCA-FAED-AC35560FFD1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60" name="Group 59">
                  <a:extLst>
                    <a:ext uri="{FF2B5EF4-FFF2-40B4-BE49-F238E27FC236}">
                      <a16:creationId xmlns:a16="http://schemas.microsoft.com/office/drawing/2014/main" id="{D05B1D61-BF79-CE17-3316-E22D6375DD6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3C1121DD-6D2D-F6DD-13EB-5BA4FEEC669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916FB59-99AD-CD5D-43A7-7DFCE4405C2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D65EFF6D-F07E-8BD8-4231-62761F20D5F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30">
                    <a:extLst>
                      <a:ext uri="{FF2B5EF4-FFF2-40B4-BE49-F238E27FC236}">
                        <a16:creationId xmlns:a16="http://schemas.microsoft.com/office/drawing/2014/main" id="{288BBD12-64D8-2967-BD02-82576A7A73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F4834E8D-D6E4-CAB3-9A98-0065273DA50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57">
                    <a:extLst>
                      <a:ext uri="{FF2B5EF4-FFF2-40B4-BE49-F238E27FC236}">
                        <a16:creationId xmlns:a16="http://schemas.microsoft.com/office/drawing/2014/main" id="{81F30DBC-DD75-CAAB-A919-54CD8C595B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63" name="Freeform: Shape 58">
                    <a:extLst>
                      <a:ext uri="{FF2B5EF4-FFF2-40B4-BE49-F238E27FC236}">
                        <a16:creationId xmlns:a16="http://schemas.microsoft.com/office/drawing/2014/main" id="{5622C940-8B4B-FCC6-D6C5-C3A5B5887A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5" name="Group 54">
                <a:extLst>
                  <a:ext uri="{FF2B5EF4-FFF2-40B4-BE49-F238E27FC236}">
                    <a16:creationId xmlns:a16="http://schemas.microsoft.com/office/drawing/2014/main" id="{170620AC-69C7-F05B-0FE6-F2A7B369742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6" name="Group 55">
                  <a:extLst>
                    <a:ext uri="{FF2B5EF4-FFF2-40B4-BE49-F238E27FC236}">
                      <a16:creationId xmlns:a16="http://schemas.microsoft.com/office/drawing/2014/main" id="{A866B0E7-3452-342A-E947-5D1B43B5385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8" name="Freeform 68">
                    <a:extLst>
                      <a:ext uri="{FF2B5EF4-FFF2-40B4-BE49-F238E27FC236}">
                        <a16:creationId xmlns:a16="http://schemas.microsoft.com/office/drawing/2014/main" id="{F0A66C71-2E93-8634-693C-65995DDB8C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9">
                    <a:extLst>
                      <a:ext uri="{FF2B5EF4-FFF2-40B4-BE49-F238E27FC236}">
                        <a16:creationId xmlns:a16="http://schemas.microsoft.com/office/drawing/2014/main" id="{B3DCBCA0-C178-92E8-D0AE-6C88604CA4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7" name="Line 70">
                  <a:extLst>
                    <a:ext uri="{FF2B5EF4-FFF2-40B4-BE49-F238E27FC236}">
                      <a16:creationId xmlns:a16="http://schemas.microsoft.com/office/drawing/2014/main" id="{54962A78-719A-152A-D66A-645612403E2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 name="Group 12">
              <a:extLst>
                <a:ext uri="{FF2B5EF4-FFF2-40B4-BE49-F238E27FC236}">
                  <a16:creationId xmlns:a16="http://schemas.microsoft.com/office/drawing/2014/main" id="{0DD8826F-87D1-0808-28F0-C30249A4D8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4" name="Oval 13">
                <a:extLst>
                  <a:ext uri="{FF2B5EF4-FFF2-40B4-BE49-F238E27FC236}">
                    <a16:creationId xmlns:a16="http://schemas.microsoft.com/office/drawing/2014/main" id="{3C5D1AE4-7639-F7C4-B0F2-6DC1C6D53C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5" name="Group 14">
                <a:extLst>
                  <a:ext uri="{FF2B5EF4-FFF2-40B4-BE49-F238E27FC236}">
                    <a16:creationId xmlns:a16="http://schemas.microsoft.com/office/drawing/2014/main" id="{5B31C545-6261-4C90-7449-B0FA0F14B17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30" name="Freeform 64">
                  <a:extLst>
                    <a:ext uri="{FF2B5EF4-FFF2-40B4-BE49-F238E27FC236}">
                      <a16:creationId xmlns:a16="http://schemas.microsoft.com/office/drawing/2014/main" id="{CCFF55EE-F463-5AA3-EA8E-FC71AD5E59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1">
                  <a:extLst>
                    <a:ext uri="{FF2B5EF4-FFF2-40B4-BE49-F238E27FC236}">
                      <a16:creationId xmlns:a16="http://schemas.microsoft.com/office/drawing/2014/main" id="{8A64BA49-D64D-5135-432E-F837497AD3E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1">
                  <a:extLst>
                    <a:ext uri="{FF2B5EF4-FFF2-40B4-BE49-F238E27FC236}">
                      <a16:creationId xmlns:a16="http://schemas.microsoft.com/office/drawing/2014/main" id="{53E1B766-53A4-5272-89AA-5097B67ED7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8">
                  <a:extLst>
                    <a:ext uri="{FF2B5EF4-FFF2-40B4-BE49-F238E27FC236}">
                      <a16:creationId xmlns:a16="http://schemas.microsoft.com/office/drawing/2014/main" id="{B9E623EF-3B1E-5902-5A98-8B0276FEED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4">
                  <a:extLst>
                    <a:ext uri="{FF2B5EF4-FFF2-40B4-BE49-F238E27FC236}">
                      <a16:creationId xmlns:a16="http://schemas.microsoft.com/office/drawing/2014/main" id="{A5E08108-7FFE-988A-27B4-42DC2081A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7">
                  <a:extLst>
                    <a:ext uri="{FF2B5EF4-FFF2-40B4-BE49-F238E27FC236}">
                      <a16:creationId xmlns:a16="http://schemas.microsoft.com/office/drawing/2014/main" id="{773E0169-06B0-CD91-ED69-C5FFA3ABA3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0">
                  <a:extLst>
                    <a:ext uri="{FF2B5EF4-FFF2-40B4-BE49-F238E27FC236}">
                      <a16:creationId xmlns:a16="http://schemas.microsoft.com/office/drawing/2014/main" id="{32E5E29B-D991-75B8-F1CC-E87F58BE97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9">
                  <a:extLst>
                    <a:ext uri="{FF2B5EF4-FFF2-40B4-BE49-F238E27FC236}">
                      <a16:creationId xmlns:a16="http://schemas.microsoft.com/office/drawing/2014/main" id="{DAC2C0F6-D327-B680-AD0E-29DEFE82D53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2">
                  <a:extLst>
                    <a:ext uri="{FF2B5EF4-FFF2-40B4-BE49-F238E27FC236}">
                      <a16:creationId xmlns:a16="http://schemas.microsoft.com/office/drawing/2014/main" id="{DCFACFB9-BC70-8E9B-94B0-EC3990E331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5">
                  <a:extLst>
                    <a:ext uri="{FF2B5EF4-FFF2-40B4-BE49-F238E27FC236}">
                      <a16:creationId xmlns:a16="http://schemas.microsoft.com/office/drawing/2014/main" id="{0C0243D7-FD13-096E-A535-BCB0E882F0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9">
                  <a:extLst>
                    <a:ext uri="{FF2B5EF4-FFF2-40B4-BE49-F238E27FC236}">
                      <a16:creationId xmlns:a16="http://schemas.microsoft.com/office/drawing/2014/main" id="{E40ADF36-29F2-197F-CA56-7F3C21A9E5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2">
                  <a:extLst>
                    <a:ext uri="{FF2B5EF4-FFF2-40B4-BE49-F238E27FC236}">
                      <a16:creationId xmlns:a16="http://schemas.microsoft.com/office/drawing/2014/main" id="{D4040157-022D-D2D3-BA51-FF1AC48D06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5">
                  <a:extLst>
                    <a:ext uri="{FF2B5EF4-FFF2-40B4-BE49-F238E27FC236}">
                      <a16:creationId xmlns:a16="http://schemas.microsoft.com/office/drawing/2014/main" id="{D5D04681-B3BF-355E-9F72-D6D5C61470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8">
                  <a:extLst>
                    <a:ext uri="{FF2B5EF4-FFF2-40B4-BE49-F238E27FC236}">
                      <a16:creationId xmlns:a16="http://schemas.microsoft.com/office/drawing/2014/main" id="{F5274D01-718C-8DAB-E10E-EAA275C140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4" name="Group 43">
                  <a:extLst>
                    <a:ext uri="{FF2B5EF4-FFF2-40B4-BE49-F238E27FC236}">
                      <a16:creationId xmlns:a16="http://schemas.microsoft.com/office/drawing/2014/main" id="{2A7203C8-6D5A-D15D-479C-B62F49E3956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5" name="Line 63">
                    <a:extLst>
                      <a:ext uri="{FF2B5EF4-FFF2-40B4-BE49-F238E27FC236}">
                        <a16:creationId xmlns:a16="http://schemas.microsoft.com/office/drawing/2014/main" id="{F2A721C4-BB1C-B475-8E9F-0E532E92B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66">
                    <a:extLst>
                      <a:ext uri="{FF2B5EF4-FFF2-40B4-BE49-F238E27FC236}">
                        <a16:creationId xmlns:a16="http://schemas.microsoft.com/office/drawing/2014/main" id="{A4D10222-27E8-65CC-D891-16EC7A9F19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67">
                    <a:extLst>
                      <a:ext uri="{FF2B5EF4-FFF2-40B4-BE49-F238E27FC236}">
                        <a16:creationId xmlns:a16="http://schemas.microsoft.com/office/drawing/2014/main" id="{FF2F28B6-2337-C329-446A-56A59192E6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80">
                    <a:extLst>
                      <a:ext uri="{FF2B5EF4-FFF2-40B4-BE49-F238E27FC236}">
                        <a16:creationId xmlns:a16="http://schemas.microsoft.com/office/drawing/2014/main" id="{446022E5-729D-E059-0EFB-60DCD3D20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83">
                    <a:extLst>
                      <a:ext uri="{FF2B5EF4-FFF2-40B4-BE49-F238E27FC236}">
                        <a16:creationId xmlns:a16="http://schemas.microsoft.com/office/drawing/2014/main" id="{34B448DD-DB51-4BFE-7391-F0E77F0D1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86">
                    <a:extLst>
                      <a:ext uri="{FF2B5EF4-FFF2-40B4-BE49-F238E27FC236}">
                        <a16:creationId xmlns:a16="http://schemas.microsoft.com/office/drawing/2014/main" id="{C4ECBED7-4DF3-07D4-C903-0C3466F436E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89">
                    <a:extLst>
                      <a:ext uri="{FF2B5EF4-FFF2-40B4-BE49-F238E27FC236}">
                        <a16:creationId xmlns:a16="http://schemas.microsoft.com/office/drawing/2014/main" id="{17BEFC7B-EF7B-E701-5F94-14A5003FA1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6" name="Group 15">
                <a:extLst>
                  <a:ext uri="{FF2B5EF4-FFF2-40B4-BE49-F238E27FC236}">
                    <a16:creationId xmlns:a16="http://schemas.microsoft.com/office/drawing/2014/main" id="{00A31DDE-6294-E350-9B31-BB2AED729C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22" name="Group 21">
                  <a:extLst>
                    <a:ext uri="{FF2B5EF4-FFF2-40B4-BE49-F238E27FC236}">
                      <a16:creationId xmlns:a16="http://schemas.microsoft.com/office/drawing/2014/main" id="{AC308B80-05DF-C878-E68E-CA949D8CBF0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6" name="Straight Connector 25">
                    <a:extLst>
                      <a:ext uri="{FF2B5EF4-FFF2-40B4-BE49-F238E27FC236}">
                        <a16:creationId xmlns:a16="http://schemas.microsoft.com/office/drawing/2014/main" id="{17C14F70-099F-64BE-337A-A8DEA8609BC6}"/>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302A6CE-C651-7A36-FDA2-A75E7A144AC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Rectangle 30">
                    <a:extLst>
                      <a:ext uri="{FF2B5EF4-FFF2-40B4-BE49-F238E27FC236}">
                        <a16:creationId xmlns:a16="http://schemas.microsoft.com/office/drawing/2014/main" id="{39947FB4-DB7C-9FAD-FE53-C3E8C9938B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30">
                    <a:extLst>
                      <a:ext uri="{FF2B5EF4-FFF2-40B4-BE49-F238E27FC236}">
                        <a16:creationId xmlns:a16="http://schemas.microsoft.com/office/drawing/2014/main" id="{C8624528-A8A2-42DC-9965-2F3A1539C8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116FC009-ECC3-11A8-69FC-5F228B3DB1E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4" name="Freeform: Shape 19">
                    <a:extLst>
                      <a:ext uri="{FF2B5EF4-FFF2-40B4-BE49-F238E27FC236}">
                        <a16:creationId xmlns:a16="http://schemas.microsoft.com/office/drawing/2014/main" id="{5B77C78C-0E98-59B7-DCF8-A595970FF5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5" name="Freeform: Shape 20">
                    <a:extLst>
                      <a:ext uri="{FF2B5EF4-FFF2-40B4-BE49-F238E27FC236}">
                        <a16:creationId xmlns:a16="http://schemas.microsoft.com/office/drawing/2014/main" id="{AC070F26-D4E6-B35D-46F5-C2314E2A2D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7" name="Group 16">
                <a:extLst>
                  <a:ext uri="{FF2B5EF4-FFF2-40B4-BE49-F238E27FC236}">
                    <a16:creationId xmlns:a16="http://schemas.microsoft.com/office/drawing/2014/main" id="{8FC4E3AA-C659-9DCF-D8B3-5B1DA915187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8" name="Group 17">
                  <a:extLst>
                    <a:ext uri="{FF2B5EF4-FFF2-40B4-BE49-F238E27FC236}">
                      <a16:creationId xmlns:a16="http://schemas.microsoft.com/office/drawing/2014/main" id="{99E5D597-F494-4B41-736C-52EB1CB893D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0" name="Freeform 68">
                    <a:extLst>
                      <a:ext uri="{FF2B5EF4-FFF2-40B4-BE49-F238E27FC236}">
                        <a16:creationId xmlns:a16="http://schemas.microsoft.com/office/drawing/2014/main" id="{61A2931B-FF2A-975B-AB37-71DF0F3418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9">
                    <a:extLst>
                      <a:ext uri="{FF2B5EF4-FFF2-40B4-BE49-F238E27FC236}">
                        <a16:creationId xmlns:a16="http://schemas.microsoft.com/office/drawing/2014/main" id="{AA86D59E-5FB1-7C95-B65B-A960F5A9034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9" name="Line 70">
                  <a:extLst>
                    <a:ext uri="{FF2B5EF4-FFF2-40B4-BE49-F238E27FC236}">
                      <a16:creationId xmlns:a16="http://schemas.microsoft.com/office/drawing/2014/main" id="{D4441001-2EF5-3871-F7E0-4165E5A190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93" name="Straight Connector 92">
            <a:extLst>
              <a:ext uri="{FF2B5EF4-FFF2-40B4-BE49-F238E27FC236}">
                <a16:creationId xmlns:a16="http://schemas.microsoft.com/office/drawing/2014/main" id="{3E6F731B-8969-3200-B9DB-3E8612A79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264408" y="3883294"/>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70B95CA7-7C33-82C1-25FB-B083614FA283}"/>
              </a:ext>
            </a:extLst>
          </p:cNvPr>
          <p:cNvSpPr>
            <a:spLocks noGrp="1"/>
          </p:cNvSpPr>
          <p:nvPr>
            <p:ph type="ctrTitle"/>
          </p:nvPr>
        </p:nvSpPr>
        <p:spPr>
          <a:xfrm>
            <a:off x="612648" y="697234"/>
            <a:ext cx="5852160" cy="2925456"/>
          </a:xfrm>
          <a:prstGeom prst="rect">
            <a:avLst/>
          </a:prstGeom>
        </p:spPr>
        <p:txBody>
          <a:bodyPr anchor="b" anchorCtr="0">
            <a:noAutofit/>
          </a:bodyPr>
          <a:lstStyle>
            <a:lvl1pPr algn="ctr">
              <a:defRPr sz="4000"/>
            </a:lvl1pPr>
          </a:lstStyle>
          <a:p>
            <a:r>
              <a:rPr lang="en-US"/>
              <a:t>Click to edit Master title style</a:t>
            </a:r>
          </a:p>
        </p:txBody>
      </p:sp>
      <p:sp>
        <p:nvSpPr>
          <p:cNvPr id="8" name="Subtitle 2">
            <a:extLst>
              <a:ext uri="{FF2B5EF4-FFF2-40B4-BE49-F238E27FC236}">
                <a16:creationId xmlns:a16="http://schemas.microsoft.com/office/drawing/2014/main" id="{E8955AA8-3423-1402-F58D-56D367DC7544}"/>
              </a:ext>
            </a:extLst>
          </p:cNvPr>
          <p:cNvSpPr>
            <a:spLocks noGrp="1"/>
          </p:cNvSpPr>
          <p:nvPr>
            <p:ph type="subTitle" idx="1"/>
          </p:nvPr>
        </p:nvSpPr>
        <p:spPr>
          <a:xfrm>
            <a:off x="612648" y="4143898"/>
            <a:ext cx="5852160" cy="1545336"/>
          </a:xfrm>
        </p:spPr>
        <p:txBody>
          <a:bodyPr anchor="t" anchorCtr="0">
            <a:noAutofit/>
          </a:bodyPr>
          <a:lstStyle>
            <a:lvl1pPr marL="0" indent="0" algn="ctr">
              <a:lnSpc>
                <a:spcPct val="100000"/>
              </a:lnSpc>
              <a:buNone/>
              <a:defRPr sz="1800" cap="all" spc="1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3035586" y="6343955"/>
            <a:ext cx="2805405" cy="365125"/>
          </a:xfrm>
          <a:prstGeom prst="rect">
            <a:avLst/>
          </a:prstGeom>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6061286" y="6343955"/>
            <a:ext cx="429207"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5737706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C08E8F-21C4-BDA0-1FEA-E51B8E9CB351}"/>
              </a:ext>
            </a:extLst>
          </p:cNvPr>
          <p:cNvGrpSpPr/>
          <p:nvPr/>
        </p:nvGrpSpPr>
        <p:grpSpPr>
          <a:xfrm flipH="1">
            <a:off x="9740417" y="457964"/>
            <a:ext cx="2227875" cy="5970551"/>
            <a:chOff x="9740417" y="457964"/>
            <a:chExt cx="2227875" cy="5970551"/>
          </a:xfrm>
        </p:grpSpPr>
        <p:grpSp>
          <p:nvGrpSpPr>
            <p:cNvPr id="8" name="Group 7">
              <a:extLst>
                <a:ext uri="{FF2B5EF4-FFF2-40B4-BE49-F238E27FC236}">
                  <a16:creationId xmlns:a16="http://schemas.microsoft.com/office/drawing/2014/main" id="{A65EDA3F-843D-ADBB-966A-DB1A2A5166C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24" name="Group 23">
                <a:extLst>
                  <a:ext uri="{FF2B5EF4-FFF2-40B4-BE49-F238E27FC236}">
                    <a16:creationId xmlns:a16="http://schemas.microsoft.com/office/drawing/2014/main" id="{61B5AC1E-4E60-E55C-F99A-C82C820F57E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30" name="Group 29">
                  <a:extLst>
                    <a:ext uri="{FF2B5EF4-FFF2-40B4-BE49-F238E27FC236}">
                      <a16:creationId xmlns:a16="http://schemas.microsoft.com/office/drawing/2014/main" id="{95710207-8E92-8065-A970-1DD14538E1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42F4499F-CCFF-BE52-2AE4-5B68AED9B3B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8FAE142-A102-E457-095D-59B239E4986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FE818EA7-840E-B523-CA43-BE90E3B561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0">
                    <a:extLst>
                      <a:ext uri="{FF2B5EF4-FFF2-40B4-BE49-F238E27FC236}">
                        <a16:creationId xmlns:a16="http://schemas.microsoft.com/office/drawing/2014/main" id="{DBDA4452-94B1-8350-4FDB-EFB58824F80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2B2F4B6F-70DB-7396-B99F-C4E444D9B46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57">
                    <a:extLst>
                      <a:ext uri="{FF2B5EF4-FFF2-40B4-BE49-F238E27FC236}">
                        <a16:creationId xmlns:a16="http://schemas.microsoft.com/office/drawing/2014/main" id="{8BDDCFCA-0EF1-29B9-00F4-A588AF4000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3" name="Freeform: Shape 58">
                    <a:extLst>
                      <a:ext uri="{FF2B5EF4-FFF2-40B4-BE49-F238E27FC236}">
                        <a16:creationId xmlns:a16="http://schemas.microsoft.com/office/drawing/2014/main" id="{AC0DFEA6-DB81-94B0-E975-1C49757EA9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5" name="Group 24">
                <a:extLst>
                  <a:ext uri="{FF2B5EF4-FFF2-40B4-BE49-F238E27FC236}">
                    <a16:creationId xmlns:a16="http://schemas.microsoft.com/office/drawing/2014/main" id="{AF59F6E7-21D4-8707-43CA-087E19578E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26" name="Group 25">
                  <a:extLst>
                    <a:ext uri="{FF2B5EF4-FFF2-40B4-BE49-F238E27FC236}">
                      <a16:creationId xmlns:a16="http://schemas.microsoft.com/office/drawing/2014/main" id="{4A38BAEA-44BA-7155-9C72-9138317A1F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8" name="Freeform 68">
                    <a:extLst>
                      <a:ext uri="{FF2B5EF4-FFF2-40B4-BE49-F238E27FC236}">
                        <a16:creationId xmlns:a16="http://schemas.microsoft.com/office/drawing/2014/main" id="{0BAF2DD0-AD60-8573-53DB-993D86BAA5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520062C7-8B68-E834-D399-30EEC999A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Line 70">
                  <a:extLst>
                    <a:ext uri="{FF2B5EF4-FFF2-40B4-BE49-F238E27FC236}">
                      <a16:creationId xmlns:a16="http://schemas.microsoft.com/office/drawing/2014/main" id="{103C961E-7827-DB34-96BE-56C18B33C84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3831D031-9B96-5A75-6664-93344812D8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0" name="Group 9">
                <a:extLst>
                  <a:ext uri="{FF2B5EF4-FFF2-40B4-BE49-F238E27FC236}">
                    <a16:creationId xmlns:a16="http://schemas.microsoft.com/office/drawing/2014/main" id="{84126BE9-9F7A-9AF0-5260-9775155298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 name="Group 15">
                  <a:extLst>
                    <a:ext uri="{FF2B5EF4-FFF2-40B4-BE49-F238E27FC236}">
                      <a16:creationId xmlns:a16="http://schemas.microsoft.com/office/drawing/2014/main" id="{8906F989-CBC1-B62D-2528-65CA7B1A5CE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0" name="Straight Connector 19">
                    <a:extLst>
                      <a:ext uri="{FF2B5EF4-FFF2-40B4-BE49-F238E27FC236}">
                        <a16:creationId xmlns:a16="http://schemas.microsoft.com/office/drawing/2014/main" id="{1466E447-0F70-081B-1290-B8EE7C029D3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3D0125F-AA06-77AC-1A70-35B4C3D151E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30">
                    <a:extLst>
                      <a:ext uri="{FF2B5EF4-FFF2-40B4-BE49-F238E27FC236}">
                        <a16:creationId xmlns:a16="http://schemas.microsoft.com/office/drawing/2014/main" id="{9FB536AB-CC9D-EF43-764A-BDA6D3536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30">
                    <a:extLst>
                      <a:ext uri="{FF2B5EF4-FFF2-40B4-BE49-F238E27FC236}">
                        <a16:creationId xmlns:a16="http://schemas.microsoft.com/office/drawing/2014/main" id="{27BCD93A-F6D3-B4BB-B4BD-3FB7B22982B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14B0F9-E206-61B3-B94D-29E2B9E950B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8" name="Freeform: Shape 141">
                    <a:extLst>
                      <a:ext uri="{FF2B5EF4-FFF2-40B4-BE49-F238E27FC236}">
                        <a16:creationId xmlns:a16="http://schemas.microsoft.com/office/drawing/2014/main" id="{BE2287FA-B742-96AC-20EE-A120A175A7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9" name="Freeform: Shape 142">
                    <a:extLst>
                      <a:ext uri="{FF2B5EF4-FFF2-40B4-BE49-F238E27FC236}">
                        <a16:creationId xmlns:a16="http://schemas.microsoft.com/office/drawing/2014/main" id="{ABD4CB87-7C84-CA5E-440C-0DBE244031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1" name="Group 10">
                <a:extLst>
                  <a:ext uri="{FF2B5EF4-FFF2-40B4-BE49-F238E27FC236}">
                    <a16:creationId xmlns:a16="http://schemas.microsoft.com/office/drawing/2014/main" id="{CCB2077E-0279-E8FA-B509-2228C725C14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2" name="Group 11">
                  <a:extLst>
                    <a:ext uri="{FF2B5EF4-FFF2-40B4-BE49-F238E27FC236}">
                      <a16:creationId xmlns:a16="http://schemas.microsoft.com/office/drawing/2014/main" id="{B0BEA08B-F521-4923-A6BD-8D20C508093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2EAC3EE0-4EEF-A6CF-D309-75B294E64DA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7F448550-8EAB-AA60-AB70-359190C846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7E2CFC90-E41C-9543-B005-93733384001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38" name="Straight Connector 37">
            <a:extLst>
              <a:ext uri="{FF2B5EF4-FFF2-40B4-BE49-F238E27FC236}">
                <a16:creationId xmlns:a16="http://schemas.microsoft.com/office/drawing/2014/main" id="{7B9571A4-6852-2595-903A-1B4CA40FC353}"/>
              </a:ext>
            </a:extLst>
          </p:cNvPr>
          <p:cNvCxnSpPr>
            <a:cxnSpLocks/>
          </p:cNvCxnSpPr>
          <p:nvPr userDrawn="1"/>
        </p:nvCxnSpPr>
        <p:spPr>
          <a:xfrm>
            <a:off x="714375" y="2494921"/>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609600" y="685800"/>
            <a:ext cx="8229600" cy="1532787"/>
          </a:xfrm>
          <a:prstGeom prst="rect">
            <a:avLst/>
          </a:prstGeom>
        </p:spPr>
        <p:txBody>
          <a:bodyPr anchor="b">
            <a:noAutofit/>
          </a:bodyPr>
          <a:lstStyle>
            <a:lvl1pPr>
              <a:defRPr sz="4000"/>
            </a:lvl1pPr>
          </a:lstStyle>
          <a:p>
            <a:r>
              <a:rPr lang="en-US" dirty="0"/>
              <a:t>Agenda</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12647" y="2771255"/>
            <a:ext cx="8226553" cy="3252513"/>
          </a:xfrm>
        </p:spPr>
        <p:txBody>
          <a:bodyPr>
            <a:noAutofit/>
          </a:bodyPr>
          <a:lstStyle>
            <a:lvl1pPr marL="342900" indent="-342900">
              <a:lnSpc>
                <a:spcPct val="130000"/>
              </a:lnSpc>
              <a:buFont typeface="+mj-lt"/>
              <a:buAutoNum type="arabicPeriod"/>
              <a:defRPr sz="1800" cap="all" baseline="0"/>
            </a:lvl1pPr>
            <a:lvl2pPr marL="571500" indent="-342900">
              <a:buFont typeface="+mj-lt"/>
              <a:buAutoNum type="alphaLcPeriod"/>
              <a:defRPr sz="1800" cap="all"/>
            </a:lvl2pPr>
            <a:lvl3pPr marL="800100" indent="-342900">
              <a:buFont typeface="+mj-lt"/>
              <a:buAutoNum type="romanLcPeriod"/>
              <a:defRPr sz="1800" cap="all"/>
            </a:lvl3pPr>
            <a:lvl4pPr marL="1028700" indent="-342900">
              <a:buFont typeface="+mj-lt"/>
              <a:buAutoNum type="arabicParenR"/>
              <a:defRPr sz="1800" cap="all"/>
            </a:lvl4pPr>
            <a:lvl5pPr marL="1257300" indent="-342900">
              <a:buFont typeface="+mj-lt"/>
              <a:buAutoNum type="alphaLcParenR"/>
              <a:defRPr sz="1800" cap="all"/>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8409993" y="6343955"/>
            <a:ext cx="429207"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171680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with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0CC6F6-0F36-4E6D-DC3B-944BDE9BB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4575763"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11" name="Title 1">
            <a:extLst>
              <a:ext uri="{FF2B5EF4-FFF2-40B4-BE49-F238E27FC236}">
                <a16:creationId xmlns:a16="http://schemas.microsoft.com/office/drawing/2014/main" id="{B3337ACC-66A8-D3EE-ADA8-E5899EA2C03B}"/>
              </a:ext>
            </a:extLst>
          </p:cNvPr>
          <p:cNvSpPr>
            <a:spLocks noGrp="1"/>
          </p:cNvSpPr>
          <p:nvPr>
            <p:ph type="title" hasCustomPrompt="1"/>
          </p:nvPr>
        </p:nvSpPr>
        <p:spPr>
          <a:xfrm>
            <a:off x="5192037" y="685800"/>
            <a:ext cx="6384266" cy="1532787"/>
          </a:xfrm>
          <a:prstGeom prst="rect">
            <a:avLst/>
          </a:prstGeom>
        </p:spPr>
        <p:txBody>
          <a:bodyPr anchor="b">
            <a:noAutofit/>
          </a:bodyPr>
          <a:lstStyle>
            <a:lvl1pPr>
              <a:defRPr sz="4000"/>
            </a:lvl1pPr>
          </a:lstStyle>
          <a:p>
            <a:r>
              <a:rPr lang="en-US"/>
              <a:t>Agenda</a:t>
            </a:r>
          </a:p>
        </p:txBody>
      </p:sp>
      <p:sp>
        <p:nvSpPr>
          <p:cNvPr id="14" name="Picture Placeholder 24">
            <a:extLst>
              <a:ext uri="{FF2B5EF4-FFF2-40B4-BE49-F238E27FC236}">
                <a16:creationId xmlns:a16="http://schemas.microsoft.com/office/drawing/2014/main" id="{15B18755-94AA-6BC3-BF5F-5FBE9DCD3CC9}"/>
              </a:ext>
            </a:extLst>
          </p:cNvPr>
          <p:cNvSpPr>
            <a:spLocks noGrp="1"/>
          </p:cNvSpPr>
          <p:nvPr>
            <p:ph type="pic" sz="quarter" idx="17" hasCustomPrompt="1"/>
          </p:nvPr>
        </p:nvSpPr>
        <p:spPr>
          <a:xfrm>
            <a:off x="276201" y="233172"/>
            <a:ext cx="4023360" cy="6391656"/>
          </a:xfrm>
          <a:blipFill>
            <a:blip r:embed="rId2">
              <a:alphaModFix amt="60000"/>
            </a:blip>
            <a:stretch>
              <a:fillRect/>
            </a:stretch>
          </a:blipFill>
        </p:spPr>
        <p:txBody>
          <a:bodyPr/>
          <a:lstStyle>
            <a:lvl1pPr>
              <a:defRPr/>
            </a:lvl1pPr>
          </a:lstStyle>
          <a:p>
            <a:r>
              <a:rPr lang="en-US" dirty="0"/>
              <a:t> </a:t>
            </a:r>
          </a:p>
        </p:txBody>
      </p:sp>
      <p:cxnSp>
        <p:nvCxnSpPr>
          <p:cNvPr id="10" name="Straight Connector 9">
            <a:extLst>
              <a:ext uri="{FF2B5EF4-FFF2-40B4-BE49-F238E27FC236}">
                <a16:creationId xmlns:a16="http://schemas.microsoft.com/office/drawing/2014/main" id="{D8828F05-5102-DECF-D23D-45D10DF04ED1}"/>
              </a:ext>
            </a:extLst>
          </p:cNvPr>
          <p:cNvCxnSpPr>
            <a:cxnSpLocks/>
          </p:cNvCxnSpPr>
          <p:nvPr userDrawn="1"/>
        </p:nvCxnSpPr>
        <p:spPr>
          <a:xfrm>
            <a:off x="5296812" y="2494921"/>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6">
            <a:extLst>
              <a:ext uri="{FF2B5EF4-FFF2-40B4-BE49-F238E27FC236}">
                <a16:creationId xmlns:a16="http://schemas.microsoft.com/office/drawing/2014/main" id="{9B592AC5-89CD-4A5B-6EC1-2622ED92A8B3}"/>
              </a:ext>
            </a:extLst>
          </p:cNvPr>
          <p:cNvSpPr>
            <a:spLocks noGrp="1"/>
          </p:cNvSpPr>
          <p:nvPr>
            <p:ph sz="quarter" idx="15"/>
          </p:nvPr>
        </p:nvSpPr>
        <p:spPr>
          <a:xfrm>
            <a:off x="5195084" y="2771255"/>
            <a:ext cx="6384266" cy="3252513"/>
          </a:xfrm>
        </p:spPr>
        <p:txBody>
          <a:bodyPr>
            <a:noAutofit/>
          </a:bodyPr>
          <a:lstStyle>
            <a:lvl1pPr marL="342900" indent="-342900">
              <a:lnSpc>
                <a:spcPct val="130000"/>
              </a:lnSpc>
              <a:buFont typeface="+mj-lt"/>
              <a:buAutoNum type="arabicPeriod"/>
              <a:defRPr sz="1800" cap="all" baseline="0"/>
            </a:lvl1pPr>
            <a:lvl2pPr marL="571500" indent="-342900">
              <a:buFont typeface="+mj-lt"/>
              <a:buAutoNum type="alphaLcPeriod"/>
              <a:defRPr sz="1800" cap="all"/>
            </a:lvl2pPr>
            <a:lvl3pPr marL="800100" indent="-342900">
              <a:buFont typeface="+mj-lt"/>
              <a:buAutoNum type="romanLcPeriod"/>
              <a:defRPr sz="1800" cap="all"/>
            </a:lvl3pPr>
            <a:lvl4pPr marL="1028700" indent="-342900">
              <a:buFont typeface="+mj-lt"/>
              <a:buAutoNum type="arabicParenR"/>
              <a:defRPr sz="1800" cap="all"/>
            </a:lvl4pPr>
            <a:lvl5pPr marL="1257300" indent="-342900">
              <a:buFont typeface="+mj-lt"/>
              <a:buAutoNum type="alphaLcParenR"/>
              <a:defRPr sz="1800" cap="all"/>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5192038" y="6343955"/>
            <a:ext cx="2985400" cy="365125"/>
          </a:xfrm>
          <a:prstGeom prst="rect">
            <a:avLst/>
          </a:prstGeom>
        </p:spPr>
        <p:txBody>
          <a:bodyPr>
            <a:noAutofit/>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9535886" y="6343955"/>
            <a:ext cx="1553108" cy="365125"/>
          </a:xfrm>
          <a:prstGeom prst="rect">
            <a:avLst/>
          </a:prstGeom>
        </p:spPr>
        <p:txBody>
          <a:bodyPr>
            <a:noAutofit/>
          </a:bodyPr>
          <a:lstStyle/>
          <a:p>
            <a:r>
              <a:rPr lang="en-US"/>
              <a:t>20xx</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576303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218FBE0F-9B63-6A71-94B1-0F594CAF611D}"/>
              </a:ext>
            </a:extLst>
          </p:cNvPr>
          <p:cNvGrpSpPr/>
          <p:nvPr/>
        </p:nvGrpSpPr>
        <p:grpSpPr>
          <a:xfrm rot="2700000">
            <a:off x="10522137" y="4483036"/>
            <a:ext cx="633413" cy="1862138"/>
            <a:chOff x="5959192" y="333389"/>
            <a:chExt cx="633413" cy="1862138"/>
          </a:xfrm>
        </p:grpSpPr>
        <p:grpSp>
          <p:nvGrpSpPr>
            <p:cNvPr id="66" name="Group 65">
              <a:extLst>
                <a:ext uri="{FF2B5EF4-FFF2-40B4-BE49-F238E27FC236}">
                  <a16:creationId xmlns:a16="http://schemas.microsoft.com/office/drawing/2014/main" id="{15FF1AEF-EA93-71FD-09DD-2D65CBDC09D9}"/>
                </a:ext>
              </a:extLst>
            </p:cNvPr>
            <p:cNvGrpSpPr/>
            <p:nvPr/>
          </p:nvGrpSpPr>
          <p:grpSpPr>
            <a:xfrm>
              <a:off x="5959192" y="333389"/>
              <a:ext cx="633413" cy="1419225"/>
              <a:chOff x="5959192" y="333389"/>
              <a:chExt cx="633413" cy="1419225"/>
            </a:xfrm>
          </p:grpSpPr>
          <p:sp>
            <p:nvSpPr>
              <p:cNvPr id="68" name="Freeform 68">
                <a:extLst>
                  <a:ext uri="{FF2B5EF4-FFF2-40B4-BE49-F238E27FC236}">
                    <a16:creationId xmlns:a16="http://schemas.microsoft.com/office/drawing/2014/main" id="{CE3B7C33-3CEA-C7DC-6D9B-1B19D283EAB7}"/>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9">
                <a:extLst>
                  <a:ext uri="{FF2B5EF4-FFF2-40B4-BE49-F238E27FC236}">
                    <a16:creationId xmlns:a16="http://schemas.microsoft.com/office/drawing/2014/main" id="{44E07912-E7DB-41E1-BBB5-E914477D273F}"/>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67" name="Line 70">
              <a:extLst>
                <a:ext uri="{FF2B5EF4-FFF2-40B4-BE49-F238E27FC236}">
                  <a16:creationId xmlns:a16="http://schemas.microsoft.com/office/drawing/2014/main" id="{0679C784-04BA-6538-188E-E570BFAA79A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 name="Group 69">
            <a:extLst>
              <a:ext uri="{FF2B5EF4-FFF2-40B4-BE49-F238E27FC236}">
                <a16:creationId xmlns:a16="http://schemas.microsoft.com/office/drawing/2014/main" id="{C4EE5BC5-2282-EF22-2D27-9605690AD2F9}"/>
              </a:ext>
            </a:extLst>
          </p:cNvPr>
          <p:cNvGrpSpPr/>
          <p:nvPr/>
        </p:nvGrpSpPr>
        <p:grpSpPr>
          <a:xfrm>
            <a:off x="1079500" y="649304"/>
            <a:ext cx="698051" cy="1372591"/>
            <a:chOff x="1079500" y="649304"/>
            <a:chExt cx="698051" cy="1372591"/>
          </a:xfrm>
        </p:grpSpPr>
        <p:sp>
          <p:nvSpPr>
            <p:cNvPr id="71" name="Oval 70">
              <a:extLst>
                <a:ext uri="{FF2B5EF4-FFF2-40B4-BE49-F238E27FC236}">
                  <a16:creationId xmlns:a16="http://schemas.microsoft.com/office/drawing/2014/main" id="{728D3B3C-3AE0-8ED5-280F-D333F02F1258}"/>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72" name="Group 71">
              <a:extLst>
                <a:ext uri="{FF2B5EF4-FFF2-40B4-BE49-F238E27FC236}">
                  <a16:creationId xmlns:a16="http://schemas.microsoft.com/office/drawing/2014/main" id="{FEF8264A-5687-D010-2ECD-9D58025DB73F}"/>
                </a:ext>
              </a:extLst>
            </p:cNvPr>
            <p:cNvGrpSpPr/>
            <p:nvPr/>
          </p:nvGrpSpPr>
          <p:grpSpPr>
            <a:xfrm rot="10800000">
              <a:off x="1079500" y="952167"/>
              <a:ext cx="641184" cy="1069728"/>
              <a:chOff x="6484111" y="2967038"/>
              <a:chExt cx="641184" cy="1069728"/>
            </a:xfrm>
          </p:grpSpPr>
          <p:grpSp>
            <p:nvGrpSpPr>
              <p:cNvPr id="73" name="Group 72">
                <a:extLst>
                  <a:ext uri="{FF2B5EF4-FFF2-40B4-BE49-F238E27FC236}">
                    <a16:creationId xmlns:a16="http://schemas.microsoft.com/office/drawing/2014/main" id="{60A8F3A8-A2DC-5ADC-4FD9-393659D891DE}"/>
                  </a:ext>
                </a:extLst>
              </p:cNvPr>
              <p:cNvGrpSpPr/>
              <p:nvPr/>
            </p:nvGrpSpPr>
            <p:grpSpPr>
              <a:xfrm>
                <a:off x="6808136" y="2967038"/>
                <a:ext cx="317159" cy="932400"/>
                <a:chOff x="6808136" y="2967038"/>
                <a:chExt cx="317159" cy="932400"/>
              </a:xfrm>
            </p:grpSpPr>
            <p:sp>
              <p:nvSpPr>
                <p:cNvPr id="78" name="Freeform 68">
                  <a:extLst>
                    <a:ext uri="{FF2B5EF4-FFF2-40B4-BE49-F238E27FC236}">
                      <a16:creationId xmlns:a16="http://schemas.microsoft.com/office/drawing/2014/main" id="{0B7D5584-0C9B-A0CD-A775-8C759CBAC82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9">
                  <a:extLst>
                    <a:ext uri="{FF2B5EF4-FFF2-40B4-BE49-F238E27FC236}">
                      <a16:creationId xmlns:a16="http://schemas.microsoft.com/office/drawing/2014/main" id="{5FAFBF8A-D6D3-F82D-B4E1-5D0E1DE8220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Line 70">
                  <a:extLst>
                    <a:ext uri="{FF2B5EF4-FFF2-40B4-BE49-F238E27FC236}">
                      <a16:creationId xmlns:a16="http://schemas.microsoft.com/office/drawing/2014/main" id="{6D9602E0-52EF-81E6-73A3-E6F3B2521F95}"/>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4" name="Group 73">
                <a:extLst>
                  <a:ext uri="{FF2B5EF4-FFF2-40B4-BE49-F238E27FC236}">
                    <a16:creationId xmlns:a16="http://schemas.microsoft.com/office/drawing/2014/main" id="{B72D4C62-7F4E-3C19-F030-759BBCC73ADD}"/>
                  </a:ext>
                </a:extLst>
              </p:cNvPr>
              <p:cNvGrpSpPr/>
              <p:nvPr/>
            </p:nvGrpSpPr>
            <p:grpSpPr>
              <a:xfrm rot="18900000" flipH="1">
                <a:off x="6484111" y="3104366"/>
                <a:ext cx="317159" cy="932400"/>
                <a:chOff x="6808136" y="2967038"/>
                <a:chExt cx="317159" cy="932400"/>
              </a:xfrm>
            </p:grpSpPr>
            <p:sp>
              <p:nvSpPr>
                <p:cNvPr id="75" name="Freeform 68">
                  <a:extLst>
                    <a:ext uri="{FF2B5EF4-FFF2-40B4-BE49-F238E27FC236}">
                      <a16:creationId xmlns:a16="http://schemas.microsoft.com/office/drawing/2014/main" id="{9B64F73D-DDBE-F99D-B5A4-E2031361D67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69">
                  <a:extLst>
                    <a:ext uri="{FF2B5EF4-FFF2-40B4-BE49-F238E27FC236}">
                      <a16:creationId xmlns:a16="http://schemas.microsoft.com/office/drawing/2014/main" id="{BB633787-0233-D377-F0AF-3F313A1835D1}"/>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Line 70">
                  <a:extLst>
                    <a:ext uri="{FF2B5EF4-FFF2-40B4-BE49-F238E27FC236}">
                      <a16:creationId xmlns:a16="http://schemas.microsoft.com/office/drawing/2014/main" id="{E218811C-28A2-31DD-C23E-EF36A5D3510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61" name="Straight Connector 60">
            <a:extLst>
              <a:ext uri="{FF2B5EF4-FFF2-40B4-BE49-F238E27FC236}">
                <a16:creationId xmlns:a16="http://schemas.microsoft.com/office/drawing/2014/main" id="{46345B66-BEAE-193A-4397-C22AA5BF93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821680" y="3544697"/>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Title 1">
            <a:extLst>
              <a:ext uri="{FF2B5EF4-FFF2-40B4-BE49-F238E27FC236}">
                <a16:creationId xmlns:a16="http://schemas.microsoft.com/office/drawing/2014/main" id="{6FA74A03-875B-FA64-4AF9-93EBDBB38452}"/>
              </a:ext>
            </a:extLst>
          </p:cNvPr>
          <p:cNvSpPr>
            <a:spLocks noGrp="1"/>
          </p:cNvSpPr>
          <p:nvPr>
            <p:ph type="title"/>
          </p:nvPr>
        </p:nvSpPr>
        <p:spPr>
          <a:xfrm>
            <a:off x="3757422" y="1747177"/>
            <a:ext cx="4677156" cy="1495065"/>
          </a:xfrm>
          <a:prstGeom prst="rect">
            <a:avLst/>
          </a:prstGeom>
        </p:spPr>
        <p:txBody>
          <a:bodyPr anchor="b">
            <a:noAutofit/>
          </a:bodyPr>
          <a:lstStyle>
            <a:lvl1pPr algn="ctr">
              <a:defRPr sz="3200">
                <a:solidFill>
                  <a:schemeClr val="tx1">
                    <a:lumMod val="75000"/>
                    <a:lumOff val="25000"/>
                  </a:schemeClr>
                </a:solidFill>
              </a:defRPr>
            </a:lvl1pPr>
          </a:lstStyle>
          <a:p>
            <a:r>
              <a:rPr lang="en-US" dirty="0"/>
              <a:t>Click to edit Master title style</a:t>
            </a:r>
          </a:p>
        </p:txBody>
      </p:sp>
      <p:sp>
        <p:nvSpPr>
          <p:cNvPr id="59" name="Content Placeholder 7">
            <a:extLst>
              <a:ext uri="{FF2B5EF4-FFF2-40B4-BE49-F238E27FC236}">
                <a16:creationId xmlns:a16="http://schemas.microsoft.com/office/drawing/2014/main" id="{A53C4390-318D-97F3-BC85-79B2C11CBDDC}"/>
              </a:ext>
            </a:extLst>
          </p:cNvPr>
          <p:cNvSpPr>
            <a:spLocks noGrp="1"/>
          </p:cNvSpPr>
          <p:nvPr>
            <p:ph sz="quarter" idx="14"/>
          </p:nvPr>
        </p:nvSpPr>
        <p:spPr>
          <a:xfrm>
            <a:off x="3757422" y="3847150"/>
            <a:ext cx="4677156" cy="2014819"/>
          </a:xfrm>
        </p:spPr>
        <p:txBody>
          <a:bodyPr anchor="t" anchorCtr="0">
            <a:noAutofit/>
          </a:bodyPr>
          <a:lstStyle>
            <a:lvl1pPr marL="0" indent="0" algn="ctr">
              <a:buNone/>
              <a:defRPr sz="1400"/>
            </a:lvl1pPr>
            <a:lvl2pPr marL="228600" indent="0" algn="ctr">
              <a:buNone/>
              <a:defRPr sz="1400"/>
            </a:lvl2pPr>
            <a:lvl3pPr marL="457200" indent="0" algn="ctr">
              <a:buNone/>
              <a:defRPr sz="1400"/>
            </a:lvl3pPr>
            <a:lvl4pPr marL="685800" indent="0" algn="ctr">
              <a:buNone/>
              <a:defRPr sz="1400"/>
            </a:lvl4pPr>
            <a:lvl5pPr marL="914400" indent="0" algn="ctr">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343955"/>
            <a:ext cx="2202644" cy="365125"/>
          </a:xfrm>
          <a:prstGeom prst="rect">
            <a:avLst/>
          </a:prstGeom>
        </p:spPr>
        <p:txBody>
          <a:body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343955"/>
            <a:ext cx="2805405" cy="365125"/>
          </a:xfrm>
          <a:prstGeom prst="rect">
            <a:avLst/>
          </a:prstGeo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11147096" y="6343955"/>
            <a:ext cx="429207" cy="365125"/>
          </a:xfrm>
          <a:prstGeom prst="rect">
            <a:avLst/>
          </a:prstGeo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1240877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7A6EA59-28D6-DA53-6F3E-EF38136F981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flipV="1">
            <a:off x="9970657" y="4426541"/>
            <a:ext cx="1785984" cy="2211229"/>
            <a:chOff x="3125006" y="3171595"/>
            <a:chExt cx="1785984" cy="2211229"/>
          </a:xfrm>
        </p:grpSpPr>
        <p:grpSp>
          <p:nvGrpSpPr>
            <p:cNvPr id="8" name="Group 7">
              <a:extLst>
                <a:ext uri="{FF2B5EF4-FFF2-40B4-BE49-F238E27FC236}">
                  <a16:creationId xmlns:a16="http://schemas.microsoft.com/office/drawing/2014/main" id="{32FCA871-839C-CEC7-2429-2FB727ED154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 name="Straight Connector 11">
                <a:extLst>
                  <a:ext uri="{FF2B5EF4-FFF2-40B4-BE49-F238E27FC236}">
                    <a16:creationId xmlns:a16="http://schemas.microsoft.com/office/drawing/2014/main" id="{294CE533-E091-38A9-12CE-9D47E91484D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4C87F8D-8670-D62F-6A3D-320EB05E7C6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30">
                <a:extLst>
                  <a:ext uri="{FF2B5EF4-FFF2-40B4-BE49-F238E27FC236}">
                    <a16:creationId xmlns:a16="http://schemas.microsoft.com/office/drawing/2014/main" id="{658C07E6-9AB5-F814-07D0-179C8EA4C13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30">
                <a:extLst>
                  <a:ext uri="{FF2B5EF4-FFF2-40B4-BE49-F238E27FC236}">
                    <a16:creationId xmlns:a16="http://schemas.microsoft.com/office/drawing/2014/main" id="{312A15F3-AD33-F4D5-DB86-AB66803005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FBDE8181-8F3F-D7BB-5383-9E342A3280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 name="Freeform: Shape 141">
                <a:extLst>
                  <a:ext uri="{FF2B5EF4-FFF2-40B4-BE49-F238E27FC236}">
                    <a16:creationId xmlns:a16="http://schemas.microsoft.com/office/drawing/2014/main" id="{B248150E-6D66-9535-F0D8-EA9C79BC60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1" name="Freeform: Shape 142">
                <a:extLst>
                  <a:ext uri="{FF2B5EF4-FFF2-40B4-BE49-F238E27FC236}">
                    <a16:creationId xmlns:a16="http://schemas.microsoft.com/office/drawing/2014/main" id="{4A3475E1-5BDA-CFB0-E1B9-6A85E4E03A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cxnSp>
        <p:nvCxnSpPr>
          <p:cNvPr id="17" name="Straight Connector 16">
            <a:extLst>
              <a:ext uri="{FF2B5EF4-FFF2-40B4-BE49-F238E27FC236}">
                <a16:creationId xmlns:a16="http://schemas.microsoft.com/office/drawing/2014/main" id="{56185C57-0CFE-3698-7D7A-034CA9A84ACC}"/>
              </a:ext>
            </a:extLst>
          </p:cNvPr>
          <p:cNvCxnSpPr>
            <a:cxnSpLocks/>
          </p:cNvCxnSpPr>
          <p:nvPr/>
        </p:nvCxnSpPr>
        <p:spPr>
          <a:xfrm rot="16200000" flipH="1">
            <a:off x="4476023" y="3429000"/>
            <a:ext cx="54864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Title 15">
            <a:extLst>
              <a:ext uri="{FF2B5EF4-FFF2-40B4-BE49-F238E27FC236}">
                <a16:creationId xmlns:a16="http://schemas.microsoft.com/office/drawing/2014/main" id="{4A3E2E5C-03FE-F488-47C1-088F8046CA14}"/>
              </a:ext>
            </a:extLst>
          </p:cNvPr>
          <p:cNvSpPr>
            <a:spLocks noGrp="1"/>
          </p:cNvSpPr>
          <p:nvPr>
            <p:ph type="title"/>
          </p:nvPr>
        </p:nvSpPr>
        <p:spPr>
          <a:xfrm>
            <a:off x="612649" y="2197571"/>
            <a:ext cx="3661890" cy="2483849"/>
          </a:xfrm>
        </p:spPr>
        <p:txBody>
          <a:bodyPr anchor="ctr"/>
          <a:lstStyle/>
          <a:p>
            <a:r>
              <a:rPr lang="en-US" dirty="0"/>
              <a:t>Click to edit Master title style</a:t>
            </a:r>
          </a:p>
        </p:txBody>
      </p:sp>
      <p:sp>
        <p:nvSpPr>
          <p:cNvPr id="36" name="Content Placeholder 7">
            <a:extLst>
              <a:ext uri="{FF2B5EF4-FFF2-40B4-BE49-F238E27FC236}">
                <a16:creationId xmlns:a16="http://schemas.microsoft.com/office/drawing/2014/main" id="{0FCDC937-73DD-F5B2-569F-F51B88EDE4C0}"/>
              </a:ext>
            </a:extLst>
          </p:cNvPr>
          <p:cNvSpPr>
            <a:spLocks noGrp="1"/>
          </p:cNvSpPr>
          <p:nvPr>
            <p:ph sz="quarter" idx="14"/>
          </p:nvPr>
        </p:nvSpPr>
        <p:spPr>
          <a:xfrm>
            <a:off x="5181600" y="2199132"/>
            <a:ext cx="4325112" cy="2459736"/>
          </a:xfrm>
        </p:spPr>
        <p:txBody>
          <a:bodyPr anchor="ctr" anchorCtr="0">
            <a:noAutofit/>
          </a:bodyPr>
          <a:lstStyle>
            <a:lvl1pPr marL="0" indent="0">
              <a:buNone/>
              <a:defRPr sz="14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053646"/>
            <a:ext cx="2202644" cy="365125"/>
          </a:xfrm>
          <a:prstGeom prst="rect">
            <a:avLst/>
          </a:prstGeom>
        </p:spPr>
        <p:txBody>
          <a:body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053646"/>
            <a:ext cx="2805405" cy="365125"/>
          </a:xfrm>
          <a:prstGeom prst="rect">
            <a:avLst/>
          </a:prstGeo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11147096" y="6053646"/>
            <a:ext cx="429207" cy="365125"/>
          </a:xfrm>
          <a:prstGeom prst="rect">
            <a:avLst/>
          </a:prstGeo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2581545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3" name="Frame">
            <a:extLst>
              <a:ext uri="{FF2B5EF4-FFF2-40B4-BE49-F238E27FC236}">
                <a16:creationId xmlns:a16="http://schemas.microsoft.com/office/drawing/2014/main" id="{0A3B5A60-DF42-D2CD-2CEF-35252D05C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66999" y="-2667001"/>
            <a:ext cx="6858003" cy="12192000"/>
          </a:xfrm>
          <a:custGeom>
            <a:avLst/>
            <a:gdLst>
              <a:gd name="connsiteX0" fmla="*/ 233174 w 6858003"/>
              <a:gd name="connsiteY0" fmla="*/ 11958827 h 12192000"/>
              <a:gd name="connsiteX1" fmla="*/ 6624830 w 6858003"/>
              <a:gd name="connsiteY1" fmla="*/ 11958827 h 12192000"/>
              <a:gd name="connsiteX2" fmla="*/ 6624830 w 6858003"/>
              <a:gd name="connsiteY2" fmla="*/ 233172 h 12192000"/>
              <a:gd name="connsiteX3" fmla="*/ 233174 w 6858003"/>
              <a:gd name="connsiteY3" fmla="*/ 233172 h 12192000"/>
              <a:gd name="connsiteX4" fmla="*/ 0 w 6858003"/>
              <a:gd name="connsiteY4" fmla="*/ 12191999 h 12192000"/>
              <a:gd name="connsiteX5" fmla="*/ 0 w 6858003"/>
              <a:gd name="connsiteY5" fmla="*/ 11958827 h 12192000"/>
              <a:gd name="connsiteX6" fmla="*/ 2 w 6858003"/>
              <a:gd name="connsiteY6" fmla="*/ 11958827 h 12192000"/>
              <a:gd name="connsiteX7" fmla="*/ 2 w 6858003"/>
              <a:gd name="connsiteY7" fmla="*/ 233172 h 12192000"/>
              <a:gd name="connsiteX8" fmla="*/ 1 w 6858003"/>
              <a:gd name="connsiteY8" fmla="*/ 233172 h 12192000"/>
              <a:gd name="connsiteX9" fmla="*/ 1 w 6858003"/>
              <a:gd name="connsiteY9" fmla="*/ 0 h 12192000"/>
              <a:gd name="connsiteX10" fmla="*/ 2 w 6858003"/>
              <a:gd name="connsiteY10" fmla="*/ 0 h 12192000"/>
              <a:gd name="connsiteX11" fmla="*/ 233174 w 6858003"/>
              <a:gd name="connsiteY11" fmla="*/ 0 h 12192000"/>
              <a:gd name="connsiteX12" fmla="*/ 6624830 w 6858003"/>
              <a:gd name="connsiteY12" fmla="*/ 0 h 12192000"/>
              <a:gd name="connsiteX13" fmla="*/ 6858002 w 6858003"/>
              <a:gd name="connsiteY13" fmla="*/ 0 h 12192000"/>
              <a:gd name="connsiteX14" fmla="*/ 6858003 w 6858003"/>
              <a:gd name="connsiteY14" fmla="*/ 0 h 12192000"/>
              <a:gd name="connsiteX15" fmla="*/ 6858003 w 6858003"/>
              <a:gd name="connsiteY15" fmla="*/ 233172 h 12192000"/>
              <a:gd name="connsiteX16" fmla="*/ 6858002 w 6858003"/>
              <a:gd name="connsiteY16" fmla="*/ 233172 h 12192000"/>
              <a:gd name="connsiteX17" fmla="*/ 6858002 w 6858003"/>
              <a:gd name="connsiteY17" fmla="*/ 11958827 h 12192000"/>
              <a:gd name="connsiteX18" fmla="*/ 6858002 w 6858003"/>
              <a:gd name="connsiteY18" fmla="*/ 12191999 h 12192000"/>
              <a:gd name="connsiteX19" fmla="*/ 6858002 w 6858003"/>
              <a:gd name="connsiteY19" fmla="*/ 12192000 h 12192000"/>
              <a:gd name="connsiteX20" fmla="*/ 6624830 w 6858003"/>
              <a:gd name="connsiteY20" fmla="*/ 12192000 h 12192000"/>
              <a:gd name="connsiteX21" fmla="*/ 6624830 w 6858003"/>
              <a:gd name="connsiteY21" fmla="*/ 12191999 h 12192000"/>
              <a:gd name="connsiteX22" fmla="*/ 233174 w 6858003"/>
              <a:gd name="connsiteY22" fmla="*/ 12191999 h 12192000"/>
              <a:gd name="connsiteX23" fmla="*/ 233174 w 6858003"/>
              <a:gd name="connsiteY23" fmla="*/ 12192000 h 12192000"/>
              <a:gd name="connsiteX24" fmla="*/ 2 w 6858003"/>
              <a:gd name="connsiteY24" fmla="*/ 12192000 h 12192000"/>
              <a:gd name="connsiteX25" fmla="*/ 2 w 6858003"/>
              <a:gd name="connsiteY25" fmla="*/ 12191999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58003" h="12192000">
                <a:moveTo>
                  <a:pt x="233174" y="11958827"/>
                </a:moveTo>
                <a:lnTo>
                  <a:pt x="6624830" y="11958827"/>
                </a:lnTo>
                <a:lnTo>
                  <a:pt x="6624830" y="233172"/>
                </a:lnTo>
                <a:lnTo>
                  <a:pt x="233174" y="233172"/>
                </a:lnTo>
                <a:close/>
                <a:moveTo>
                  <a:pt x="0" y="12191999"/>
                </a:moveTo>
                <a:lnTo>
                  <a:pt x="0" y="11958827"/>
                </a:lnTo>
                <a:lnTo>
                  <a:pt x="2" y="11958827"/>
                </a:lnTo>
                <a:lnTo>
                  <a:pt x="2" y="233172"/>
                </a:lnTo>
                <a:lnTo>
                  <a:pt x="1" y="233172"/>
                </a:lnTo>
                <a:lnTo>
                  <a:pt x="1" y="0"/>
                </a:lnTo>
                <a:lnTo>
                  <a:pt x="2" y="0"/>
                </a:lnTo>
                <a:lnTo>
                  <a:pt x="233174" y="0"/>
                </a:lnTo>
                <a:lnTo>
                  <a:pt x="6624830" y="0"/>
                </a:lnTo>
                <a:lnTo>
                  <a:pt x="6858002" y="0"/>
                </a:lnTo>
                <a:lnTo>
                  <a:pt x="6858003" y="0"/>
                </a:lnTo>
                <a:lnTo>
                  <a:pt x="6858003" y="233172"/>
                </a:lnTo>
                <a:lnTo>
                  <a:pt x="6858002" y="233172"/>
                </a:lnTo>
                <a:lnTo>
                  <a:pt x="6858002" y="11958827"/>
                </a:lnTo>
                <a:lnTo>
                  <a:pt x="6858002" y="12191999"/>
                </a:lnTo>
                <a:lnTo>
                  <a:pt x="6858002" y="12192000"/>
                </a:lnTo>
                <a:lnTo>
                  <a:pt x="6624830" y="12192000"/>
                </a:lnTo>
                <a:lnTo>
                  <a:pt x="6624830" y="12191999"/>
                </a:lnTo>
                <a:lnTo>
                  <a:pt x="233174" y="12191999"/>
                </a:lnTo>
                <a:lnTo>
                  <a:pt x="233174" y="12192000"/>
                </a:lnTo>
                <a:lnTo>
                  <a:pt x="2" y="12192000"/>
                </a:lnTo>
                <a:lnTo>
                  <a:pt x="2" y="12191999"/>
                </a:lnTo>
                <a:close/>
              </a:path>
            </a:pathLst>
          </a:cu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alpha val="20000"/>
                </a:schemeClr>
              </a:solidFill>
            </a:endParaRPr>
          </a:p>
        </p:txBody>
      </p:sp>
      <p:cxnSp>
        <p:nvCxnSpPr>
          <p:cNvPr id="17" name="Straight Connector 16">
            <a:extLst>
              <a:ext uri="{FF2B5EF4-FFF2-40B4-BE49-F238E27FC236}">
                <a16:creationId xmlns:a16="http://schemas.microsoft.com/office/drawing/2014/main" id="{56185C57-0CFE-3698-7D7A-034CA9A84ACC}"/>
              </a:ext>
            </a:extLst>
          </p:cNvPr>
          <p:cNvCxnSpPr>
            <a:cxnSpLocks/>
          </p:cNvCxnSpPr>
          <p:nvPr userDrawn="1"/>
        </p:nvCxnSpPr>
        <p:spPr>
          <a:xfrm rot="16200000" flipH="1">
            <a:off x="4476023" y="3429000"/>
            <a:ext cx="54864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61DD36E2-CAE6-8C77-72F4-2AF2403154B2}"/>
              </a:ext>
            </a:extLst>
          </p:cNvPr>
          <p:cNvSpPr>
            <a:spLocks noGrp="1"/>
          </p:cNvSpPr>
          <p:nvPr>
            <p:ph type="title"/>
          </p:nvPr>
        </p:nvSpPr>
        <p:spPr>
          <a:xfrm>
            <a:off x="609601" y="2199132"/>
            <a:ext cx="3664938" cy="2459736"/>
          </a:xfrm>
        </p:spPr>
        <p:txBody>
          <a:bodyPr anchor="ctr"/>
          <a:lstStyle/>
          <a:p>
            <a:r>
              <a:rPr lang="en-US"/>
              <a:t>Click to edit Master title style</a:t>
            </a:r>
          </a:p>
        </p:txBody>
      </p:sp>
      <p:sp>
        <p:nvSpPr>
          <p:cNvPr id="36" name="Content Placeholder 7">
            <a:extLst>
              <a:ext uri="{FF2B5EF4-FFF2-40B4-BE49-F238E27FC236}">
                <a16:creationId xmlns:a16="http://schemas.microsoft.com/office/drawing/2014/main" id="{0FCDC937-73DD-F5B2-569F-F51B88EDE4C0}"/>
              </a:ext>
            </a:extLst>
          </p:cNvPr>
          <p:cNvSpPr>
            <a:spLocks noGrp="1"/>
          </p:cNvSpPr>
          <p:nvPr>
            <p:ph sz="quarter" idx="14"/>
          </p:nvPr>
        </p:nvSpPr>
        <p:spPr>
          <a:xfrm>
            <a:off x="5181600" y="2199132"/>
            <a:ext cx="4325112" cy="2459736"/>
          </a:xfrm>
        </p:spPr>
        <p:txBody>
          <a:bodyPr anchor="ctr" anchorCtr="0">
            <a:noAutofit/>
          </a:bodyPr>
          <a:lstStyle>
            <a:lvl1pPr marL="0" indent="0">
              <a:buNone/>
              <a:defRPr sz="14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053646"/>
            <a:ext cx="2202644" cy="365125"/>
          </a:xfrm>
          <a:prstGeom prst="rect">
            <a:avLst/>
          </a:prstGeom>
        </p:spPr>
        <p:txBody>
          <a:body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053646"/>
            <a:ext cx="2805405" cy="365125"/>
          </a:xfrm>
          <a:prstGeom prst="rect">
            <a:avLst/>
          </a:prstGeo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11147096" y="6053646"/>
            <a:ext cx="429207" cy="365125"/>
          </a:xfrm>
          <a:prstGeom prst="rect">
            <a:avLst/>
          </a:prstGeo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239158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3A3441A-751A-4C14-8F12-1737265EAF68}"/>
              </a:ext>
            </a:extLst>
          </p:cNvPr>
          <p:cNvCxnSpPr>
            <a:cxnSpLocks/>
          </p:cNvCxnSpPr>
          <p:nvPr userDrawn="1"/>
        </p:nvCxnSpPr>
        <p:spPr>
          <a:xfrm rot="16200000" flipH="1">
            <a:off x="2007143" y="3429000"/>
            <a:ext cx="54864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8B35408D-7D8B-356F-9E0A-2AB7AEB2FD1D}"/>
              </a:ext>
            </a:extLst>
          </p:cNvPr>
          <p:cNvSpPr>
            <a:spLocks noGrp="1"/>
          </p:cNvSpPr>
          <p:nvPr>
            <p:ph type="title"/>
          </p:nvPr>
        </p:nvSpPr>
        <p:spPr>
          <a:xfrm>
            <a:off x="612647" y="1698393"/>
            <a:ext cx="3677228" cy="3461213"/>
          </a:xfrm>
          <a:prstGeom prst="rect">
            <a:avLst/>
          </a:prstGeom>
        </p:spPr>
        <p:txBody>
          <a:bodyPr anchor="ctr">
            <a:no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184648" y="1698394"/>
            <a:ext cx="4956175" cy="3461212"/>
          </a:xfrm>
        </p:spPr>
        <p:txBody>
          <a:bodyPr anchor="ct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562798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FC7FF4C-7465-B229-0CED-4652B1D903B1}"/>
              </a:ext>
            </a:extLst>
          </p:cNvPr>
          <p:cNvCxnSpPr>
            <a:cxnSpLocks/>
          </p:cNvCxnSpPr>
          <p:nvPr/>
        </p:nvCxnSpPr>
        <p:spPr>
          <a:xfrm rot="16200000" flipH="1">
            <a:off x="2007143" y="3429000"/>
            <a:ext cx="54864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7" y="1371599"/>
            <a:ext cx="3677228" cy="4114802"/>
          </a:xfrm>
          <a:prstGeom prst="rect">
            <a:avLst/>
          </a:prstGeom>
        </p:spPr>
        <p:txBody>
          <a:bodyPr anchor="ctr">
            <a:no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184648" y="1371598"/>
            <a:ext cx="5939849" cy="4114802"/>
          </a:xfrm>
        </p:spPr>
        <p:txBody>
          <a:bodyPr anchor="ct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364445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7">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EA111205-9D87-3642-8052-153C2ECA2F84}"/>
              </a:ext>
            </a:extLst>
          </p:cNvPr>
          <p:cNvCxnSpPr>
            <a:cxnSpLocks/>
          </p:cNvCxnSpPr>
          <p:nvPr/>
        </p:nvCxnSpPr>
        <p:spPr>
          <a:xfrm rot="16200000" flipH="1">
            <a:off x="2007143" y="3429000"/>
            <a:ext cx="54864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958670"/>
            <a:ext cx="3651436" cy="4940661"/>
          </a:xfrm>
          <a:prstGeom prst="rect">
            <a:avLst/>
          </a:prstGeom>
        </p:spPr>
        <p:txBody>
          <a:bodyPr anchor="ctr">
            <a:no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184648" y="958671"/>
            <a:ext cx="5939849" cy="4940660"/>
          </a:xfrm>
        </p:spPr>
        <p:txBody>
          <a:bodyPr anchor="ct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343955"/>
            <a:ext cx="2202644" cy="365125"/>
          </a:xfrm>
          <a:prstGeom prst="rect">
            <a:avLst/>
          </a:prstGeom>
        </p:spPr>
        <p:txBody>
          <a:body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343955"/>
            <a:ext cx="2805405" cy="365125"/>
          </a:xfrm>
          <a:prstGeom prst="rect">
            <a:avLst/>
          </a:prstGeo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11147096" y="6343955"/>
            <a:ext cx="429207" cy="365125"/>
          </a:xfrm>
          <a:prstGeom prst="rect">
            <a:avLst/>
          </a:prstGeo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1005038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8">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9C14383-F969-7F64-05B9-667C4A1E57DE}"/>
              </a:ext>
            </a:extLst>
          </p:cNvPr>
          <p:cNvCxnSpPr>
            <a:cxnSpLocks/>
          </p:cNvCxnSpPr>
          <p:nvPr/>
        </p:nvCxnSpPr>
        <p:spPr>
          <a:xfrm rot="16200000" flipH="1">
            <a:off x="2007143" y="3429000"/>
            <a:ext cx="54864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E3EB48D4-74F6-A14E-7A13-6572193D10D0}"/>
              </a:ext>
            </a:extLst>
          </p:cNvPr>
          <p:cNvSpPr>
            <a:spLocks noGrp="1"/>
          </p:cNvSpPr>
          <p:nvPr>
            <p:ph type="title"/>
          </p:nvPr>
        </p:nvSpPr>
        <p:spPr>
          <a:xfrm>
            <a:off x="612648" y="1700553"/>
            <a:ext cx="3651432" cy="3456894"/>
          </a:xfrm>
          <a:prstGeom prst="rect">
            <a:avLst/>
          </a:prstGeom>
        </p:spPr>
        <p:txBody>
          <a:bodyPr anchor="ctr">
            <a:noAutofit/>
          </a:bodyPr>
          <a:lstStyle>
            <a:lvl1pPr>
              <a:defRPr sz="3200"/>
            </a:lvl1pPr>
          </a:lstStyle>
          <a:p>
            <a:r>
              <a:rPr lang="en-US" dirty="0"/>
              <a:t>Click to edit Master title style</a:t>
            </a:r>
          </a:p>
        </p:txBody>
      </p:sp>
      <p:sp>
        <p:nvSpPr>
          <p:cNvPr id="13" name="Content Placeholder 7">
            <a:extLst>
              <a:ext uri="{FF2B5EF4-FFF2-40B4-BE49-F238E27FC236}">
                <a16:creationId xmlns:a16="http://schemas.microsoft.com/office/drawing/2014/main" id="{D049C7FF-E413-2319-577F-E835FCB16323}"/>
              </a:ext>
            </a:extLst>
          </p:cNvPr>
          <p:cNvSpPr>
            <a:spLocks noGrp="1"/>
          </p:cNvSpPr>
          <p:nvPr>
            <p:ph sz="quarter" idx="13"/>
          </p:nvPr>
        </p:nvSpPr>
        <p:spPr>
          <a:xfrm>
            <a:off x="5184648" y="685800"/>
            <a:ext cx="6367321" cy="5486400"/>
          </a:xfrm>
        </p:spPr>
        <p:txBody>
          <a:bodyPr anchor="ct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343955"/>
            <a:ext cx="2202644" cy="365125"/>
          </a:xfrm>
          <a:prstGeom prst="rect">
            <a:avLst/>
          </a:prstGeom>
        </p:spPr>
        <p:txBody>
          <a:body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343955"/>
            <a:ext cx="2805405" cy="365125"/>
          </a:xfrm>
          <a:prstGeom prst="rect">
            <a:avLst/>
          </a:prstGeo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11147096" y="6343955"/>
            <a:ext cx="429207" cy="365125"/>
          </a:xfrm>
          <a:prstGeom prst="rect">
            <a:avLst/>
          </a:prstGeo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36307263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24D6F1-F825-A697-C77E-EE383A267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698"/>
            <a:ext cx="4104807"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18" name="Title 1">
            <a:extLst>
              <a:ext uri="{FF2B5EF4-FFF2-40B4-BE49-F238E27FC236}">
                <a16:creationId xmlns:a16="http://schemas.microsoft.com/office/drawing/2014/main" id="{87524C43-05C6-713A-A7A0-5B61D403A310}"/>
              </a:ext>
            </a:extLst>
          </p:cNvPr>
          <p:cNvSpPr>
            <a:spLocks noGrp="1"/>
          </p:cNvSpPr>
          <p:nvPr>
            <p:ph type="title"/>
          </p:nvPr>
        </p:nvSpPr>
        <p:spPr>
          <a:xfrm>
            <a:off x="4724401" y="685805"/>
            <a:ext cx="6858000" cy="919089"/>
          </a:xfrm>
          <a:prstGeom prst="rect">
            <a:avLst/>
          </a:prstGeom>
        </p:spPr>
        <p:txBody>
          <a:bodyPr anchor="b">
            <a:noAutofit/>
          </a:bodyPr>
          <a:lstStyle/>
          <a:p>
            <a:r>
              <a:rPr lang="en-US" dirty="0"/>
              <a:t>Click to edit Master title style</a:t>
            </a:r>
          </a:p>
        </p:txBody>
      </p:sp>
      <p:sp>
        <p:nvSpPr>
          <p:cNvPr id="16" name="Picture Placeholder 15">
            <a:extLst>
              <a:ext uri="{FF2B5EF4-FFF2-40B4-BE49-F238E27FC236}">
                <a16:creationId xmlns:a16="http://schemas.microsoft.com/office/drawing/2014/main" id="{44CABD78-2C2E-D0EC-F3B8-8A2A35209A2D}"/>
              </a:ext>
            </a:extLst>
          </p:cNvPr>
          <p:cNvSpPr>
            <a:spLocks noGrp="1"/>
          </p:cNvSpPr>
          <p:nvPr>
            <p:ph type="pic" sz="quarter" idx="18" hasCustomPrompt="1"/>
          </p:nvPr>
        </p:nvSpPr>
        <p:spPr>
          <a:xfrm>
            <a:off x="273895" y="269622"/>
            <a:ext cx="3557016" cy="6309360"/>
          </a:xfrm>
          <a:blipFill>
            <a:blip r:embed="rId2">
              <a:alphaModFix amt="60000"/>
            </a:blip>
            <a:stretch>
              <a:fillRect/>
            </a:stretch>
          </a:blipFill>
        </p:spPr>
        <p:txBody>
          <a:bodyPr/>
          <a:lstStyle>
            <a:lvl1pPr>
              <a:defRPr/>
            </a:lvl1pPr>
          </a:lstStyle>
          <a:p>
            <a:r>
              <a:rPr lang="en-US" dirty="0"/>
              <a:t> </a:t>
            </a:r>
          </a:p>
        </p:txBody>
      </p:sp>
      <p:sp>
        <p:nvSpPr>
          <p:cNvPr id="19" name="Content Placeholder 7">
            <a:extLst>
              <a:ext uri="{FF2B5EF4-FFF2-40B4-BE49-F238E27FC236}">
                <a16:creationId xmlns:a16="http://schemas.microsoft.com/office/drawing/2014/main" id="{FACA9154-AC02-B86A-D855-99A470C6C8EF}"/>
              </a:ext>
            </a:extLst>
          </p:cNvPr>
          <p:cNvSpPr>
            <a:spLocks noGrp="1"/>
          </p:cNvSpPr>
          <p:nvPr>
            <p:ph sz="quarter" idx="14"/>
          </p:nvPr>
        </p:nvSpPr>
        <p:spPr>
          <a:xfrm>
            <a:off x="4718304" y="2209800"/>
            <a:ext cx="6857999" cy="396238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EDA75CD6-1692-0933-12E2-EB8CE59CAA5E}"/>
              </a:ext>
            </a:extLst>
          </p:cNvPr>
          <p:cNvCxnSpPr>
            <a:cxnSpLocks/>
          </p:cNvCxnSpPr>
          <p:nvPr userDrawn="1"/>
        </p:nvCxnSpPr>
        <p:spPr>
          <a:xfrm>
            <a:off x="4816981" y="1907347"/>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a:xfrm>
            <a:off x="4718304" y="6343955"/>
            <a:ext cx="3364903" cy="365125"/>
          </a:xfrm>
          <a:prstGeom prst="rect">
            <a:avLst/>
          </a:prstGeom>
        </p:spPr>
        <p:txBody>
          <a:bodyPr>
            <a:noAutofit/>
          </a:bodyPr>
          <a:lstStyle/>
          <a:p>
            <a:r>
              <a:rPr lang="en-US"/>
              <a:t>Sample Footer Text</a:t>
            </a:r>
          </a:p>
        </p:txBody>
      </p:sp>
      <p:sp>
        <p:nvSpPr>
          <p:cNvPr id="4" name="Date Placeholder 3">
            <a:extLst>
              <a:ext uri="{FF2B5EF4-FFF2-40B4-BE49-F238E27FC236}">
                <a16:creationId xmlns:a16="http://schemas.microsoft.com/office/drawing/2014/main" id="{1E742B5C-5438-96A4-4A2A-AE939906F8A4}"/>
              </a:ext>
            </a:extLst>
          </p:cNvPr>
          <p:cNvSpPr>
            <a:spLocks noGrp="1"/>
          </p:cNvSpPr>
          <p:nvPr>
            <p:ph type="dt" sz="half" idx="15"/>
          </p:nvPr>
        </p:nvSpPr>
        <p:spPr>
          <a:xfrm>
            <a:off x="9030713" y="6343955"/>
            <a:ext cx="2060808" cy="365125"/>
          </a:xfrm>
          <a:prstGeom prst="rect">
            <a:avLst/>
          </a:prstGeom>
        </p:spPr>
        <p:txBody>
          <a:bodyPr>
            <a:noAutofit/>
          </a:bodyPr>
          <a:lstStyle/>
          <a:p>
            <a:r>
              <a:rPr lang="en-US"/>
              <a:t>20xx</a:t>
            </a:r>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a:xfrm>
            <a:off x="11147096" y="6343955"/>
            <a:ext cx="429207"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3089357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3D5D837-2FD3-B65B-B967-2A54F9ECAB65}"/>
              </a:ext>
            </a:extLst>
          </p:cNvPr>
          <p:cNvCxnSpPr>
            <a:cxnSpLocks/>
          </p:cNvCxnSpPr>
          <p:nvPr userDrawn="1"/>
        </p:nvCxnSpPr>
        <p:spPr>
          <a:xfrm>
            <a:off x="714375" y="1859937"/>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D89D7DB-954A-9C21-F4F8-096B5AF8FA2F}"/>
              </a:ext>
            </a:extLst>
          </p:cNvPr>
          <p:cNvSpPr>
            <a:spLocks noGrp="1"/>
          </p:cNvSpPr>
          <p:nvPr>
            <p:ph type="title"/>
          </p:nvPr>
        </p:nvSpPr>
        <p:spPr>
          <a:xfrm>
            <a:off x="612647" y="709099"/>
            <a:ext cx="10963656" cy="891101"/>
          </a:xfrm>
          <a:prstGeom prst="rect">
            <a:avLst/>
          </a:prstGeom>
        </p:spPr>
        <p:txBody>
          <a:bodyPr anchor="b">
            <a:no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612647" y="2119673"/>
            <a:ext cx="10963656" cy="4057288"/>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3700094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52C56C-7EB8-A318-6D91-80EB32B17E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87193" y="0"/>
            <a:ext cx="4104807"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6" name="Title 1">
            <a:extLst>
              <a:ext uri="{FF2B5EF4-FFF2-40B4-BE49-F238E27FC236}">
                <a16:creationId xmlns:a16="http://schemas.microsoft.com/office/drawing/2014/main" id="{4A99718A-53B5-82A2-E582-B7B5E1E9E6D9}"/>
              </a:ext>
            </a:extLst>
          </p:cNvPr>
          <p:cNvSpPr>
            <a:spLocks noGrp="1"/>
          </p:cNvSpPr>
          <p:nvPr>
            <p:ph type="title"/>
          </p:nvPr>
        </p:nvSpPr>
        <p:spPr>
          <a:xfrm>
            <a:off x="615697" y="685805"/>
            <a:ext cx="6858000" cy="919089"/>
          </a:xfrm>
          <a:prstGeom prst="rect">
            <a:avLst/>
          </a:prstGeom>
        </p:spPr>
        <p:txBody>
          <a:bodyPr anchor="b">
            <a:noAutofit/>
          </a:bodyPr>
          <a:lstStyle/>
          <a:p>
            <a:r>
              <a:rPr lang="en-US" dirty="0"/>
              <a:t>Click to edit Master title style</a:t>
            </a:r>
          </a:p>
        </p:txBody>
      </p:sp>
      <p:sp>
        <p:nvSpPr>
          <p:cNvPr id="7" name="Content Placeholder 7">
            <a:extLst>
              <a:ext uri="{FF2B5EF4-FFF2-40B4-BE49-F238E27FC236}">
                <a16:creationId xmlns:a16="http://schemas.microsoft.com/office/drawing/2014/main" id="{3AD1E39C-735F-1F75-9337-EDCE2B424BAF}"/>
              </a:ext>
            </a:extLst>
          </p:cNvPr>
          <p:cNvSpPr>
            <a:spLocks noGrp="1"/>
          </p:cNvSpPr>
          <p:nvPr>
            <p:ph sz="quarter" idx="14"/>
          </p:nvPr>
        </p:nvSpPr>
        <p:spPr>
          <a:xfrm>
            <a:off x="609600" y="2209800"/>
            <a:ext cx="6857999" cy="396238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C88CA274-D6D4-139F-1A72-F2C3684E4368}"/>
              </a:ext>
            </a:extLst>
          </p:cNvPr>
          <p:cNvCxnSpPr>
            <a:cxnSpLocks/>
          </p:cNvCxnSpPr>
          <p:nvPr userDrawn="1"/>
        </p:nvCxnSpPr>
        <p:spPr>
          <a:xfrm>
            <a:off x="714375" y="1907347"/>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8">
            <a:extLst>
              <a:ext uri="{FF2B5EF4-FFF2-40B4-BE49-F238E27FC236}">
                <a16:creationId xmlns:a16="http://schemas.microsoft.com/office/drawing/2014/main" id="{5397D948-213E-C5B8-CCB3-226CD4CC5EED}"/>
              </a:ext>
            </a:extLst>
          </p:cNvPr>
          <p:cNvSpPr>
            <a:spLocks noGrp="1"/>
          </p:cNvSpPr>
          <p:nvPr>
            <p:ph type="ftr" sz="quarter" idx="16"/>
          </p:nvPr>
        </p:nvSpPr>
        <p:spPr>
          <a:xfrm>
            <a:off x="609600" y="6343955"/>
            <a:ext cx="3364903" cy="365125"/>
          </a:xfrm>
          <a:prstGeom prst="rect">
            <a:avLst/>
          </a:prstGeom>
        </p:spPr>
        <p:txBody>
          <a:bodyPr>
            <a:noAutofit/>
          </a:bodyPr>
          <a:lstStyle/>
          <a:p>
            <a:r>
              <a:rPr lang="en-US"/>
              <a:t>Sample Footer Text</a:t>
            </a:r>
          </a:p>
        </p:txBody>
      </p:sp>
      <p:sp>
        <p:nvSpPr>
          <p:cNvPr id="13" name="Date Placeholder 3">
            <a:extLst>
              <a:ext uri="{FF2B5EF4-FFF2-40B4-BE49-F238E27FC236}">
                <a16:creationId xmlns:a16="http://schemas.microsoft.com/office/drawing/2014/main" id="{AA11C22E-51FF-D73F-B8D3-C9D076083087}"/>
              </a:ext>
            </a:extLst>
          </p:cNvPr>
          <p:cNvSpPr>
            <a:spLocks noGrp="1"/>
          </p:cNvSpPr>
          <p:nvPr>
            <p:ph type="dt" sz="half" idx="15"/>
          </p:nvPr>
        </p:nvSpPr>
        <p:spPr>
          <a:xfrm>
            <a:off x="4922009" y="6343955"/>
            <a:ext cx="2060808" cy="365125"/>
          </a:xfrm>
          <a:prstGeom prst="rect">
            <a:avLst/>
          </a:prstGeom>
        </p:spPr>
        <p:txBody>
          <a:bodyPr>
            <a:noAutofit/>
          </a:bodyPr>
          <a:lstStyle/>
          <a:p>
            <a:r>
              <a:rPr lang="en-US"/>
              <a:t>20xx</a:t>
            </a:r>
          </a:p>
        </p:txBody>
      </p:sp>
      <p:sp>
        <p:nvSpPr>
          <p:cNvPr id="15" name="Slide Number Placeholder 9">
            <a:extLst>
              <a:ext uri="{FF2B5EF4-FFF2-40B4-BE49-F238E27FC236}">
                <a16:creationId xmlns:a16="http://schemas.microsoft.com/office/drawing/2014/main" id="{2A57B0BC-65E1-54C5-64F2-81779F24285C}"/>
              </a:ext>
            </a:extLst>
          </p:cNvPr>
          <p:cNvSpPr>
            <a:spLocks noGrp="1"/>
          </p:cNvSpPr>
          <p:nvPr>
            <p:ph type="sldNum" sz="quarter" idx="17"/>
          </p:nvPr>
        </p:nvSpPr>
        <p:spPr>
          <a:xfrm>
            <a:off x="7038392" y="6343955"/>
            <a:ext cx="429207" cy="365125"/>
          </a:xfrm>
          <a:prstGeom prst="rect">
            <a:avLst/>
          </a:prstGeom>
        </p:spPr>
        <p:txBody>
          <a:bodyPr>
            <a:noAutofit/>
          </a:bodyPr>
          <a:lstStyle/>
          <a:p>
            <a:fld id="{AEAA3239-9EA4-4A65-A281-97F994456D9F}" type="slidenum">
              <a:rPr lang="en-US" smtClean="0"/>
              <a:t>‹#›</a:t>
            </a:fld>
            <a:endParaRPr lang="en-US"/>
          </a:p>
        </p:txBody>
      </p:sp>
      <p:sp>
        <p:nvSpPr>
          <p:cNvPr id="5" name="Picture Placeholder 15">
            <a:extLst>
              <a:ext uri="{FF2B5EF4-FFF2-40B4-BE49-F238E27FC236}">
                <a16:creationId xmlns:a16="http://schemas.microsoft.com/office/drawing/2014/main" id="{1B018A5C-EF6B-7AB3-6E86-E1FF40B4E9A1}"/>
              </a:ext>
            </a:extLst>
          </p:cNvPr>
          <p:cNvSpPr>
            <a:spLocks noGrp="1"/>
          </p:cNvSpPr>
          <p:nvPr>
            <p:ph type="pic" sz="quarter" idx="18" hasCustomPrompt="1"/>
          </p:nvPr>
        </p:nvSpPr>
        <p:spPr>
          <a:xfrm>
            <a:off x="8361088" y="274320"/>
            <a:ext cx="3557016" cy="6309360"/>
          </a:xfrm>
          <a:blipFill>
            <a:blip r:embed="rId2">
              <a:alphaModFix amt="60000"/>
            </a:blip>
            <a:stretch>
              <a:fillRect/>
            </a:stretch>
          </a:blipFill>
        </p:spPr>
        <p:txBody>
          <a:bodyPr/>
          <a:lstStyle>
            <a:lvl1pPr>
              <a:defRPr/>
            </a:lvl1pPr>
          </a:lstStyle>
          <a:p>
            <a:r>
              <a:rPr lang="en-US" dirty="0"/>
              <a:t> </a:t>
            </a:r>
          </a:p>
        </p:txBody>
      </p:sp>
    </p:spTree>
    <p:extLst>
      <p:ext uri="{BB962C8B-B14F-4D97-AF65-F5344CB8AC3E}">
        <p14:creationId xmlns:p14="http://schemas.microsoft.com/office/powerpoint/2010/main" val="100994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Picture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246C31-A056-2D2B-EB3A-8C1B0178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4698"/>
            <a:ext cx="2944366"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13" name="Title 1">
            <a:extLst>
              <a:ext uri="{FF2B5EF4-FFF2-40B4-BE49-F238E27FC236}">
                <a16:creationId xmlns:a16="http://schemas.microsoft.com/office/drawing/2014/main" id="{D7F4F31B-033B-01E7-065C-C1E9FF6C07F9}"/>
              </a:ext>
            </a:extLst>
          </p:cNvPr>
          <p:cNvSpPr>
            <a:spLocks noGrp="1"/>
          </p:cNvSpPr>
          <p:nvPr>
            <p:ph type="title"/>
          </p:nvPr>
        </p:nvSpPr>
        <p:spPr>
          <a:xfrm>
            <a:off x="3557014" y="709099"/>
            <a:ext cx="8019289" cy="891101"/>
          </a:xfrm>
          <a:prstGeom prst="rect">
            <a:avLst/>
          </a:prstGeom>
        </p:spPr>
        <p:txBody>
          <a:bodyPr anchor="b">
            <a:noAutofit/>
          </a:bodyPr>
          <a:lstStyle>
            <a:lvl1pPr>
              <a:defRPr sz="3200"/>
            </a:lvl1pPr>
          </a:lstStyle>
          <a:p>
            <a:r>
              <a:rPr lang="en-US" dirty="0"/>
              <a:t>Click to edit Master title style</a:t>
            </a:r>
          </a:p>
        </p:txBody>
      </p:sp>
      <p:sp>
        <p:nvSpPr>
          <p:cNvPr id="10" name="Picture Placeholder 15">
            <a:extLst>
              <a:ext uri="{FF2B5EF4-FFF2-40B4-BE49-F238E27FC236}">
                <a16:creationId xmlns:a16="http://schemas.microsoft.com/office/drawing/2014/main" id="{6DECEA09-BF69-1A41-377F-55B34707197E}"/>
              </a:ext>
            </a:extLst>
          </p:cNvPr>
          <p:cNvSpPr>
            <a:spLocks noGrp="1"/>
          </p:cNvSpPr>
          <p:nvPr>
            <p:ph type="pic" sz="quarter" idx="18" hasCustomPrompt="1"/>
          </p:nvPr>
        </p:nvSpPr>
        <p:spPr>
          <a:xfrm>
            <a:off x="269746" y="269622"/>
            <a:ext cx="2395728" cy="6309360"/>
          </a:xfrm>
          <a:blipFill>
            <a:blip r:embed="rId2">
              <a:alphaModFix amt="60000"/>
            </a:blip>
            <a:stretch>
              <a:fillRect/>
            </a:stretch>
          </a:blipFill>
        </p:spPr>
        <p:txBody>
          <a:bodyPr/>
          <a:lstStyle>
            <a:lvl1pPr>
              <a:defRPr/>
            </a:lvl1pPr>
          </a:lstStyle>
          <a:p>
            <a:r>
              <a:rPr lang="en-US" dirty="0"/>
              <a:t> </a:t>
            </a:r>
          </a:p>
        </p:txBody>
      </p:sp>
      <p:sp>
        <p:nvSpPr>
          <p:cNvPr id="12" name="Content Placeholder 7">
            <a:extLst>
              <a:ext uri="{FF2B5EF4-FFF2-40B4-BE49-F238E27FC236}">
                <a16:creationId xmlns:a16="http://schemas.microsoft.com/office/drawing/2014/main" id="{264E6032-E2DD-DC72-9E75-BAB830416F45}"/>
              </a:ext>
            </a:extLst>
          </p:cNvPr>
          <p:cNvSpPr>
            <a:spLocks noGrp="1"/>
          </p:cNvSpPr>
          <p:nvPr>
            <p:ph sz="quarter" idx="14"/>
          </p:nvPr>
        </p:nvSpPr>
        <p:spPr>
          <a:xfrm>
            <a:off x="3557014" y="2200614"/>
            <a:ext cx="8019289" cy="396238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a:xfrm>
            <a:off x="3557014" y="6343955"/>
            <a:ext cx="3422906" cy="365125"/>
          </a:xfrm>
          <a:prstGeom prst="rect">
            <a:avLst/>
          </a:prstGeom>
        </p:spPr>
        <p:txBody>
          <a:bodyPr>
            <a:noAutofit/>
          </a:bodyPr>
          <a:lstStyle/>
          <a:p>
            <a:r>
              <a:rPr lang="en-US"/>
              <a:t>Sample Footer Text</a:t>
            </a:r>
          </a:p>
        </p:txBody>
      </p:sp>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a:off x="8945699" y="6343955"/>
            <a:ext cx="2150873" cy="365125"/>
          </a:xfrm>
          <a:prstGeom prst="rect">
            <a:avLst/>
          </a:prstGeom>
        </p:spPr>
        <p:txBody>
          <a:bodyPr>
            <a:noAutofit/>
          </a:bodyPr>
          <a:lstStyle/>
          <a:p>
            <a:r>
              <a:rPr lang="en-US"/>
              <a:t>20xx</a:t>
            </a:r>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a:xfrm>
            <a:off x="11147096" y="6343955"/>
            <a:ext cx="429207" cy="365125"/>
          </a:xfrm>
          <a:prstGeom prst="rect">
            <a:avLst/>
          </a:prstGeom>
        </p:spPr>
        <p:txBody>
          <a:bodyPr>
            <a:noAutofit/>
          </a:bodyPr>
          <a:lstStyle/>
          <a:p>
            <a:fld id="{AEAA3239-9EA4-4A65-A281-97F994456D9F}" type="slidenum">
              <a:rPr lang="en-US" smtClean="0"/>
              <a:t>‹#›</a:t>
            </a:fld>
            <a:endParaRPr lang="en-US"/>
          </a:p>
        </p:txBody>
      </p:sp>
      <p:cxnSp>
        <p:nvCxnSpPr>
          <p:cNvPr id="2" name="Straight Connector 1">
            <a:extLst>
              <a:ext uri="{FF2B5EF4-FFF2-40B4-BE49-F238E27FC236}">
                <a16:creationId xmlns:a16="http://schemas.microsoft.com/office/drawing/2014/main" id="{9727AEE3-AD29-F7D6-BFA0-59B889778837}"/>
              </a:ext>
            </a:extLst>
          </p:cNvPr>
          <p:cNvCxnSpPr>
            <a:cxnSpLocks/>
          </p:cNvCxnSpPr>
          <p:nvPr userDrawn="1"/>
        </p:nvCxnSpPr>
        <p:spPr>
          <a:xfrm>
            <a:off x="3661789" y="1900407"/>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8864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E81DF0F-1D08-CFC3-D336-6E69AD26CA81}"/>
              </a:ext>
            </a:extLst>
          </p:cNvPr>
          <p:cNvCxnSpPr>
            <a:cxnSpLocks/>
          </p:cNvCxnSpPr>
          <p:nvPr userDrawn="1"/>
        </p:nvCxnSpPr>
        <p:spPr>
          <a:xfrm>
            <a:off x="714375" y="1900407"/>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918502E-0DE9-66F0-120E-B9F9EDDBC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52116" y="-4698"/>
            <a:ext cx="2944366"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14" name="Title 1">
            <a:extLst>
              <a:ext uri="{FF2B5EF4-FFF2-40B4-BE49-F238E27FC236}">
                <a16:creationId xmlns:a16="http://schemas.microsoft.com/office/drawing/2014/main" id="{2ADEEE89-7A53-BFD6-F854-BC4947CE2B58}"/>
              </a:ext>
            </a:extLst>
          </p:cNvPr>
          <p:cNvSpPr>
            <a:spLocks noGrp="1"/>
          </p:cNvSpPr>
          <p:nvPr>
            <p:ph type="title"/>
          </p:nvPr>
        </p:nvSpPr>
        <p:spPr>
          <a:xfrm>
            <a:off x="609600" y="709099"/>
            <a:ext cx="8019289" cy="891101"/>
          </a:xfrm>
          <a:prstGeom prst="rect">
            <a:avLst/>
          </a:prstGeom>
        </p:spPr>
        <p:txBody>
          <a:bodyPr anchor="b">
            <a:noAutofit/>
          </a:bodyPr>
          <a:lstStyle>
            <a:lvl1pPr>
              <a:defRPr sz="3200"/>
            </a:lvl1pPr>
          </a:lstStyle>
          <a:p>
            <a:r>
              <a:rPr lang="en-US" dirty="0"/>
              <a:t>Click to edit Master title style</a:t>
            </a:r>
          </a:p>
        </p:txBody>
      </p:sp>
      <p:sp>
        <p:nvSpPr>
          <p:cNvPr id="11" name="Content Placeholder 7">
            <a:extLst>
              <a:ext uri="{FF2B5EF4-FFF2-40B4-BE49-F238E27FC236}">
                <a16:creationId xmlns:a16="http://schemas.microsoft.com/office/drawing/2014/main" id="{8E4281B5-46C8-0290-9B6E-154BCEB2F9F1}"/>
              </a:ext>
            </a:extLst>
          </p:cNvPr>
          <p:cNvSpPr>
            <a:spLocks noGrp="1"/>
          </p:cNvSpPr>
          <p:nvPr>
            <p:ph sz="quarter" idx="14"/>
          </p:nvPr>
        </p:nvSpPr>
        <p:spPr>
          <a:xfrm>
            <a:off x="609600" y="2200614"/>
            <a:ext cx="8019289" cy="396238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Footer Placeholder 3">
            <a:extLst>
              <a:ext uri="{FF2B5EF4-FFF2-40B4-BE49-F238E27FC236}">
                <a16:creationId xmlns:a16="http://schemas.microsoft.com/office/drawing/2014/main" id="{9CF2DB13-C77B-68E8-AA32-2A399E83A39F}"/>
              </a:ext>
            </a:extLst>
          </p:cNvPr>
          <p:cNvSpPr>
            <a:spLocks noGrp="1"/>
          </p:cNvSpPr>
          <p:nvPr>
            <p:ph type="ftr" sz="quarter" idx="16"/>
          </p:nvPr>
        </p:nvSpPr>
        <p:spPr>
          <a:xfrm>
            <a:off x="609600" y="6343955"/>
            <a:ext cx="3422906" cy="365125"/>
          </a:xfrm>
          <a:prstGeom prst="rect">
            <a:avLst/>
          </a:prstGeom>
        </p:spPr>
        <p:txBody>
          <a:bodyPr>
            <a:noAutofit/>
          </a:bodyPr>
          <a:lstStyle/>
          <a:p>
            <a:r>
              <a:rPr lang="en-US"/>
              <a:t>Sample Footer Text</a:t>
            </a:r>
          </a:p>
        </p:txBody>
      </p:sp>
      <p:sp>
        <p:nvSpPr>
          <p:cNvPr id="16" name="Date Placeholder 2">
            <a:extLst>
              <a:ext uri="{FF2B5EF4-FFF2-40B4-BE49-F238E27FC236}">
                <a16:creationId xmlns:a16="http://schemas.microsoft.com/office/drawing/2014/main" id="{723C7477-007B-AF5F-BF27-20DF2D11C11B}"/>
              </a:ext>
            </a:extLst>
          </p:cNvPr>
          <p:cNvSpPr>
            <a:spLocks noGrp="1"/>
          </p:cNvSpPr>
          <p:nvPr>
            <p:ph type="dt" sz="half" idx="15"/>
          </p:nvPr>
        </p:nvSpPr>
        <p:spPr>
          <a:xfrm>
            <a:off x="5998285" y="6343955"/>
            <a:ext cx="2150873" cy="365125"/>
          </a:xfrm>
          <a:prstGeom prst="rect">
            <a:avLst/>
          </a:prstGeom>
        </p:spPr>
        <p:txBody>
          <a:bodyPr>
            <a:noAutofit/>
          </a:bodyPr>
          <a:lstStyle/>
          <a:p>
            <a:r>
              <a:rPr lang="en-US"/>
              <a:t>20xx</a:t>
            </a:r>
          </a:p>
        </p:txBody>
      </p:sp>
      <p:sp>
        <p:nvSpPr>
          <p:cNvPr id="18" name="Slide Number Placeholder 8">
            <a:extLst>
              <a:ext uri="{FF2B5EF4-FFF2-40B4-BE49-F238E27FC236}">
                <a16:creationId xmlns:a16="http://schemas.microsoft.com/office/drawing/2014/main" id="{9F76A51B-A740-5EA5-477F-42182383C5FF}"/>
              </a:ext>
            </a:extLst>
          </p:cNvPr>
          <p:cNvSpPr>
            <a:spLocks noGrp="1"/>
          </p:cNvSpPr>
          <p:nvPr>
            <p:ph type="sldNum" sz="quarter" idx="17"/>
          </p:nvPr>
        </p:nvSpPr>
        <p:spPr>
          <a:xfrm>
            <a:off x="8199682" y="6343955"/>
            <a:ext cx="429207" cy="365125"/>
          </a:xfrm>
          <a:prstGeom prst="rect">
            <a:avLst/>
          </a:prstGeom>
        </p:spPr>
        <p:txBody>
          <a:bodyPr>
            <a:noAutofit/>
          </a:bodyPr>
          <a:lstStyle/>
          <a:p>
            <a:fld id="{AEAA3239-9EA4-4A65-A281-97F994456D9F}" type="slidenum">
              <a:rPr lang="en-US" smtClean="0"/>
              <a:t>‹#›</a:t>
            </a:fld>
            <a:endParaRPr lang="en-US"/>
          </a:p>
        </p:txBody>
      </p:sp>
      <p:sp>
        <p:nvSpPr>
          <p:cNvPr id="20" name="Picture Placeholder 15">
            <a:extLst>
              <a:ext uri="{FF2B5EF4-FFF2-40B4-BE49-F238E27FC236}">
                <a16:creationId xmlns:a16="http://schemas.microsoft.com/office/drawing/2014/main" id="{5FA75C2B-3307-6106-9020-5A6F5C28CE54}"/>
              </a:ext>
            </a:extLst>
          </p:cNvPr>
          <p:cNvSpPr>
            <a:spLocks noGrp="1"/>
          </p:cNvSpPr>
          <p:nvPr>
            <p:ph type="pic" sz="quarter" idx="18" hasCustomPrompt="1"/>
          </p:nvPr>
        </p:nvSpPr>
        <p:spPr>
          <a:xfrm>
            <a:off x="9521861" y="269622"/>
            <a:ext cx="2395728" cy="6309360"/>
          </a:xfrm>
          <a:blipFill>
            <a:blip r:embed="rId2">
              <a:alphaModFix amt="60000"/>
            </a:blip>
            <a:stretch>
              <a:fillRect/>
            </a:stretch>
          </a:blipFill>
        </p:spPr>
        <p:txBody>
          <a:bodyPr/>
          <a:lstStyle>
            <a:lvl1pPr>
              <a:defRPr/>
            </a:lvl1pPr>
          </a:lstStyle>
          <a:p>
            <a:r>
              <a:rPr lang="en-US" dirty="0"/>
              <a:t> </a:t>
            </a:r>
          </a:p>
        </p:txBody>
      </p:sp>
    </p:spTree>
    <p:extLst>
      <p:ext uri="{BB962C8B-B14F-4D97-AF65-F5344CB8AC3E}">
        <p14:creationId xmlns:p14="http://schemas.microsoft.com/office/powerpoint/2010/main" val="8612010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Picture 5">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1A88DE7-0F60-6168-9CA3-51F9168BA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75" y="0"/>
            <a:ext cx="6400800"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04302" y="685800"/>
            <a:ext cx="4572001" cy="895139"/>
          </a:xfrm>
          <a:prstGeom prst="rect">
            <a:avLst/>
          </a:prstGeom>
        </p:spPr>
        <p:txBody>
          <a:bodyPr anchor="b">
            <a:noAutofit/>
          </a:bodyPr>
          <a:lstStyle>
            <a:lvl1pPr>
              <a:defRPr sz="3200"/>
            </a:lvl1pPr>
          </a:lstStyle>
          <a:p>
            <a:r>
              <a:rPr lang="en-US" dirty="0"/>
              <a:t>Click to edit Master title style</a:t>
            </a:r>
          </a:p>
        </p:txBody>
      </p:sp>
      <p:sp>
        <p:nvSpPr>
          <p:cNvPr id="13" name="Picture Placeholder 15">
            <a:extLst>
              <a:ext uri="{FF2B5EF4-FFF2-40B4-BE49-F238E27FC236}">
                <a16:creationId xmlns:a16="http://schemas.microsoft.com/office/drawing/2014/main" id="{74F04492-82BE-6873-2EB5-D1F54A59D796}"/>
              </a:ext>
            </a:extLst>
          </p:cNvPr>
          <p:cNvSpPr>
            <a:spLocks noGrp="1"/>
          </p:cNvSpPr>
          <p:nvPr>
            <p:ph type="pic" sz="quarter" idx="18" hasCustomPrompt="1"/>
          </p:nvPr>
        </p:nvSpPr>
        <p:spPr>
          <a:xfrm>
            <a:off x="271445" y="274320"/>
            <a:ext cx="5852160" cy="6309360"/>
          </a:xfrm>
          <a:blipFill>
            <a:blip r:embed="rId2">
              <a:alphaModFix amt="60000"/>
            </a:blip>
            <a:stretch>
              <a:fillRect/>
            </a:stretch>
          </a:blipFill>
        </p:spPr>
        <p:txBody>
          <a:bodyPr/>
          <a:lstStyle>
            <a:lvl1pPr>
              <a:defRPr/>
            </a:lvl1pPr>
          </a:lstStyle>
          <a:p>
            <a:r>
              <a:rPr lang="en-US" dirty="0"/>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010400" y="2133606"/>
            <a:ext cx="4572001" cy="4038575"/>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004302" y="6343955"/>
            <a:ext cx="2105099" cy="365125"/>
          </a:xfrm>
          <a:prstGeom prst="rect">
            <a:avLst/>
          </a:prstGeom>
        </p:spPr>
        <p:txBody>
          <a:bodyPr>
            <a:noAutofit/>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375067" y="6343955"/>
            <a:ext cx="1772029" cy="365125"/>
          </a:xfrm>
          <a:prstGeom prst="rect">
            <a:avLst/>
          </a:prstGeom>
        </p:spPr>
        <p:txBody>
          <a:bodyPr>
            <a:noAutofit/>
          </a:bodyPr>
          <a:lstStyle>
            <a:lvl1pPr>
              <a:defRPr>
                <a:solidFill>
                  <a:schemeClr val="tx1">
                    <a:lumMod val="65000"/>
                    <a:lumOff val="35000"/>
                  </a:schemeClr>
                </a:solidFill>
                <a:effectLst/>
              </a:defRPr>
            </a:lvl1pPr>
          </a:lstStyle>
          <a:p>
            <a:r>
              <a:rPr lang="en-US"/>
              <a:t>20xx</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a:t>
            </a:fld>
            <a:endParaRPr lang="en-US"/>
          </a:p>
        </p:txBody>
      </p:sp>
      <p:cxnSp>
        <p:nvCxnSpPr>
          <p:cNvPr id="10" name="Straight Connector 9">
            <a:extLst>
              <a:ext uri="{FF2B5EF4-FFF2-40B4-BE49-F238E27FC236}">
                <a16:creationId xmlns:a16="http://schemas.microsoft.com/office/drawing/2014/main" id="{BC824679-0DD4-43C3-4580-78706496FBE2}"/>
              </a:ext>
            </a:extLst>
          </p:cNvPr>
          <p:cNvCxnSpPr>
            <a:cxnSpLocks/>
          </p:cNvCxnSpPr>
          <p:nvPr userDrawn="1"/>
        </p:nvCxnSpPr>
        <p:spPr>
          <a:xfrm>
            <a:off x="7099930" y="1857273"/>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3134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2192057-ED66-C8A5-B85E-40F2037C6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1200" y="0"/>
            <a:ext cx="6400800"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15" name="Title 1">
            <a:extLst>
              <a:ext uri="{FF2B5EF4-FFF2-40B4-BE49-F238E27FC236}">
                <a16:creationId xmlns:a16="http://schemas.microsoft.com/office/drawing/2014/main" id="{9B106E7D-3EDD-EA41-1839-6F135AE55491}"/>
              </a:ext>
            </a:extLst>
          </p:cNvPr>
          <p:cNvSpPr>
            <a:spLocks noGrp="1"/>
          </p:cNvSpPr>
          <p:nvPr>
            <p:ph type="title"/>
          </p:nvPr>
        </p:nvSpPr>
        <p:spPr>
          <a:xfrm>
            <a:off x="612649" y="685800"/>
            <a:ext cx="4572001" cy="895139"/>
          </a:xfrm>
          <a:prstGeom prst="rect">
            <a:avLst/>
          </a:prstGeom>
        </p:spPr>
        <p:txBody>
          <a:bodyPr anchor="b">
            <a:noAutofit/>
          </a:bodyPr>
          <a:lstStyle>
            <a:lvl1pPr>
              <a:defRPr sz="3200"/>
            </a:lvl1pPr>
          </a:lstStyle>
          <a:p>
            <a:r>
              <a:rPr lang="en-US"/>
              <a:t>Click to edit Master title style</a:t>
            </a:r>
          </a:p>
        </p:txBody>
      </p:sp>
      <p:sp>
        <p:nvSpPr>
          <p:cNvPr id="11" name="Content Placeholder 7">
            <a:extLst>
              <a:ext uri="{FF2B5EF4-FFF2-40B4-BE49-F238E27FC236}">
                <a16:creationId xmlns:a16="http://schemas.microsoft.com/office/drawing/2014/main" id="{42A4AC27-FC3B-F141-88F5-7282935954DD}"/>
              </a:ext>
            </a:extLst>
          </p:cNvPr>
          <p:cNvSpPr>
            <a:spLocks noGrp="1"/>
          </p:cNvSpPr>
          <p:nvPr>
            <p:ph sz="quarter" idx="14"/>
          </p:nvPr>
        </p:nvSpPr>
        <p:spPr>
          <a:xfrm>
            <a:off x="618747" y="2133606"/>
            <a:ext cx="4572001" cy="4038575"/>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5">
            <a:extLst>
              <a:ext uri="{FF2B5EF4-FFF2-40B4-BE49-F238E27FC236}">
                <a16:creationId xmlns:a16="http://schemas.microsoft.com/office/drawing/2014/main" id="{79943DFD-7853-50DB-DFE8-2D0792CC1535}"/>
              </a:ext>
            </a:extLst>
          </p:cNvPr>
          <p:cNvSpPr>
            <a:spLocks noGrp="1"/>
          </p:cNvSpPr>
          <p:nvPr>
            <p:ph type="ftr" sz="quarter" idx="11"/>
          </p:nvPr>
        </p:nvSpPr>
        <p:spPr>
          <a:xfrm>
            <a:off x="612649" y="6343955"/>
            <a:ext cx="2105099" cy="365125"/>
          </a:xfrm>
          <a:prstGeom prst="rect">
            <a:avLst/>
          </a:prstGeom>
        </p:spPr>
        <p:txBody>
          <a:bodyPr>
            <a:noAutofit/>
          </a:bodyPr>
          <a:lstStyle>
            <a:lvl1pPr>
              <a:defRPr>
                <a:solidFill>
                  <a:schemeClr val="tx1">
                    <a:lumMod val="65000"/>
                    <a:lumOff val="35000"/>
                  </a:schemeClr>
                </a:solidFill>
              </a:defRPr>
            </a:lvl1pPr>
          </a:lstStyle>
          <a:p>
            <a:r>
              <a:rPr lang="en-US"/>
              <a:t>Sample Footer Text</a:t>
            </a:r>
          </a:p>
        </p:txBody>
      </p:sp>
      <p:sp>
        <p:nvSpPr>
          <p:cNvPr id="3" name="Date Placeholder 4">
            <a:extLst>
              <a:ext uri="{FF2B5EF4-FFF2-40B4-BE49-F238E27FC236}">
                <a16:creationId xmlns:a16="http://schemas.microsoft.com/office/drawing/2014/main" id="{C5840587-9753-9826-EA98-7CF7F15308F0}"/>
              </a:ext>
            </a:extLst>
          </p:cNvPr>
          <p:cNvSpPr>
            <a:spLocks noGrp="1"/>
          </p:cNvSpPr>
          <p:nvPr>
            <p:ph type="dt" sz="half" idx="10"/>
          </p:nvPr>
        </p:nvSpPr>
        <p:spPr>
          <a:xfrm>
            <a:off x="2983414" y="6343955"/>
            <a:ext cx="1772029" cy="365125"/>
          </a:xfrm>
          <a:prstGeom prst="rect">
            <a:avLst/>
          </a:prstGeom>
        </p:spPr>
        <p:txBody>
          <a:bodyPr>
            <a:noAutofit/>
          </a:bodyPr>
          <a:lstStyle>
            <a:lvl1pPr>
              <a:defRPr>
                <a:solidFill>
                  <a:schemeClr val="tx1">
                    <a:lumMod val="65000"/>
                    <a:lumOff val="35000"/>
                  </a:schemeClr>
                </a:solidFill>
                <a:effectLst/>
              </a:defRPr>
            </a:lvl1pPr>
          </a:lstStyle>
          <a:p>
            <a:r>
              <a:rPr lang="en-US"/>
              <a:t>20xx</a:t>
            </a:r>
          </a:p>
        </p:txBody>
      </p:sp>
      <p:sp>
        <p:nvSpPr>
          <p:cNvPr id="9" name="Slide Number Placeholder 6">
            <a:extLst>
              <a:ext uri="{FF2B5EF4-FFF2-40B4-BE49-F238E27FC236}">
                <a16:creationId xmlns:a16="http://schemas.microsoft.com/office/drawing/2014/main" id="{D3C41979-6374-97D1-3061-3AB9D9EB80CF}"/>
              </a:ext>
            </a:extLst>
          </p:cNvPr>
          <p:cNvSpPr>
            <a:spLocks noGrp="1"/>
          </p:cNvSpPr>
          <p:nvPr>
            <p:ph type="sldNum" sz="quarter" idx="12"/>
          </p:nvPr>
        </p:nvSpPr>
        <p:spPr>
          <a:xfrm>
            <a:off x="4755443" y="6343955"/>
            <a:ext cx="429207" cy="365125"/>
          </a:xfrm>
          <a:prstGeom prst="rect">
            <a:avLst/>
          </a:prstGeom>
        </p:spPr>
        <p:txBody>
          <a:bodyPr>
            <a:noAutofit/>
          </a:bodyPr>
          <a:lstStyle>
            <a:lvl1pPr>
              <a:defRPr>
                <a:solidFill>
                  <a:schemeClr val="tx1">
                    <a:lumMod val="65000"/>
                    <a:lumOff val="35000"/>
                  </a:schemeClr>
                </a:solidFill>
              </a:defRPr>
            </a:lvl1pPr>
          </a:lstStyle>
          <a:p>
            <a:fld id="{AEAA3239-9EA4-4A65-A281-97F994456D9F}" type="slidenum">
              <a:rPr lang="en-US" smtClean="0"/>
              <a:pPr/>
              <a:t>‹#›</a:t>
            </a:fld>
            <a:endParaRPr lang="en-US"/>
          </a:p>
        </p:txBody>
      </p:sp>
      <p:sp>
        <p:nvSpPr>
          <p:cNvPr id="14" name="Picture Placeholder 15">
            <a:extLst>
              <a:ext uri="{FF2B5EF4-FFF2-40B4-BE49-F238E27FC236}">
                <a16:creationId xmlns:a16="http://schemas.microsoft.com/office/drawing/2014/main" id="{48CB05E2-2306-9AA8-0977-833AD0146BEB}"/>
              </a:ext>
            </a:extLst>
          </p:cNvPr>
          <p:cNvSpPr>
            <a:spLocks noGrp="1"/>
          </p:cNvSpPr>
          <p:nvPr>
            <p:ph type="pic" sz="quarter" idx="18" hasCustomPrompt="1"/>
          </p:nvPr>
        </p:nvSpPr>
        <p:spPr>
          <a:xfrm>
            <a:off x="6065520" y="274320"/>
            <a:ext cx="5852160" cy="6309360"/>
          </a:xfrm>
          <a:blipFill>
            <a:blip r:embed="rId2">
              <a:alphaModFix amt="60000"/>
            </a:blip>
            <a:stretch>
              <a:fillRect/>
            </a:stretch>
          </a:blipFill>
        </p:spPr>
        <p:txBody>
          <a:bodyPr/>
          <a:lstStyle>
            <a:lvl1pPr>
              <a:defRPr/>
            </a:lvl1pPr>
          </a:lstStyle>
          <a:p>
            <a:r>
              <a:rPr lang="en-US" dirty="0"/>
              <a:t> </a:t>
            </a:r>
          </a:p>
        </p:txBody>
      </p:sp>
      <p:cxnSp>
        <p:nvCxnSpPr>
          <p:cNvPr id="2" name="Straight Connector 1">
            <a:extLst>
              <a:ext uri="{FF2B5EF4-FFF2-40B4-BE49-F238E27FC236}">
                <a16:creationId xmlns:a16="http://schemas.microsoft.com/office/drawing/2014/main" id="{B6796377-F057-555E-6D11-962F10D4E655}"/>
              </a:ext>
            </a:extLst>
          </p:cNvPr>
          <p:cNvCxnSpPr>
            <a:cxnSpLocks/>
          </p:cNvCxnSpPr>
          <p:nvPr userDrawn="1"/>
        </p:nvCxnSpPr>
        <p:spPr>
          <a:xfrm>
            <a:off x="714375" y="1857272"/>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8696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7">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5C2E769-CE9C-F713-6844-D0DBB458CE18}"/>
              </a:ext>
            </a:extLst>
          </p:cNvPr>
          <p:cNvCxnSpPr>
            <a:cxnSpLocks/>
          </p:cNvCxnSpPr>
          <p:nvPr userDrawn="1"/>
        </p:nvCxnSpPr>
        <p:spPr>
          <a:xfrm>
            <a:off x="8029448" y="1857267"/>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EB2937D-47DC-BF81-9ACE-6E67A57245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698"/>
            <a:ext cx="7312152"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6" name="Title 1">
            <a:extLst>
              <a:ext uri="{FF2B5EF4-FFF2-40B4-BE49-F238E27FC236}">
                <a16:creationId xmlns:a16="http://schemas.microsoft.com/office/drawing/2014/main" id="{3011DB78-8965-7609-C35E-80AF7F5B774C}"/>
              </a:ext>
            </a:extLst>
          </p:cNvPr>
          <p:cNvSpPr>
            <a:spLocks noGrp="1"/>
          </p:cNvSpPr>
          <p:nvPr>
            <p:ph type="title"/>
          </p:nvPr>
        </p:nvSpPr>
        <p:spPr>
          <a:xfrm>
            <a:off x="7924800" y="671136"/>
            <a:ext cx="3657474" cy="909797"/>
          </a:xfrm>
          <a:prstGeom prst="rect">
            <a:avLst/>
          </a:prstGeom>
        </p:spPr>
        <p:txBody>
          <a:bodyPr anchor="b">
            <a:noAutofit/>
          </a:bodyPr>
          <a:lstStyle>
            <a:lvl1pPr>
              <a:defRPr sz="3200"/>
            </a:lvl1pPr>
          </a:lstStyle>
          <a:p>
            <a:r>
              <a:rPr lang="en-US" dirty="0"/>
              <a:t>Click to edit Master title style</a:t>
            </a:r>
          </a:p>
        </p:txBody>
      </p:sp>
      <p:sp>
        <p:nvSpPr>
          <p:cNvPr id="16" name="Picture Placeholder 15">
            <a:extLst>
              <a:ext uri="{FF2B5EF4-FFF2-40B4-BE49-F238E27FC236}">
                <a16:creationId xmlns:a16="http://schemas.microsoft.com/office/drawing/2014/main" id="{E6A4CFA5-203B-9204-E7F5-11EF9CE3C387}"/>
              </a:ext>
            </a:extLst>
          </p:cNvPr>
          <p:cNvSpPr>
            <a:spLocks noGrp="1"/>
          </p:cNvSpPr>
          <p:nvPr>
            <p:ph type="pic" sz="quarter" idx="18" hasCustomPrompt="1"/>
          </p:nvPr>
        </p:nvSpPr>
        <p:spPr>
          <a:xfrm>
            <a:off x="272796" y="269622"/>
            <a:ext cx="6766560" cy="6309360"/>
          </a:xfrm>
          <a:blipFill>
            <a:blip r:embed="rId2">
              <a:alphaModFix amt="60000"/>
            </a:blip>
            <a:stretch>
              <a:fillRect/>
            </a:stretch>
          </a:blipFill>
        </p:spPr>
        <p:txBody>
          <a:bodyPr/>
          <a:lstStyle>
            <a:lvl1pPr>
              <a:defRPr/>
            </a:lvl1pPr>
          </a:lstStyle>
          <a:p>
            <a:r>
              <a:rPr lang="en-US" dirty="0"/>
              <a:t> </a:t>
            </a:r>
          </a:p>
        </p:txBody>
      </p:sp>
      <p:sp>
        <p:nvSpPr>
          <p:cNvPr id="7" name="Content Placeholder 7">
            <a:extLst>
              <a:ext uri="{FF2B5EF4-FFF2-40B4-BE49-F238E27FC236}">
                <a16:creationId xmlns:a16="http://schemas.microsoft.com/office/drawing/2014/main" id="{C241E3CA-9184-3359-07D1-2172C4BB2F46}"/>
              </a:ext>
            </a:extLst>
          </p:cNvPr>
          <p:cNvSpPr>
            <a:spLocks noGrp="1"/>
          </p:cNvSpPr>
          <p:nvPr>
            <p:ph sz="quarter" idx="14"/>
          </p:nvPr>
        </p:nvSpPr>
        <p:spPr>
          <a:xfrm>
            <a:off x="7924801" y="2133602"/>
            <a:ext cx="3657600" cy="205739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8">
            <a:extLst>
              <a:ext uri="{FF2B5EF4-FFF2-40B4-BE49-F238E27FC236}">
                <a16:creationId xmlns:a16="http://schemas.microsoft.com/office/drawing/2014/main" id="{3822FD9A-C9C0-E27F-705F-B30E4B512FDF}"/>
              </a:ext>
            </a:extLst>
          </p:cNvPr>
          <p:cNvSpPr>
            <a:spLocks noGrp="1"/>
          </p:cNvSpPr>
          <p:nvPr>
            <p:ph type="ftr" sz="quarter" idx="16"/>
          </p:nvPr>
        </p:nvSpPr>
        <p:spPr>
          <a:xfrm>
            <a:off x="7924800" y="6343955"/>
            <a:ext cx="1637337" cy="365125"/>
          </a:xfrm>
          <a:prstGeom prst="rect">
            <a:avLst/>
          </a:prstGeom>
        </p:spPr>
        <p:txBody>
          <a:bodyPr/>
          <a:lstStyle/>
          <a:p>
            <a:r>
              <a:rPr lang="en-US"/>
              <a:t>Sample Footer Text</a:t>
            </a:r>
          </a:p>
        </p:txBody>
      </p:sp>
      <p:sp>
        <p:nvSpPr>
          <p:cNvPr id="4" name="Date Placeholder 3">
            <a:extLst>
              <a:ext uri="{FF2B5EF4-FFF2-40B4-BE49-F238E27FC236}">
                <a16:creationId xmlns:a16="http://schemas.microsoft.com/office/drawing/2014/main" id="{497E974A-B754-DA38-ADA3-45911636DA7D}"/>
              </a:ext>
            </a:extLst>
          </p:cNvPr>
          <p:cNvSpPr>
            <a:spLocks noGrp="1"/>
          </p:cNvSpPr>
          <p:nvPr>
            <p:ph type="dt" sz="half" idx="15"/>
          </p:nvPr>
        </p:nvSpPr>
        <p:spPr>
          <a:xfrm>
            <a:off x="10174785" y="6343955"/>
            <a:ext cx="949766" cy="365125"/>
          </a:xfrm>
          <a:prstGeom prst="rect">
            <a:avLst/>
          </a:prstGeom>
        </p:spPr>
        <p:txBody>
          <a:bodyPr/>
          <a:lstStyle/>
          <a:p>
            <a:r>
              <a:rPr lang="en-US"/>
              <a:t>20xx</a:t>
            </a:r>
          </a:p>
        </p:txBody>
      </p:sp>
      <p:sp>
        <p:nvSpPr>
          <p:cNvPr id="14" name="Slide Number Placeholder 9">
            <a:extLst>
              <a:ext uri="{FF2B5EF4-FFF2-40B4-BE49-F238E27FC236}">
                <a16:creationId xmlns:a16="http://schemas.microsoft.com/office/drawing/2014/main" id="{38B0FACB-4CC5-0738-E059-C2E9D2B56C75}"/>
              </a:ext>
            </a:extLst>
          </p:cNvPr>
          <p:cNvSpPr>
            <a:spLocks noGrp="1"/>
          </p:cNvSpPr>
          <p:nvPr>
            <p:ph type="sldNum" sz="quarter" idx="17"/>
          </p:nvPr>
        </p:nvSpPr>
        <p:spPr>
          <a:xfrm>
            <a:off x="11153067" y="6343955"/>
            <a:ext cx="429207" cy="365125"/>
          </a:xfrm>
          <a:prstGeom prst="rect">
            <a:avLst/>
          </a:prstGeo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23170958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Picture 8">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58D487-A1F1-683A-BAB0-CF458881A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79848" y="0"/>
            <a:ext cx="7312152"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7" name="Title 1">
            <a:extLst>
              <a:ext uri="{FF2B5EF4-FFF2-40B4-BE49-F238E27FC236}">
                <a16:creationId xmlns:a16="http://schemas.microsoft.com/office/drawing/2014/main" id="{ACD7794F-E7D5-AAA7-1586-2916735DFAD0}"/>
              </a:ext>
            </a:extLst>
          </p:cNvPr>
          <p:cNvSpPr>
            <a:spLocks noGrp="1"/>
          </p:cNvSpPr>
          <p:nvPr>
            <p:ph type="title"/>
          </p:nvPr>
        </p:nvSpPr>
        <p:spPr>
          <a:xfrm>
            <a:off x="609600" y="671136"/>
            <a:ext cx="3657474" cy="909797"/>
          </a:xfrm>
          <a:prstGeom prst="rect">
            <a:avLst/>
          </a:prstGeom>
        </p:spPr>
        <p:txBody>
          <a:bodyPr anchor="b">
            <a:noAutofit/>
          </a:bodyPr>
          <a:lstStyle>
            <a:lvl1pPr>
              <a:defRPr sz="3200"/>
            </a:lvl1pPr>
          </a:lstStyle>
          <a:p>
            <a:r>
              <a:rPr lang="en-US" dirty="0"/>
              <a:t>Click to edit Master title style</a:t>
            </a:r>
          </a:p>
        </p:txBody>
      </p:sp>
      <p:sp>
        <p:nvSpPr>
          <p:cNvPr id="4" name="Content Placeholder 7">
            <a:extLst>
              <a:ext uri="{FF2B5EF4-FFF2-40B4-BE49-F238E27FC236}">
                <a16:creationId xmlns:a16="http://schemas.microsoft.com/office/drawing/2014/main" id="{060857C7-82E4-7465-780B-F61FDE2F4044}"/>
              </a:ext>
            </a:extLst>
          </p:cNvPr>
          <p:cNvSpPr>
            <a:spLocks noGrp="1"/>
          </p:cNvSpPr>
          <p:nvPr>
            <p:ph sz="quarter" idx="14"/>
          </p:nvPr>
        </p:nvSpPr>
        <p:spPr>
          <a:xfrm>
            <a:off x="609601" y="2133601"/>
            <a:ext cx="3657600" cy="2057400"/>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8">
            <a:extLst>
              <a:ext uri="{FF2B5EF4-FFF2-40B4-BE49-F238E27FC236}">
                <a16:creationId xmlns:a16="http://schemas.microsoft.com/office/drawing/2014/main" id="{F80C8C98-47A2-E988-3AE6-34783DFB0E00}"/>
              </a:ext>
            </a:extLst>
          </p:cNvPr>
          <p:cNvSpPr>
            <a:spLocks noGrp="1"/>
          </p:cNvSpPr>
          <p:nvPr>
            <p:ph type="ftr" sz="quarter" idx="16"/>
          </p:nvPr>
        </p:nvSpPr>
        <p:spPr>
          <a:xfrm>
            <a:off x="609600" y="6343955"/>
            <a:ext cx="1637337" cy="365125"/>
          </a:xfrm>
          <a:prstGeom prst="rect">
            <a:avLst/>
          </a:prstGeom>
        </p:spPr>
        <p:txBody>
          <a:bodyPr/>
          <a:lstStyle/>
          <a:p>
            <a:r>
              <a:rPr lang="en-US"/>
              <a:t>Sample Footer Text</a:t>
            </a:r>
          </a:p>
        </p:txBody>
      </p:sp>
      <p:sp>
        <p:nvSpPr>
          <p:cNvPr id="15" name="Date Placeholder 3">
            <a:extLst>
              <a:ext uri="{FF2B5EF4-FFF2-40B4-BE49-F238E27FC236}">
                <a16:creationId xmlns:a16="http://schemas.microsoft.com/office/drawing/2014/main" id="{06918495-7937-AB95-AE9B-E73858FCDCCB}"/>
              </a:ext>
            </a:extLst>
          </p:cNvPr>
          <p:cNvSpPr>
            <a:spLocks noGrp="1"/>
          </p:cNvSpPr>
          <p:nvPr>
            <p:ph type="dt" sz="half" idx="15"/>
          </p:nvPr>
        </p:nvSpPr>
        <p:spPr>
          <a:xfrm>
            <a:off x="2888101" y="6343955"/>
            <a:ext cx="949766" cy="365125"/>
          </a:xfrm>
          <a:prstGeom prst="rect">
            <a:avLst/>
          </a:prstGeom>
        </p:spPr>
        <p:txBody>
          <a:bodyPr/>
          <a:lstStyle/>
          <a:p>
            <a:r>
              <a:rPr lang="en-US"/>
              <a:t>20xx</a:t>
            </a:r>
          </a:p>
        </p:txBody>
      </p:sp>
      <p:sp>
        <p:nvSpPr>
          <p:cNvPr id="16" name="Slide Number Placeholder 9">
            <a:extLst>
              <a:ext uri="{FF2B5EF4-FFF2-40B4-BE49-F238E27FC236}">
                <a16:creationId xmlns:a16="http://schemas.microsoft.com/office/drawing/2014/main" id="{C1F54C04-CA0C-C7FC-EA6D-307BB54375F0}"/>
              </a:ext>
            </a:extLst>
          </p:cNvPr>
          <p:cNvSpPr>
            <a:spLocks noGrp="1"/>
          </p:cNvSpPr>
          <p:nvPr>
            <p:ph type="sldNum" sz="quarter" idx="17"/>
          </p:nvPr>
        </p:nvSpPr>
        <p:spPr>
          <a:xfrm>
            <a:off x="3837867" y="6343955"/>
            <a:ext cx="429207" cy="365125"/>
          </a:xfrm>
          <a:prstGeom prst="rect">
            <a:avLst/>
          </a:prstGeom>
        </p:spPr>
        <p:txBody>
          <a:bodyPr/>
          <a:lstStyle/>
          <a:p>
            <a:fld id="{AEAA3239-9EA4-4A65-A281-97F994456D9F}" type="slidenum">
              <a:rPr lang="en-US" smtClean="0"/>
              <a:t>‹#›</a:t>
            </a:fld>
            <a:endParaRPr lang="en-US"/>
          </a:p>
        </p:txBody>
      </p:sp>
      <p:sp>
        <p:nvSpPr>
          <p:cNvPr id="6" name="Picture Placeholder 15">
            <a:extLst>
              <a:ext uri="{FF2B5EF4-FFF2-40B4-BE49-F238E27FC236}">
                <a16:creationId xmlns:a16="http://schemas.microsoft.com/office/drawing/2014/main" id="{7CFA71BB-777B-7E69-94EC-F6787A89A6E6}"/>
              </a:ext>
            </a:extLst>
          </p:cNvPr>
          <p:cNvSpPr>
            <a:spLocks noGrp="1"/>
          </p:cNvSpPr>
          <p:nvPr>
            <p:ph type="pic" sz="quarter" idx="19" hasCustomPrompt="1"/>
          </p:nvPr>
        </p:nvSpPr>
        <p:spPr>
          <a:xfrm>
            <a:off x="5152644" y="274320"/>
            <a:ext cx="6766560" cy="6309360"/>
          </a:xfrm>
          <a:blipFill>
            <a:blip r:embed="rId2">
              <a:alphaModFix amt="60000"/>
            </a:blip>
            <a:stretch>
              <a:fillRect/>
            </a:stretch>
          </a:blipFill>
        </p:spPr>
        <p:txBody>
          <a:bodyPr/>
          <a:lstStyle>
            <a:lvl1pPr>
              <a:defRPr/>
            </a:lvl1pPr>
          </a:lstStyle>
          <a:p>
            <a:r>
              <a:rPr lang="en-US" dirty="0"/>
              <a:t> </a:t>
            </a:r>
          </a:p>
        </p:txBody>
      </p:sp>
      <p:cxnSp>
        <p:nvCxnSpPr>
          <p:cNvPr id="10" name="Straight Connector 9">
            <a:extLst>
              <a:ext uri="{FF2B5EF4-FFF2-40B4-BE49-F238E27FC236}">
                <a16:creationId xmlns:a16="http://schemas.microsoft.com/office/drawing/2014/main" id="{5C9694AE-FEB4-9B39-47B8-87A023695B5F}"/>
              </a:ext>
            </a:extLst>
          </p:cNvPr>
          <p:cNvCxnSpPr>
            <a:cxnSpLocks/>
          </p:cNvCxnSpPr>
          <p:nvPr userDrawn="1"/>
        </p:nvCxnSpPr>
        <p:spPr>
          <a:xfrm>
            <a:off x="714375" y="1857267"/>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2910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Picture 9">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D45617-3FAE-4E81-40AD-B8D3BE8E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8226552"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839200" y="685808"/>
            <a:ext cx="2749218" cy="1804827"/>
          </a:xfrm>
          <a:prstGeom prst="rect">
            <a:avLst/>
          </a:prstGeom>
        </p:spPr>
        <p:txBody>
          <a:bodyPr anchor="b">
            <a:noAutofit/>
          </a:bodyPr>
          <a:lstStyle/>
          <a:p>
            <a:r>
              <a:rPr lang="en-US" dirty="0"/>
              <a:t>Click to edit Master title style</a:t>
            </a:r>
          </a:p>
        </p:txBody>
      </p:sp>
      <p:sp>
        <p:nvSpPr>
          <p:cNvPr id="14" name="Picture Placeholder 13">
            <a:extLst>
              <a:ext uri="{FF2B5EF4-FFF2-40B4-BE49-F238E27FC236}">
                <a16:creationId xmlns:a16="http://schemas.microsoft.com/office/drawing/2014/main" id="{24F57C26-948D-3FE2-92DA-246D40F41964}"/>
              </a:ext>
            </a:extLst>
          </p:cNvPr>
          <p:cNvSpPr>
            <a:spLocks noGrp="1"/>
          </p:cNvSpPr>
          <p:nvPr>
            <p:ph type="pic" sz="quarter" idx="15" hasCustomPrompt="1"/>
          </p:nvPr>
        </p:nvSpPr>
        <p:spPr>
          <a:xfrm>
            <a:off x="272796" y="269622"/>
            <a:ext cx="7680960" cy="6309360"/>
          </a:xfrm>
          <a:blipFill>
            <a:blip r:embed="rId2">
              <a:alphaModFix amt="60000"/>
            </a:blip>
            <a:stretch>
              <a:fillRect/>
            </a:stretch>
          </a:blipFill>
        </p:spPr>
        <p:txBody>
          <a:bodyPr/>
          <a:lstStyle>
            <a:lvl1pPr>
              <a:defRPr/>
            </a:lvl1pPr>
          </a:lstStyle>
          <a:p>
            <a:r>
              <a:rPr lang="en-US" dirty="0"/>
              <a:t> </a:t>
            </a:r>
          </a:p>
        </p:txBody>
      </p:sp>
      <p:sp>
        <p:nvSpPr>
          <p:cNvPr id="9" name="Content Placeholder 7">
            <a:extLst>
              <a:ext uri="{FF2B5EF4-FFF2-40B4-BE49-F238E27FC236}">
                <a16:creationId xmlns:a16="http://schemas.microsoft.com/office/drawing/2014/main" id="{2A3C8EAC-492E-1D2B-97C8-8A7308054588}"/>
              </a:ext>
            </a:extLst>
          </p:cNvPr>
          <p:cNvSpPr>
            <a:spLocks noGrp="1"/>
          </p:cNvSpPr>
          <p:nvPr>
            <p:ph sz="quarter" idx="16"/>
          </p:nvPr>
        </p:nvSpPr>
        <p:spPr>
          <a:xfrm>
            <a:off x="8839200" y="3043302"/>
            <a:ext cx="2743201" cy="2185833"/>
          </a:xfrm>
        </p:spPr>
        <p:txBody>
          <a:bodyPr vert="horz" lIns="91440" tIns="45720" rIns="91440" bIns="45720" rtlCol="0">
            <a:noAutofit/>
          </a:bodyPr>
          <a:lstStyle>
            <a:lvl1pPr marL="0" indent="0">
              <a:buNone/>
              <a:defRPr lang="en-US" sz="14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62064" y="6343955"/>
            <a:ext cx="1430457" cy="365125"/>
          </a:xfrm>
          <a:prstGeom prst="rect">
            <a:avLst/>
          </a:prstGeom>
        </p:spPr>
        <p:txBody>
          <a:bodyPr>
            <a:noAutofit/>
          </a:bodyPr>
          <a:lstStyle>
            <a:lvl1pPr>
              <a:defRPr>
                <a:solidFill>
                  <a:schemeClr val="tx1">
                    <a:lumMod val="65000"/>
                    <a:lumOff val="35000"/>
                  </a:schemeClr>
                </a:solidFill>
              </a:defRPr>
            </a:lvl1p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276704" y="6343955"/>
            <a:ext cx="870392" cy="365125"/>
          </a:xfrm>
          <a:prstGeom prst="rect">
            <a:avLst/>
          </a:prstGeom>
        </p:spPr>
        <p:txBody>
          <a:bodyPr>
            <a:noAutofit/>
          </a:bodyPr>
          <a:lstStyle>
            <a:lvl1pPr>
              <a:defRPr>
                <a:solidFill>
                  <a:schemeClr val="tx1">
                    <a:lumMod val="65000"/>
                    <a:lumOff val="35000"/>
                  </a:schemeClr>
                </a:solidFill>
                <a:effectLst/>
              </a:defRPr>
            </a:lvl1pPr>
          </a:lstStyle>
          <a:p>
            <a:r>
              <a:rPr lang="en-US"/>
              <a:t>20xx</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39152" y="6343955"/>
            <a:ext cx="437152" cy="365125"/>
          </a:xfrm>
          <a:prstGeom prst="rect">
            <a:avLst/>
          </a:prstGeom>
        </p:spPr>
        <p:txBody>
          <a:bodyPr>
            <a:noAutofit/>
          </a:bodyPr>
          <a:lstStyle>
            <a:lvl1pPr>
              <a:defRPr>
                <a:solidFill>
                  <a:schemeClr val="tx1">
                    <a:lumMod val="65000"/>
                    <a:lumOff val="35000"/>
                  </a:schemeClr>
                </a:solidFill>
              </a:defRPr>
            </a:lvl1pPr>
          </a:lstStyle>
          <a:p>
            <a:fld id="{AEAA3239-9EA4-4A65-A281-97F994456D9F}" type="slidenum">
              <a:rPr lang="en-US" smtClean="0"/>
              <a:pPr/>
              <a:t>‹#›</a:t>
            </a:fld>
            <a:endParaRPr lang="en-US"/>
          </a:p>
        </p:txBody>
      </p:sp>
      <p:cxnSp>
        <p:nvCxnSpPr>
          <p:cNvPr id="13" name="Straight Connector 12">
            <a:extLst>
              <a:ext uri="{FF2B5EF4-FFF2-40B4-BE49-F238E27FC236}">
                <a16:creationId xmlns:a16="http://schemas.microsoft.com/office/drawing/2014/main" id="{AC757DBD-64FF-E8CF-5B53-1EF6808C8918}"/>
              </a:ext>
            </a:extLst>
          </p:cNvPr>
          <p:cNvCxnSpPr>
            <a:cxnSpLocks/>
          </p:cNvCxnSpPr>
          <p:nvPr userDrawn="1"/>
        </p:nvCxnSpPr>
        <p:spPr>
          <a:xfrm>
            <a:off x="8943975" y="2766968"/>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2115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Picture 10">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AC31A53-5AD8-A443-D12C-F30129B4F766}"/>
              </a:ext>
            </a:extLst>
          </p:cNvPr>
          <p:cNvCxnSpPr>
            <a:cxnSpLocks/>
          </p:cNvCxnSpPr>
          <p:nvPr userDrawn="1"/>
        </p:nvCxnSpPr>
        <p:spPr>
          <a:xfrm>
            <a:off x="714375" y="2766968"/>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B186E7E-5BAD-AF3D-FBBE-17817921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0703" y="0"/>
            <a:ext cx="8226552"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9" name="Title 1">
            <a:extLst>
              <a:ext uri="{FF2B5EF4-FFF2-40B4-BE49-F238E27FC236}">
                <a16:creationId xmlns:a16="http://schemas.microsoft.com/office/drawing/2014/main" id="{29F8BB2D-A7E5-DBED-DD20-974C9BE9F2C6}"/>
              </a:ext>
            </a:extLst>
          </p:cNvPr>
          <p:cNvSpPr>
            <a:spLocks noGrp="1"/>
          </p:cNvSpPr>
          <p:nvPr>
            <p:ph type="title"/>
          </p:nvPr>
        </p:nvSpPr>
        <p:spPr>
          <a:xfrm>
            <a:off x="609600" y="685808"/>
            <a:ext cx="2749218" cy="1804827"/>
          </a:xfrm>
          <a:prstGeom prst="rect">
            <a:avLst/>
          </a:prstGeom>
        </p:spPr>
        <p:txBody>
          <a:bodyPr anchor="b">
            <a:noAutofit/>
          </a:bodyPr>
          <a:lstStyle/>
          <a:p>
            <a:r>
              <a:rPr lang="en-US"/>
              <a:t>Click to edit Master title style</a:t>
            </a:r>
          </a:p>
        </p:txBody>
      </p:sp>
      <p:sp>
        <p:nvSpPr>
          <p:cNvPr id="30" name="Content Placeholder 7">
            <a:extLst>
              <a:ext uri="{FF2B5EF4-FFF2-40B4-BE49-F238E27FC236}">
                <a16:creationId xmlns:a16="http://schemas.microsoft.com/office/drawing/2014/main" id="{76BCE583-5400-574C-6116-EFC25C5C41F2}"/>
              </a:ext>
            </a:extLst>
          </p:cNvPr>
          <p:cNvSpPr>
            <a:spLocks noGrp="1"/>
          </p:cNvSpPr>
          <p:nvPr>
            <p:ph sz="quarter" idx="14"/>
          </p:nvPr>
        </p:nvSpPr>
        <p:spPr>
          <a:xfrm>
            <a:off x="609600" y="3043302"/>
            <a:ext cx="2743201" cy="2185833"/>
          </a:xfrm>
        </p:spPr>
        <p:txBody>
          <a:bodyPr vert="horz" lIns="91440" tIns="45720" rIns="91440" bIns="45720" rtlCol="0">
            <a:noAutofit/>
          </a:bodyPr>
          <a:lstStyle>
            <a:lvl1pPr marL="0" indent="0">
              <a:buNone/>
              <a:defRPr lang="en-US" sz="14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5">
            <a:extLst>
              <a:ext uri="{FF2B5EF4-FFF2-40B4-BE49-F238E27FC236}">
                <a16:creationId xmlns:a16="http://schemas.microsoft.com/office/drawing/2014/main" id="{EBFDA9C1-7EB7-7B39-28EA-264DE42E317B}"/>
              </a:ext>
            </a:extLst>
          </p:cNvPr>
          <p:cNvSpPr>
            <a:spLocks noGrp="1"/>
          </p:cNvSpPr>
          <p:nvPr>
            <p:ph type="ftr" sz="quarter" idx="11"/>
          </p:nvPr>
        </p:nvSpPr>
        <p:spPr>
          <a:xfrm>
            <a:off x="633567" y="6343955"/>
            <a:ext cx="1430457" cy="365125"/>
          </a:xfrm>
          <a:prstGeom prst="rect">
            <a:avLst/>
          </a:prstGeom>
        </p:spPr>
        <p:txBody>
          <a:bodyPr>
            <a:noAutofit/>
          </a:bodyPr>
          <a:lstStyle>
            <a:lvl1pPr>
              <a:defRPr>
                <a:solidFill>
                  <a:schemeClr val="tx1">
                    <a:lumMod val="65000"/>
                    <a:lumOff val="35000"/>
                  </a:schemeClr>
                </a:solidFill>
              </a:defRPr>
            </a:lvl1pPr>
          </a:lstStyle>
          <a:p>
            <a:r>
              <a:rPr lang="en-US"/>
              <a:t>Sample Footer Text</a:t>
            </a:r>
          </a:p>
        </p:txBody>
      </p:sp>
      <p:sp>
        <p:nvSpPr>
          <p:cNvPr id="10" name="Date Placeholder 4">
            <a:extLst>
              <a:ext uri="{FF2B5EF4-FFF2-40B4-BE49-F238E27FC236}">
                <a16:creationId xmlns:a16="http://schemas.microsoft.com/office/drawing/2014/main" id="{E3A43207-F6CC-A357-E839-73384BA5E1A8}"/>
              </a:ext>
            </a:extLst>
          </p:cNvPr>
          <p:cNvSpPr>
            <a:spLocks noGrp="1"/>
          </p:cNvSpPr>
          <p:nvPr>
            <p:ph type="dt" sz="half" idx="10"/>
          </p:nvPr>
        </p:nvSpPr>
        <p:spPr>
          <a:xfrm>
            <a:off x="2048207" y="6343955"/>
            <a:ext cx="870392" cy="365125"/>
          </a:xfrm>
          <a:prstGeom prst="rect">
            <a:avLst/>
          </a:prstGeom>
        </p:spPr>
        <p:txBody>
          <a:bodyPr>
            <a:noAutofit/>
          </a:bodyPr>
          <a:lstStyle>
            <a:lvl1pPr>
              <a:defRPr>
                <a:solidFill>
                  <a:schemeClr val="tx1">
                    <a:lumMod val="65000"/>
                    <a:lumOff val="35000"/>
                  </a:schemeClr>
                </a:solidFill>
                <a:effectLst/>
              </a:defRPr>
            </a:lvl1pPr>
          </a:lstStyle>
          <a:p>
            <a:r>
              <a:rPr lang="en-US"/>
              <a:t>20xx</a:t>
            </a:r>
          </a:p>
        </p:txBody>
      </p:sp>
      <p:sp>
        <p:nvSpPr>
          <p:cNvPr id="13" name="Slide Number Placeholder 6">
            <a:extLst>
              <a:ext uri="{FF2B5EF4-FFF2-40B4-BE49-F238E27FC236}">
                <a16:creationId xmlns:a16="http://schemas.microsoft.com/office/drawing/2014/main" id="{B0A25FC7-86D1-3925-E290-26CF68DB5232}"/>
              </a:ext>
            </a:extLst>
          </p:cNvPr>
          <p:cNvSpPr>
            <a:spLocks noGrp="1"/>
          </p:cNvSpPr>
          <p:nvPr>
            <p:ph type="sldNum" sz="quarter" idx="12"/>
          </p:nvPr>
        </p:nvSpPr>
        <p:spPr>
          <a:xfrm>
            <a:off x="2910655" y="6343955"/>
            <a:ext cx="437152" cy="365125"/>
          </a:xfrm>
          <a:prstGeom prst="rect">
            <a:avLst/>
          </a:prstGeom>
        </p:spPr>
        <p:txBody>
          <a:bodyPr>
            <a:noAutofit/>
          </a:bodyPr>
          <a:lstStyle>
            <a:lvl1pPr>
              <a:defRPr>
                <a:solidFill>
                  <a:schemeClr val="tx1">
                    <a:lumMod val="65000"/>
                    <a:lumOff val="35000"/>
                  </a:schemeClr>
                </a:solidFill>
              </a:defRPr>
            </a:lvl1pPr>
          </a:lstStyle>
          <a:p>
            <a:fld id="{AEAA3239-9EA4-4A65-A281-97F994456D9F}" type="slidenum">
              <a:rPr lang="en-US" smtClean="0"/>
              <a:pPr/>
              <a:t>‹#›</a:t>
            </a:fld>
            <a:endParaRPr lang="en-US"/>
          </a:p>
        </p:txBody>
      </p:sp>
      <p:sp>
        <p:nvSpPr>
          <p:cNvPr id="25" name="Picture Placeholder 13">
            <a:extLst>
              <a:ext uri="{FF2B5EF4-FFF2-40B4-BE49-F238E27FC236}">
                <a16:creationId xmlns:a16="http://schemas.microsoft.com/office/drawing/2014/main" id="{98B25542-4AC6-A316-6C17-7D2226A56805}"/>
              </a:ext>
            </a:extLst>
          </p:cNvPr>
          <p:cNvSpPr>
            <a:spLocks noGrp="1"/>
          </p:cNvSpPr>
          <p:nvPr>
            <p:ph type="pic" sz="quarter" idx="15" hasCustomPrompt="1"/>
          </p:nvPr>
        </p:nvSpPr>
        <p:spPr>
          <a:xfrm>
            <a:off x="4243499" y="269622"/>
            <a:ext cx="7680960" cy="6309360"/>
          </a:xfrm>
          <a:blipFill>
            <a:blip r:embed="rId2">
              <a:alphaModFix amt="60000"/>
            </a:blip>
            <a:stretch>
              <a:fillRect/>
            </a:stretch>
          </a:blipFill>
        </p:spPr>
        <p:txBody>
          <a:bodyPr/>
          <a:lstStyle>
            <a:lvl1pPr>
              <a:defRPr/>
            </a:lvl1pPr>
          </a:lstStyle>
          <a:p>
            <a:r>
              <a:rPr lang="en-US" dirty="0"/>
              <a:t> </a:t>
            </a:r>
          </a:p>
        </p:txBody>
      </p:sp>
    </p:spTree>
    <p:extLst>
      <p:ext uri="{BB962C8B-B14F-4D97-AF65-F5344CB8AC3E}">
        <p14:creationId xmlns:p14="http://schemas.microsoft.com/office/powerpoint/2010/main" val="15515126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7F7D08-392D-7E73-0486-E68DA575A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4996"/>
            <a:ext cx="12192001" cy="4259781"/>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4859868"/>
            <a:ext cx="3635475" cy="1159932"/>
          </a:xfrm>
          <a:prstGeom prst="rect">
            <a:avLst/>
          </a:prstGeom>
        </p:spPr>
        <p:txBody>
          <a:bodyPr anchor="ctr">
            <a:noAutofit/>
          </a:bodyPr>
          <a:lstStyle>
            <a:lvl1pPr>
              <a:defRPr sz="3200"/>
            </a:lvl1pPr>
          </a:lstStyle>
          <a:p>
            <a:r>
              <a:rPr lang="en-US" dirty="0"/>
              <a:t>Click to edit Master title style</a:t>
            </a:r>
          </a:p>
        </p:txBody>
      </p:sp>
      <p:sp>
        <p:nvSpPr>
          <p:cNvPr id="12" name="Picture Placeholder 23">
            <a:extLst>
              <a:ext uri="{FF2B5EF4-FFF2-40B4-BE49-F238E27FC236}">
                <a16:creationId xmlns:a16="http://schemas.microsoft.com/office/drawing/2014/main" id="{4E35383E-CE2A-008E-E1E8-2E0B728D0F92}"/>
              </a:ext>
            </a:extLst>
          </p:cNvPr>
          <p:cNvSpPr>
            <a:spLocks noGrp="1"/>
          </p:cNvSpPr>
          <p:nvPr>
            <p:ph type="pic" sz="quarter" idx="15" hasCustomPrompt="1"/>
          </p:nvPr>
        </p:nvSpPr>
        <p:spPr>
          <a:xfrm>
            <a:off x="275842" y="277993"/>
            <a:ext cx="11640312" cy="3712464"/>
          </a:xfrm>
          <a:blipFill>
            <a:blip r:embed="rId2">
              <a:alphaModFix amt="60000"/>
            </a:blip>
            <a:stretch>
              <a:fillRect/>
            </a:stretch>
          </a:blipFill>
        </p:spPr>
        <p:txBody>
          <a:bodyPr/>
          <a:lstStyle>
            <a:lvl1pPr>
              <a:defRPr/>
            </a:lvl1pPr>
          </a:lstStyle>
          <a:p>
            <a:r>
              <a:rPr lang="en-US" dirty="0"/>
              <a:t> </a:t>
            </a:r>
          </a:p>
        </p:txBody>
      </p:sp>
      <p:cxnSp>
        <p:nvCxnSpPr>
          <p:cNvPr id="4" name="Straight Connector 3">
            <a:extLst>
              <a:ext uri="{FF2B5EF4-FFF2-40B4-BE49-F238E27FC236}">
                <a16:creationId xmlns:a16="http://schemas.microsoft.com/office/drawing/2014/main" id="{B90D005D-712B-494B-56DF-924DDF482030}"/>
              </a:ext>
            </a:extLst>
          </p:cNvPr>
          <p:cNvCxnSpPr>
            <a:cxnSpLocks/>
          </p:cNvCxnSpPr>
          <p:nvPr/>
        </p:nvCxnSpPr>
        <p:spPr>
          <a:xfrm rot="16200000" flipH="1">
            <a:off x="4221480" y="5439835"/>
            <a:ext cx="54864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743480" y="4859868"/>
            <a:ext cx="6804335" cy="1159932"/>
          </a:xfrm>
        </p:spPr>
        <p:txBody>
          <a:bodyPr vert="horz" lIns="91440" tIns="45720" rIns="91440" bIns="45720" rtlCol="0" anchor="ctr">
            <a:noAutofit/>
          </a:bodyPr>
          <a:lstStyle>
            <a:lvl1pPr marL="0" indent="0">
              <a:buNone/>
              <a:defRPr lang="en-US" sz="14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12647" y="6343955"/>
            <a:ext cx="2202644" cy="365125"/>
          </a:xfrm>
          <a:prstGeom prst="rect">
            <a:avLst/>
          </a:prstGeom>
        </p:spPr>
        <p:txBody>
          <a:bodyPr/>
          <a:lstStyle/>
          <a:p>
            <a:r>
              <a:rPr lang="en-US"/>
              <a:t>20xx</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4693298" y="6343955"/>
            <a:ext cx="2805405" cy="365125"/>
          </a:xfrm>
          <a:prstGeom prst="rect">
            <a:avLst/>
          </a:prstGeo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a:prstGeom prst="rect">
            <a:avLst/>
          </a:prstGeo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2572769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2">
    <p:spTree>
      <p:nvGrpSpPr>
        <p:cNvPr id="1" name=""/>
        <p:cNvGrpSpPr/>
        <p:nvPr/>
      </p:nvGrpSpPr>
      <p:grpSpPr>
        <a:xfrm>
          <a:off x="0" y="0"/>
          <a:ext cx="0" cy="0"/>
          <a:chOff x="0" y="0"/>
          <a:chExt cx="0" cy="0"/>
        </a:xfrm>
      </p:grpSpPr>
      <p:grpSp>
        <p:nvGrpSpPr>
          <p:cNvPr id="7" name="Vector">
            <a:extLst>
              <a:ext uri="{FF2B5EF4-FFF2-40B4-BE49-F238E27FC236}">
                <a16:creationId xmlns:a16="http://schemas.microsoft.com/office/drawing/2014/main" id="{00CDC658-A6F6-5658-3A53-5BC88F7EF3AC}"/>
              </a:ext>
            </a:extLst>
          </p:cNvPr>
          <p:cNvGrpSpPr/>
          <p:nvPr/>
        </p:nvGrpSpPr>
        <p:grpSpPr>
          <a:xfrm>
            <a:off x="268449" y="457964"/>
            <a:ext cx="2227875" cy="5970551"/>
            <a:chOff x="268449" y="457964"/>
            <a:chExt cx="2227875" cy="5970551"/>
          </a:xfrm>
        </p:grpSpPr>
        <p:grpSp>
          <p:nvGrpSpPr>
            <p:cNvPr id="8" name="Group 7">
              <a:extLst>
                <a:ext uri="{FF2B5EF4-FFF2-40B4-BE49-F238E27FC236}">
                  <a16:creationId xmlns:a16="http://schemas.microsoft.com/office/drawing/2014/main" id="{E558385A-FBF5-E7C2-C216-0F09392A443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24" name="Group 23">
                <a:extLst>
                  <a:ext uri="{FF2B5EF4-FFF2-40B4-BE49-F238E27FC236}">
                    <a16:creationId xmlns:a16="http://schemas.microsoft.com/office/drawing/2014/main" id="{A930D5B6-DFED-B550-7D11-39B0DE497DC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30" name="Group 29">
                  <a:extLst>
                    <a:ext uri="{FF2B5EF4-FFF2-40B4-BE49-F238E27FC236}">
                      <a16:creationId xmlns:a16="http://schemas.microsoft.com/office/drawing/2014/main" id="{3360DDD4-298A-89DE-FA5D-979D3715980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5D2DB3B7-52E8-5842-C5B4-CC2A04A40F3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89BB2BB-80C0-BAEB-0FAB-E2D6CBA39F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7B112078-076C-C536-76D4-324507E725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0">
                    <a:extLst>
                      <a:ext uri="{FF2B5EF4-FFF2-40B4-BE49-F238E27FC236}">
                        <a16:creationId xmlns:a16="http://schemas.microsoft.com/office/drawing/2014/main" id="{6029C372-14FB-3B0B-F1BE-DA206A2BE1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9C5A5830-350B-9CD2-8321-8E2D47A2E95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101">
                    <a:extLst>
                      <a:ext uri="{FF2B5EF4-FFF2-40B4-BE49-F238E27FC236}">
                        <a16:creationId xmlns:a16="http://schemas.microsoft.com/office/drawing/2014/main" id="{86E560FA-66CD-71F7-71FB-5624F46067A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3" name="Freeform: Shape 102">
                    <a:extLst>
                      <a:ext uri="{FF2B5EF4-FFF2-40B4-BE49-F238E27FC236}">
                        <a16:creationId xmlns:a16="http://schemas.microsoft.com/office/drawing/2014/main" id="{7AB96093-1181-E260-C34F-0575B7940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5" name="Group 24">
                <a:extLst>
                  <a:ext uri="{FF2B5EF4-FFF2-40B4-BE49-F238E27FC236}">
                    <a16:creationId xmlns:a16="http://schemas.microsoft.com/office/drawing/2014/main" id="{48D173A6-B48F-E510-1D43-D816184D374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26" name="Group 25">
                  <a:extLst>
                    <a:ext uri="{FF2B5EF4-FFF2-40B4-BE49-F238E27FC236}">
                      <a16:creationId xmlns:a16="http://schemas.microsoft.com/office/drawing/2014/main" id="{86225E14-5F55-FABA-8A8F-EB2FAE361C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8" name="Freeform 68">
                    <a:extLst>
                      <a:ext uri="{FF2B5EF4-FFF2-40B4-BE49-F238E27FC236}">
                        <a16:creationId xmlns:a16="http://schemas.microsoft.com/office/drawing/2014/main" id="{3194F6C1-E4B7-0E2B-733A-24891B05AF4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13982ED7-7305-6127-8E74-7A0D424DD7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Line 70">
                  <a:extLst>
                    <a:ext uri="{FF2B5EF4-FFF2-40B4-BE49-F238E27FC236}">
                      <a16:creationId xmlns:a16="http://schemas.microsoft.com/office/drawing/2014/main" id="{DE9F9315-2552-CFF1-3A8D-089F1163E84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1BEC0931-A9B9-CE3B-EB79-20CE3DA7B1B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 name="Group 9">
                <a:extLst>
                  <a:ext uri="{FF2B5EF4-FFF2-40B4-BE49-F238E27FC236}">
                    <a16:creationId xmlns:a16="http://schemas.microsoft.com/office/drawing/2014/main" id="{142CFB89-2BD1-A481-A47A-0AA2686982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 name="Group 15">
                  <a:extLst>
                    <a:ext uri="{FF2B5EF4-FFF2-40B4-BE49-F238E27FC236}">
                      <a16:creationId xmlns:a16="http://schemas.microsoft.com/office/drawing/2014/main" id="{19725E02-6FCE-0485-9FD9-29C78765D4B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0" name="Straight Connector 19">
                    <a:extLst>
                      <a:ext uri="{FF2B5EF4-FFF2-40B4-BE49-F238E27FC236}">
                        <a16:creationId xmlns:a16="http://schemas.microsoft.com/office/drawing/2014/main" id="{AE0C473C-2E38-911B-354B-7EA8C7DDFF5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DEC9451-A999-C0B6-E336-87087AC21EF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30">
                    <a:extLst>
                      <a:ext uri="{FF2B5EF4-FFF2-40B4-BE49-F238E27FC236}">
                        <a16:creationId xmlns:a16="http://schemas.microsoft.com/office/drawing/2014/main" id="{C93C83FF-ED97-CB06-8900-778CE38D88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30">
                    <a:extLst>
                      <a:ext uri="{FF2B5EF4-FFF2-40B4-BE49-F238E27FC236}">
                        <a16:creationId xmlns:a16="http://schemas.microsoft.com/office/drawing/2014/main" id="{3F73A54B-E99C-76B0-C985-5CDFAF27B8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E4FFA0E4-5AD0-A26D-201A-FD581F0F635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8" name="Freeform: Shape 116">
                    <a:extLst>
                      <a:ext uri="{FF2B5EF4-FFF2-40B4-BE49-F238E27FC236}">
                        <a16:creationId xmlns:a16="http://schemas.microsoft.com/office/drawing/2014/main" id="{1B881B1E-6677-15E6-67D6-A9E3DE2CEB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9" name="Freeform: Shape 117">
                    <a:extLst>
                      <a:ext uri="{FF2B5EF4-FFF2-40B4-BE49-F238E27FC236}">
                        <a16:creationId xmlns:a16="http://schemas.microsoft.com/office/drawing/2014/main" id="{DEB9A344-C951-EEA7-CEDD-11F0006B30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1" name="Group 10">
                <a:extLst>
                  <a:ext uri="{FF2B5EF4-FFF2-40B4-BE49-F238E27FC236}">
                    <a16:creationId xmlns:a16="http://schemas.microsoft.com/office/drawing/2014/main" id="{7E5A2BEE-0017-56AA-A161-97325E22713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2" name="Group 11">
                  <a:extLst>
                    <a:ext uri="{FF2B5EF4-FFF2-40B4-BE49-F238E27FC236}">
                      <a16:creationId xmlns:a16="http://schemas.microsoft.com/office/drawing/2014/main" id="{F2906AFB-F142-CCE3-1225-D96320E803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0190AEE6-A40F-489A-BCFF-239BE1F1C9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40A8EBB4-6E26-5A52-78D9-B2C48CB7125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C34A4D87-0628-3673-1195-2A7C3B50D8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40" name="Straight Connector 39">
            <a:extLst>
              <a:ext uri="{FF2B5EF4-FFF2-40B4-BE49-F238E27FC236}">
                <a16:creationId xmlns:a16="http://schemas.microsoft.com/office/drawing/2014/main" id="{C3B3D5AA-9117-2202-5527-3F96C9B9EC72}"/>
              </a:ext>
            </a:extLst>
          </p:cNvPr>
          <p:cNvCxnSpPr>
            <a:cxnSpLocks/>
          </p:cNvCxnSpPr>
          <p:nvPr userDrawn="1"/>
        </p:nvCxnSpPr>
        <p:spPr>
          <a:xfrm>
            <a:off x="3478911" y="5022408"/>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A4F08EBF-F0D1-CCB7-DDF6-D764A2A57010}"/>
              </a:ext>
            </a:extLst>
          </p:cNvPr>
          <p:cNvSpPr>
            <a:spLocks noGrp="1"/>
          </p:cNvSpPr>
          <p:nvPr>
            <p:ph type="ctrTitle"/>
          </p:nvPr>
        </p:nvSpPr>
        <p:spPr>
          <a:xfrm>
            <a:off x="3383279" y="2025536"/>
            <a:ext cx="8193023" cy="2731076"/>
          </a:xfrm>
          <a:prstGeom prst="rect">
            <a:avLst/>
          </a:prstGeom>
        </p:spPr>
        <p:txBody>
          <a:bodyPr vert="horz" lIns="91440" tIns="45720" rIns="91440" bIns="45720" rtlCol="0" anchor="b">
            <a:noAutofit/>
          </a:bodyPr>
          <a:lstStyle>
            <a:lvl1pPr>
              <a:defRPr lang="en-US" sz="4000" dirty="0"/>
            </a:lvl1pPr>
          </a:lstStyle>
          <a:p>
            <a:pPr lvl="0"/>
            <a:r>
              <a:rPr lang="en-US" dirty="0"/>
              <a:t>Click to edit Master title style</a:t>
            </a:r>
          </a:p>
        </p:txBody>
      </p:sp>
      <p:sp>
        <p:nvSpPr>
          <p:cNvPr id="39" name="Subtitle 2">
            <a:extLst>
              <a:ext uri="{FF2B5EF4-FFF2-40B4-BE49-F238E27FC236}">
                <a16:creationId xmlns:a16="http://schemas.microsoft.com/office/drawing/2014/main" id="{B343A649-C74E-CCE7-1671-661F9E232866}"/>
              </a:ext>
            </a:extLst>
          </p:cNvPr>
          <p:cNvSpPr>
            <a:spLocks noGrp="1"/>
          </p:cNvSpPr>
          <p:nvPr>
            <p:ph type="subTitle" idx="1"/>
          </p:nvPr>
        </p:nvSpPr>
        <p:spPr>
          <a:xfrm>
            <a:off x="3374136" y="5288204"/>
            <a:ext cx="8193022" cy="883996"/>
          </a:xfrm>
        </p:spPr>
        <p:txBody>
          <a:bodyPr vert="horz" lIns="91440" tIns="45720" rIns="91440" bIns="45720" rtlCol="0">
            <a:noAutofit/>
          </a:bodyPr>
          <a:lstStyle>
            <a:lvl1pPr marL="0" indent="0">
              <a:buNone/>
              <a:defRPr lang="en-US" sz="1800" cap="all" spc="100" baseline="0" dirty="0"/>
            </a:lvl1pPr>
          </a:lstStyle>
          <a:p>
            <a:pPr lvl="0"/>
            <a:r>
              <a:rPr lang="en-US" dirty="0"/>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3383280" y="6343955"/>
            <a:ext cx="2805405" cy="365125"/>
          </a:xfrm>
          <a:prstGeom prst="rect">
            <a:avLst/>
          </a:prstGeom>
        </p:spPr>
        <p:txBody>
          <a:bodyPr>
            <a:noAutofit/>
          </a:body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221509" y="6343955"/>
            <a:ext cx="2875064" cy="365125"/>
          </a:xfrm>
          <a:prstGeom prst="rect">
            <a:avLst/>
          </a:prstGeom>
        </p:spPr>
        <p:txBody>
          <a:bodyPr>
            <a:noAutofit/>
          </a:bodyPr>
          <a:lstStyle/>
          <a:p>
            <a:r>
              <a:rPr lang="en-US"/>
              <a:t>20xx</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360390150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CFC57C7-558E-E972-FC3D-33EA5AE15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0"/>
            <a:ext cx="12192001" cy="31242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3862138"/>
            <a:ext cx="3044954" cy="2291441"/>
          </a:xfrm>
          <a:prstGeom prst="rect">
            <a:avLst/>
          </a:prstGeom>
        </p:spPr>
        <p:txBody>
          <a:bodyPr anchor="t">
            <a:noAutofit/>
          </a:bodyPr>
          <a:lstStyle>
            <a:lvl1pPr>
              <a:defRPr sz="3200"/>
            </a:lvl1pPr>
          </a:lstStyle>
          <a:p>
            <a:r>
              <a:rPr lang="en-US" dirty="0"/>
              <a:t>Click to edit Master title style</a:t>
            </a:r>
          </a:p>
        </p:txBody>
      </p:sp>
      <p:sp>
        <p:nvSpPr>
          <p:cNvPr id="12" name="Picture Placeholder 23">
            <a:extLst>
              <a:ext uri="{FF2B5EF4-FFF2-40B4-BE49-F238E27FC236}">
                <a16:creationId xmlns:a16="http://schemas.microsoft.com/office/drawing/2014/main" id="{129E37EC-D646-B8F8-28A4-78B2F3C0ED1A}"/>
              </a:ext>
            </a:extLst>
          </p:cNvPr>
          <p:cNvSpPr>
            <a:spLocks noGrp="1"/>
          </p:cNvSpPr>
          <p:nvPr>
            <p:ph type="pic" sz="quarter" idx="15" hasCustomPrompt="1"/>
          </p:nvPr>
        </p:nvSpPr>
        <p:spPr>
          <a:xfrm>
            <a:off x="275842" y="272796"/>
            <a:ext cx="11640312" cy="2578608"/>
          </a:xfrm>
          <a:blipFill>
            <a:blip r:embed="rId2">
              <a:alphaModFix amt="60000"/>
            </a:blip>
            <a:stretch>
              <a:fillRect/>
            </a:stretch>
          </a:blipFill>
        </p:spPr>
        <p:txBody>
          <a:bodyPr/>
          <a:lstStyle>
            <a:lvl1pPr>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22370" y="3862137"/>
            <a:ext cx="7460029" cy="2291442"/>
          </a:xfrm>
        </p:spPr>
        <p:txBody>
          <a:bodyPr vert="horz" lIns="91440" tIns="45720" rIns="91440" bIns="45720" rtlCol="0">
            <a:noAutofit/>
          </a:bodyPr>
          <a:lstStyle>
            <a:lvl1pPr marL="0" indent="0">
              <a:buNone/>
              <a:defRPr lang="en-US" sz="14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12647" y="6343955"/>
            <a:ext cx="2202644" cy="365125"/>
          </a:xfrm>
          <a:prstGeom prst="rect">
            <a:avLst/>
          </a:prstGeom>
        </p:spPr>
        <p:txBody>
          <a:bodyPr/>
          <a:lstStyle/>
          <a:p>
            <a:r>
              <a:rPr lang="en-US"/>
              <a:t>20xx</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4693298" y="6343955"/>
            <a:ext cx="2805405" cy="365125"/>
          </a:xfrm>
          <a:prstGeom prst="rect">
            <a:avLst/>
          </a:prstGeo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a:prstGeom prst="rect">
            <a:avLst/>
          </a:prstGeo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19315290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8C59FCA-4A79-A2FA-6580-49E46A3E6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3733800"/>
            <a:ext cx="12192001" cy="3127248"/>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4" name="Title 1">
            <a:extLst>
              <a:ext uri="{FF2B5EF4-FFF2-40B4-BE49-F238E27FC236}">
                <a16:creationId xmlns:a16="http://schemas.microsoft.com/office/drawing/2014/main" id="{08939F2A-119D-9DB2-839A-5279FDC03B78}"/>
              </a:ext>
            </a:extLst>
          </p:cNvPr>
          <p:cNvSpPr>
            <a:spLocks noGrp="1"/>
          </p:cNvSpPr>
          <p:nvPr>
            <p:ph type="title"/>
          </p:nvPr>
        </p:nvSpPr>
        <p:spPr>
          <a:xfrm>
            <a:off x="612646" y="798095"/>
            <a:ext cx="3044954" cy="2291441"/>
          </a:xfrm>
          <a:prstGeom prst="rect">
            <a:avLst/>
          </a:prstGeom>
        </p:spPr>
        <p:txBody>
          <a:bodyPr anchor="t">
            <a:noAutofit/>
          </a:bodyPr>
          <a:lstStyle>
            <a:lvl1pPr>
              <a:defRPr sz="3200"/>
            </a:lvl1pPr>
          </a:lstStyle>
          <a:p>
            <a:r>
              <a:rPr lang="en-US" dirty="0"/>
              <a:t>Click to edit Master title style</a:t>
            </a:r>
          </a:p>
        </p:txBody>
      </p:sp>
      <p:sp>
        <p:nvSpPr>
          <p:cNvPr id="5" name="Content Placeholder 7">
            <a:extLst>
              <a:ext uri="{FF2B5EF4-FFF2-40B4-BE49-F238E27FC236}">
                <a16:creationId xmlns:a16="http://schemas.microsoft.com/office/drawing/2014/main" id="{2A6D404D-0656-13AC-E54B-1B2AF72DA212}"/>
              </a:ext>
            </a:extLst>
          </p:cNvPr>
          <p:cNvSpPr>
            <a:spLocks noGrp="1"/>
          </p:cNvSpPr>
          <p:nvPr>
            <p:ph sz="quarter" idx="14"/>
          </p:nvPr>
        </p:nvSpPr>
        <p:spPr>
          <a:xfrm>
            <a:off x="4122370" y="798094"/>
            <a:ext cx="7460029" cy="2291442"/>
          </a:xfrm>
        </p:spPr>
        <p:txBody>
          <a:bodyPr vert="horz" lIns="91440" tIns="45720" rIns="91440" bIns="45720" rtlCol="0">
            <a:noAutofit/>
          </a:bodyPr>
          <a:lstStyle>
            <a:lvl1pPr marL="0" indent="0">
              <a:buNone/>
              <a:defRPr lang="en-US" sz="14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Date Placeholder 4">
            <a:extLst>
              <a:ext uri="{FF2B5EF4-FFF2-40B4-BE49-F238E27FC236}">
                <a16:creationId xmlns:a16="http://schemas.microsoft.com/office/drawing/2014/main" id="{8460894B-FE88-D983-F7F5-A84B72F3C467}"/>
              </a:ext>
            </a:extLst>
          </p:cNvPr>
          <p:cNvSpPr>
            <a:spLocks noGrp="1"/>
          </p:cNvSpPr>
          <p:nvPr>
            <p:ph type="dt" sz="half" idx="10"/>
          </p:nvPr>
        </p:nvSpPr>
        <p:spPr>
          <a:xfrm>
            <a:off x="612647" y="3295955"/>
            <a:ext cx="2202644" cy="365125"/>
          </a:xfrm>
          <a:prstGeom prst="rect">
            <a:avLst/>
          </a:prstGeom>
        </p:spPr>
        <p:txBody>
          <a:bodyPr/>
          <a:lstStyle/>
          <a:p>
            <a:r>
              <a:rPr lang="en-US"/>
              <a:t>20xx</a:t>
            </a:r>
          </a:p>
        </p:txBody>
      </p:sp>
      <p:sp>
        <p:nvSpPr>
          <p:cNvPr id="34" name="Footer Placeholder 5">
            <a:extLst>
              <a:ext uri="{FF2B5EF4-FFF2-40B4-BE49-F238E27FC236}">
                <a16:creationId xmlns:a16="http://schemas.microsoft.com/office/drawing/2014/main" id="{64575FAD-3BCD-7A5B-92C1-37F78686E8D1}"/>
              </a:ext>
            </a:extLst>
          </p:cNvPr>
          <p:cNvSpPr>
            <a:spLocks noGrp="1"/>
          </p:cNvSpPr>
          <p:nvPr>
            <p:ph type="ftr" sz="quarter" idx="11"/>
          </p:nvPr>
        </p:nvSpPr>
        <p:spPr>
          <a:xfrm>
            <a:off x="4693298" y="3295955"/>
            <a:ext cx="2805405" cy="365125"/>
          </a:xfrm>
          <a:prstGeom prst="rect">
            <a:avLst/>
          </a:prstGeom>
        </p:spPr>
        <p:txBody>
          <a:bodyPr/>
          <a:lstStyle/>
          <a:p>
            <a:r>
              <a:rPr lang="en-US"/>
              <a:t>Sample Footer Text</a:t>
            </a:r>
          </a:p>
        </p:txBody>
      </p:sp>
      <p:sp>
        <p:nvSpPr>
          <p:cNvPr id="35" name="Slide Number Placeholder 6">
            <a:extLst>
              <a:ext uri="{FF2B5EF4-FFF2-40B4-BE49-F238E27FC236}">
                <a16:creationId xmlns:a16="http://schemas.microsoft.com/office/drawing/2014/main" id="{7997EEDC-D1C0-066F-E485-FE93F79A4AB0}"/>
              </a:ext>
            </a:extLst>
          </p:cNvPr>
          <p:cNvSpPr>
            <a:spLocks noGrp="1"/>
          </p:cNvSpPr>
          <p:nvPr>
            <p:ph type="sldNum" sz="quarter" idx="12"/>
          </p:nvPr>
        </p:nvSpPr>
        <p:spPr>
          <a:xfrm>
            <a:off x="11147096" y="3295955"/>
            <a:ext cx="429207" cy="365125"/>
          </a:xfrm>
          <a:prstGeom prst="rect">
            <a:avLst/>
          </a:prstGeom>
        </p:spPr>
        <p:txBody>
          <a:bodyPr/>
          <a:lstStyle/>
          <a:p>
            <a:fld id="{AEAA3239-9EA4-4A65-A281-97F994456D9F}" type="slidenum">
              <a:rPr lang="en-US" smtClean="0"/>
              <a:t>‹#›</a:t>
            </a:fld>
            <a:endParaRPr lang="en-US"/>
          </a:p>
        </p:txBody>
      </p:sp>
      <p:sp>
        <p:nvSpPr>
          <p:cNvPr id="24" name="Picture Placeholder 23">
            <a:extLst>
              <a:ext uri="{FF2B5EF4-FFF2-40B4-BE49-F238E27FC236}">
                <a16:creationId xmlns:a16="http://schemas.microsoft.com/office/drawing/2014/main" id="{AB21FF36-BD72-F91E-1B19-764F89FF709B}"/>
              </a:ext>
            </a:extLst>
          </p:cNvPr>
          <p:cNvSpPr>
            <a:spLocks noGrp="1"/>
          </p:cNvSpPr>
          <p:nvPr>
            <p:ph type="pic" sz="quarter" idx="15" hasCustomPrompt="1"/>
          </p:nvPr>
        </p:nvSpPr>
        <p:spPr>
          <a:xfrm>
            <a:off x="275842" y="4008120"/>
            <a:ext cx="11640312" cy="2578608"/>
          </a:xfrm>
          <a:blipFill>
            <a:blip r:embed="rId2">
              <a:alphaModFix amt="60000"/>
            </a:blip>
            <a:stretch>
              <a:fillRect/>
            </a:stretch>
          </a:blipFill>
        </p:spPr>
        <p:txBody>
          <a:bodyPr/>
          <a:lstStyle>
            <a:lvl1pPr>
              <a:defRPr/>
            </a:lvl1pPr>
          </a:lstStyle>
          <a:p>
            <a:r>
              <a:rPr lang="en-US" dirty="0"/>
              <a:t> </a:t>
            </a:r>
          </a:p>
        </p:txBody>
      </p:sp>
    </p:spTree>
    <p:extLst>
      <p:ext uri="{BB962C8B-B14F-4D97-AF65-F5344CB8AC3E}">
        <p14:creationId xmlns:p14="http://schemas.microsoft.com/office/powerpoint/2010/main" val="27773561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4">
    <p:bg>
      <p:bgPr>
        <a:solidFill>
          <a:schemeClr val="bg2"/>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B54C44A-A2E0-68DD-0C63-6448965DF7BB}"/>
              </a:ext>
            </a:extLst>
          </p:cNvPr>
          <p:cNvCxnSpPr>
            <a:cxnSpLocks/>
          </p:cNvCxnSpPr>
          <p:nvPr userDrawn="1"/>
        </p:nvCxnSpPr>
        <p:spPr>
          <a:xfrm>
            <a:off x="714375" y="1902653"/>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CA5B575-5CE1-A472-F5EF-784B83927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5848" y="2181821"/>
            <a:ext cx="4407408" cy="3967079"/>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15" name="Title 1">
            <a:extLst>
              <a:ext uri="{FF2B5EF4-FFF2-40B4-BE49-F238E27FC236}">
                <a16:creationId xmlns:a16="http://schemas.microsoft.com/office/drawing/2014/main" id="{467DFEA6-9362-A6DE-501A-DE01BA9E8E6D}"/>
              </a:ext>
            </a:extLst>
          </p:cNvPr>
          <p:cNvSpPr>
            <a:spLocks noGrp="1"/>
          </p:cNvSpPr>
          <p:nvPr>
            <p:ph type="title"/>
          </p:nvPr>
        </p:nvSpPr>
        <p:spPr>
          <a:xfrm>
            <a:off x="612647" y="709099"/>
            <a:ext cx="10963656" cy="891101"/>
          </a:xfrm>
          <a:prstGeom prst="rect">
            <a:avLst/>
          </a:prstGeom>
        </p:spPr>
        <p:txBody>
          <a:bodyPr anchor="b">
            <a:noAutofit/>
          </a:bodyPr>
          <a:lstStyle>
            <a:lvl1pPr>
              <a:defRPr sz="3200"/>
            </a:lvl1pPr>
          </a:lstStyle>
          <a:p>
            <a:r>
              <a:rPr lang="en-US" dirty="0"/>
              <a:t>Click to edit Master title style</a:t>
            </a:r>
          </a:p>
        </p:txBody>
      </p:sp>
      <p:sp>
        <p:nvSpPr>
          <p:cNvPr id="14" name="Content Placeholder 7">
            <a:extLst>
              <a:ext uri="{FF2B5EF4-FFF2-40B4-BE49-F238E27FC236}">
                <a16:creationId xmlns:a16="http://schemas.microsoft.com/office/drawing/2014/main" id="{A0577F22-3FDE-BBCC-550E-988B3C31CB15}"/>
              </a:ext>
            </a:extLst>
          </p:cNvPr>
          <p:cNvSpPr>
            <a:spLocks noGrp="1"/>
          </p:cNvSpPr>
          <p:nvPr>
            <p:ph sz="quarter" idx="14"/>
          </p:nvPr>
        </p:nvSpPr>
        <p:spPr>
          <a:xfrm>
            <a:off x="612646" y="2205106"/>
            <a:ext cx="5940554" cy="3967079"/>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3">
            <a:extLst>
              <a:ext uri="{FF2B5EF4-FFF2-40B4-BE49-F238E27FC236}">
                <a16:creationId xmlns:a16="http://schemas.microsoft.com/office/drawing/2014/main" id="{2AEC6A7B-DD19-0A7B-1268-1D51DDEF329E}"/>
              </a:ext>
            </a:extLst>
          </p:cNvPr>
          <p:cNvSpPr>
            <a:spLocks noGrp="1"/>
          </p:cNvSpPr>
          <p:nvPr>
            <p:ph type="pic" sz="quarter" idx="18" hasCustomPrompt="1"/>
          </p:nvPr>
        </p:nvSpPr>
        <p:spPr>
          <a:xfrm>
            <a:off x="7440168" y="2478717"/>
            <a:ext cx="3858768" cy="3419856"/>
          </a:xfrm>
          <a:blipFill>
            <a:blip r:embed="rId2">
              <a:alphaModFix amt="60000"/>
            </a:blip>
            <a:stretch>
              <a:fillRect/>
            </a:stretch>
          </a:blipFill>
        </p:spPr>
        <p:txBody>
          <a:bodyPr/>
          <a:lstStyle>
            <a:lvl1pPr>
              <a:defRPr/>
            </a:lvl1pPr>
          </a:lstStyle>
          <a:p>
            <a:r>
              <a:rPr lang="en-US" dirty="0"/>
              <a:t> </a:t>
            </a:r>
          </a:p>
        </p:txBody>
      </p:sp>
      <p:sp>
        <p:nvSpPr>
          <p:cNvPr id="7" name="Date Placeholder 4">
            <a:extLst>
              <a:ext uri="{FF2B5EF4-FFF2-40B4-BE49-F238E27FC236}">
                <a16:creationId xmlns:a16="http://schemas.microsoft.com/office/drawing/2014/main" id="{B9E95395-D89E-0043-F426-2BB8FB0FDAC4}"/>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11" name="Footer Placeholder 5">
            <a:extLst>
              <a:ext uri="{FF2B5EF4-FFF2-40B4-BE49-F238E27FC236}">
                <a16:creationId xmlns:a16="http://schemas.microsoft.com/office/drawing/2014/main" id="{A91BF2A0-1C9B-2FC0-B3D8-1FE0B288994E}"/>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13" name="Slide Number Placeholder 6">
            <a:extLst>
              <a:ext uri="{FF2B5EF4-FFF2-40B4-BE49-F238E27FC236}">
                <a16:creationId xmlns:a16="http://schemas.microsoft.com/office/drawing/2014/main" id="{DC39D989-0E8D-4F7C-51E7-FE5743D404E4}"/>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973767075"/>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5">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FCE1F90-615F-9F95-B9AB-58D4A69578F5}"/>
              </a:ext>
            </a:extLst>
          </p:cNvPr>
          <p:cNvCxnSpPr>
            <a:cxnSpLocks/>
          </p:cNvCxnSpPr>
          <p:nvPr userDrawn="1"/>
        </p:nvCxnSpPr>
        <p:spPr>
          <a:xfrm>
            <a:off x="714375" y="1902653"/>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064172E-92BD-EBA7-48F4-D1248DC72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1024" y="2181821"/>
            <a:ext cx="6442232" cy="3967079"/>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itle 1">
            <a:extLst>
              <a:ext uri="{FF2B5EF4-FFF2-40B4-BE49-F238E27FC236}">
                <a16:creationId xmlns:a16="http://schemas.microsoft.com/office/drawing/2014/main" id="{B0FDB523-462A-5591-99AE-C3C29FACD139}"/>
              </a:ext>
            </a:extLst>
          </p:cNvPr>
          <p:cNvSpPr>
            <a:spLocks noGrp="1"/>
          </p:cNvSpPr>
          <p:nvPr>
            <p:ph type="title"/>
          </p:nvPr>
        </p:nvSpPr>
        <p:spPr>
          <a:xfrm>
            <a:off x="612647" y="709099"/>
            <a:ext cx="3912880" cy="891101"/>
          </a:xfrm>
          <a:prstGeom prst="rect">
            <a:avLst/>
          </a:prstGeom>
        </p:spPr>
        <p:txBody>
          <a:bodyPr anchor="b">
            <a:no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7" y="2205106"/>
            <a:ext cx="3912880" cy="3967073"/>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23">
            <a:extLst>
              <a:ext uri="{FF2B5EF4-FFF2-40B4-BE49-F238E27FC236}">
                <a16:creationId xmlns:a16="http://schemas.microsoft.com/office/drawing/2014/main" id="{43BD8E09-1E6C-A8B9-C809-7F1D27D0FD6A}"/>
              </a:ext>
            </a:extLst>
          </p:cNvPr>
          <p:cNvSpPr>
            <a:spLocks noGrp="1"/>
          </p:cNvSpPr>
          <p:nvPr>
            <p:ph type="pic" sz="quarter" idx="18" hasCustomPrompt="1"/>
          </p:nvPr>
        </p:nvSpPr>
        <p:spPr>
          <a:xfrm>
            <a:off x="5403200" y="2478717"/>
            <a:ext cx="5897880" cy="3419856"/>
          </a:xfrm>
          <a:blipFill>
            <a:blip r:embed="rId2">
              <a:alphaModFix amt="60000"/>
            </a:blip>
            <a:stretch>
              <a:fillRect/>
            </a:stretch>
          </a:blipFill>
        </p:spPr>
        <p:txBody>
          <a:bodyPr/>
          <a:lstStyle>
            <a:lvl1pPr>
              <a:defRPr/>
            </a:lvl1pPr>
          </a:lstStyle>
          <a:p>
            <a:r>
              <a:rPr lang="en-US" dirty="0"/>
              <a:t> </a:t>
            </a:r>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612647" y="6343955"/>
            <a:ext cx="2642932" cy="365125"/>
          </a:xfrm>
          <a:prstGeom prst="rect">
            <a:avLst/>
          </a:prstGeom>
        </p:spPr>
        <p:txBody>
          <a:bodyPr>
            <a:noAutofit/>
          </a:bodyPr>
          <a:lstStyle/>
          <a:p>
            <a:r>
              <a:rPr lang="en-US"/>
              <a:t>Sample Footer Text</a:t>
            </a:r>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9686595" y="6343955"/>
            <a:ext cx="1449697" cy="365125"/>
          </a:xfrm>
          <a:prstGeom prst="rect">
            <a:avLst/>
          </a:prstGeom>
        </p:spPr>
        <p:txBody>
          <a:bodyPr>
            <a:noAutofit/>
          </a:bodyPr>
          <a:lstStyle/>
          <a:p>
            <a:r>
              <a:rPr lang="en-US"/>
              <a:t>20xx</a:t>
            </a:r>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11136293" y="6343955"/>
            <a:ext cx="443060"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7554292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6">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F6E978-0239-0091-232E-1AFEC0C5F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375" y="2181821"/>
            <a:ext cx="4304620" cy="3967079"/>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99D44447-F033-C9CE-67C6-019549965081}"/>
              </a:ext>
            </a:extLst>
          </p:cNvPr>
          <p:cNvSpPr>
            <a:spLocks noGrp="1"/>
          </p:cNvSpPr>
          <p:nvPr>
            <p:ph type="title"/>
          </p:nvPr>
        </p:nvSpPr>
        <p:spPr>
          <a:xfrm>
            <a:off x="612647" y="709099"/>
            <a:ext cx="10963656" cy="891101"/>
          </a:xfrm>
          <a:prstGeom prst="rect">
            <a:avLst/>
          </a:prstGeom>
        </p:spPr>
        <p:txBody>
          <a:bodyPr anchor="b">
            <a:noAutofit/>
          </a:bodyPr>
          <a:lstStyle>
            <a:lvl1pPr>
              <a:defRPr sz="3200"/>
            </a:lvl1pPr>
          </a:lstStyle>
          <a:p>
            <a:r>
              <a:rPr lang="en-US" dirty="0"/>
              <a:t>Click to edit Master title style</a:t>
            </a:r>
          </a:p>
        </p:txBody>
      </p:sp>
      <p:sp>
        <p:nvSpPr>
          <p:cNvPr id="11" name="Picture Placeholder 23">
            <a:extLst>
              <a:ext uri="{FF2B5EF4-FFF2-40B4-BE49-F238E27FC236}">
                <a16:creationId xmlns:a16="http://schemas.microsoft.com/office/drawing/2014/main" id="{2635C552-0ED9-A459-F18A-3CDED20E5BE3}"/>
              </a:ext>
            </a:extLst>
          </p:cNvPr>
          <p:cNvSpPr>
            <a:spLocks noGrp="1"/>
          </p:cNvSpPr>
          <p:nvPr>
            <p:ph type="pic" sz="quarter" idx="18" hasCustomPrompt="1"/>
          </p:nvPr>
        </p:nvSpPr>
        <p:spPr>
          <a:xfrm>
            <a:off x="987593" y="2455432"/>
            <a:ext cx="3758184" cy="3419856"/>
          </a:xfrm>
          <a:blipFill>
            <a:blip r:embed="rId2">
              <a:alphaModFix amt="60000"/>
            </a:blip>
            <a:stretch>
              <a:fillRect/>
            </a:stretch>
          </a:blipFill>
        </p:spPr>
        <p:txBody>
          <a:bodyPr/>
          <a:lstStyle>
            <a:lvl1pPr>
              <a:defRPr/>
            </a:lvl1pPr>
          </a:lstStyle>
          <a:p>
            <a:r>
              <a:rPr lang="en-US" dirty="0"/>
              <a:t> </a:t>
            </a:r>
          </a:p>
        </p:txBody>
      </p:sp>
      <p:sp>
        <p:nvSpPr>
          <p:cNvPr id="12" name="Content Placeholder 7">
            <a:extLst>
              <a:ext uri="{FF2B5EF4-FFF2-40B4-BE49-F238E27FC236}">
                <a16:creationId xmlns:a16="http://schemas.microsoft.com/office/drawing/2014/main" id="{9488295D-6787-D840-9DD4-495F1F086107}"/>
              </a:ext>
            </a:extLst>
          </p:cNvPr>
          <p:cNvSpPr>
            <a:spLocks noGrp="1"/>
          </p:cNvSpPr>
          <p:nvPr>
            <p:ph sz="quarter" idx="14"/>
          </p:nvPr>
        </p:nvSpPr>
        <p:spPr>
          <a:xfrm>
            <a:off x="5635749" y="2205106"/>
            <a:ext cx="5940554" cy="3967079"/>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4">
            <a:extLst>
              <a:ext uri="{FF2B5EF4-FFF2-40B4-BE49-F238E27FC236}">
                <a16:creationId xmlns:a16="http://schemas.microsoft.com/office/drawing/2014/main" id="{44C833D8-E0E9-C749-0443-2B06F6DE03FC}"/>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15" name="Footer Placeholder 5">
            <a:extLst>
              <a:ext uri="{FF2B5EF4-FFF2-40B4-BE49-F238E27FC236}">
                <a16:creationId xmlns:a16="http://schemas.microsoft.com/office/drawing/2014/main" id="{ACAE9DFF-C773-D714-0C09-80240DE19FAF}"/>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16" name="Slide Number Placeholder 6">
            <a:extLst>
              <a:ext uri="{FF2B5EF4-FFF2-40B4-BE49-F238E27FC236}">
                <a16:creationId xmlns:a16="http://schemas.microsoft.com/office/drawing/2014/main" id="{339D6C62-B024-DF78-9414-D350E282202D}"/>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4696798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with Picture 17">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966A3D-9E5F-3C1B-B9EC-73F3340D5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375" y="2205106"/>
            <a:ext cx="4768976" cy="3943796"/>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C502CF0E-9C51-830C-CEDE-80A5D47BD90C}"/>
              </a:ext>
            </a:extLst>
          </p:cNvPr>
          <p:cNvSpPr>
            <a:spLocks noGrp="1"/>
          </p:cNvSpPr>
          <p:nvPr>
            <p:ph type="title"/>
          </p:nvPr>
        </p:nvSpPr>
        <p:spPr>
          <a:xfrm>
            <a:off x="612647" y="709099"/>
            <a:ext cx="3956305" cy="891101"/>
          </a:xfrm>
          <a:prstGeom prst="rect">
            <a:avLst/>
          </a:prstGeom>
        </p:spPr>
        <p:txBody>
          <a:bodyPr anchor="b">
            <a:noAutofit/>
          </a:bodyPr>
          <a:lstStyle>
            <a:lvl1pPr>
              <a:defRPr sz="3200"/>
            </a:lvl1pPr>
          </a:lstStyle>
          <a:p>
            <a:r>
              <a:rPr lang="en-US" dirty="0"/>
              <a:t>Click to edit Master title style</a:t>
            </a:r>
          </a:p>
        </p:txBody>
      </p:sp>
      <p:sp>
        <p:nvSpPr>
          <p:cNvPr id="12" name="Picture Placeholder 11">
            <a:extLst>
              <a:ext uri="{FF2B5EF4-FFF2-40B4-BE49-F238E27FC236}">
                <a16:creationId xmlns:a16="http://schemas.microsoft.com/office/drawing/2014/main" id="{64BAD4E0-57C4-108C-9E27-5EAD1A833249}"/>
              </a:ext>
            </a:extLst>
          </p:cNvPr>
          <p:cNvSpPr>
            <a:spLocks noGrp="1"/>
          </p:cNvSpPr>
          <p:nvPr>
            <p:ph type="pic" sz="quarter" idx="15" hasCustomPrompt="1"/>
          </p:nvPr>
        </p:nvSpPr>
        <p:spPr>
          <a:xfrm>
            <a:off x="986599" y="2480792"/>
            <a:ext cx="4224528" cy="3392424"/>
          </a:xfrm>
          <a:blipFill>
            <a:blip r:embed="rId2">
              <a:alphaModFix amt="60000"/>
            </a:blip>
            <a:stretch>
              <a:fillRect/>
            </a:stretch>
          </a:blipFill>
        </p:spPr>
        <p:txBody>
          <a:bodyPr/>
          <a:lstStyle>
            <a:lvl1pPr>
              <a:defRPr/>
            </a:lvl1pPr>
          </a:lstStyle>
          <a:p>
            <a:r>
              <a:rPr lang="en-US" dirty="0"/>
              <a:t> </a:t>
            </a:r>
          </a:p>
        </p:txBody>
      </p:sp>
      <p:sp>
        <p:nvSpPr>
          <p:cNvPr id="3" name="Content Placeholder 7">
            <a:extLst>
              <a:ext uri="{FF2B5EF4-FFF2-40B4-BE49-F238E27FC236}">
                <a16:creationId xmlns:a16="http://schemas.microsoft.com/office/drawing/2014/main" id="{982AE6CE-D2D4-2329-86C0-F9C45831470E}"/>
              </a:ext>
            </a:extLst>
          </p:cNvPr>
          <p:cNvSpPr>
            <a:spLocks noGrp="1"/>
          </p:cNvSpPr>
          <p:nvPr>
            <p:ph sz="quarter" idx="14"/>
          </p:nvPr>
        </p:nvSpPr>
        <p:spPr>
          <a:xfrm>
            <a:off x="6095999" y="732155"/>
            <a:ext cx="5486401" cy="5405377"/>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9322134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Picture 18">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5B3841-4258-5EBB-78B0-8DBB8BA82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375" y="2205106"/>
            <a:ext cx="3854577" cy="3943796"/>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0" name="Title 1">
            <a:extLst>
              <a:ext uri="{FF2B5EF4-FFF2-40B4-BE49-F238E27FC236}">
                <a16:creationId xmlns:a16="http://schemas.microsoft.com/office/drawing/2014/main" id="{B6A14BD6-3E7F-C8A6-3ED2-DC935EEEEEE0}"/>
              </a:ext>
            </a:extLst>
          </p:cNvPr>
          <p:cNvSpPr>
            <a:spLocks noGrp="1"/>
          </p:cNvSpPr>
          <p:nvPr>
            <p:ph type="title"/>
          </p:nvPr>
        </p:nvSpPr>
        <p:spPr>
          <a:xfrm>
            <a:off x="612647" y="709099"/>
            <a:ext cx="3956305" cy="891101"/>
          </a:xfrm>
          <a:prstGeom prst="rect">
            <a:avLst/>
          </a:prstGeom>
        </p:spPr>
        <p:txBody>
          <a:bodyPr anchor="b">
            <a:noAutofit/>
          </a:bodyPr>
          <a:lstStyle>
            <a:lvl1pPr>
              <a:defRPr sz="3200"/>
            </a:lvl1pPr>
          </a:lstStyle>
          <a:p>
            <a:r>
              <a:rPr lang="en-US" dirty="0"/>
              <a:t>Click to edit Master title style</a:t>
            </a:r>
          </a:p>
        </p:txBody>
      </p:sp>
      <p:sp>
        <p:nvSpPr>
          <p:cNvPr id="14" name="Picture Placeholder 13">
            <a:extLst>
              <a:ext uri="{FF2B5EF4-FFF2-40B4-BE49-F238E27FC236}">
                <a16:creationId xmlns:a16="http://schemas.microsoft.com/office/drawing/2014/main" id="{21767FCA-DB6F-605F-8C30-6399DF325E09}"/>
              </a:ext>
            </a:extLst>
          </p:cNvPr>
          <p:cNvSpPr>
            <a:spLocks noGrp="1"/>
          </p:cNvSpPr>
          <p:nvPr>
            <p:ph type="pic" sz="quarter" idx="15" hasCustomPrompt="1"/>
          </p:nvPr>
        </p:nvSpPr>
        <p:spPr>
          <a:xfrm>
            <a:off x="988695" y="2480792"/>
            <a:ext cx="3310128" cy="3392424"/>
          </a:xfrm>
          <a:blipFill>
            <a:blip r:embed="rId2">
              <a:alphaModFix amt="60000"/>
            </a:blip>
            <a:stretch>
              <a:fillRect/>
            </a:stretch>
          </a:blipFill>
        </p:spPr>
        <p:txBody>
          <a:bodyPr/>
          <a:lstStyle>
            <a:lvl1pPr>
              <a:defRPr/>
            </a:lvl1pPr>
          </a:lstStyle>
          <a:p>
            <a:r>
              <a:rPr lang="en-US" dirty="0"/>
              <a:t> </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181600" y="709098"/>
            <a:ext cx="6394704" cy="5439805"/>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32681779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umber Large">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3C60B43-3F02-3807-6E46-2B1B4C989A3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a:off x="4987925" y="49440"/>
            <a:ext cx="2216150" cy="1177924"/>
            <a:chOff x="4987925" y="2840038"/>
            <a:chExt cx="2216150" cy="1177924"/>
          </a:xfrm>
        </p:grpSpPr>
        <p:sp>
          <p:nvSpPr>
            <p:cNvPr id="10" name="Rectangle 9">
              <a:extLst>
                <a:ext uri="{FF2B5EF4-FFF2-40B4-BE49-F238E27FC236}">
                  <a16:creationId xmlns:a16="http://schemas.microsoft.com/office/drawing/2014/main" id="{DF27A944-872A-E8C8-8FC2-88B5F89140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70AFD51-4B4D-0743-F50D-5DA14EC3395E}"/>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2" name="Group 11">
                <a:extLst>
                  <a:ext uri="{FF2B5EF4-FFF2-40B4-BE49-F238E27FC236}">
                    <a16:creationId xmlns:a16="http://schemas.microsoft.com/office/drawing/2014/main" id="{E0878CA7-F6BC-3D54-9B31-0D36C99C9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7" name="Freeform 68">
                  <a:extLst>
                    <a:ext uri="{FF2B5EF4-FFF2-40B4-BE49-F238E27FC236}">
                      <a16:creationId xmlns:a16="http://schemas.microsoft.com/office/drawing/2014/main" id="{70D6BE5D-D14F-F86C-1B5D-DF11BCBBBF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9">
                  <a:extLst>
                    <a:ext uri="{FF2B5EF4-FFF2-40B4-BE49-F238E27FC236}">
                      <a16:creationId xmlns:a16="http://schemas.microsoft.com/office/drawing/2014/main" id="{0B935B11-11F9-F9FC-984C-B97E8C740D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Line 70">
                  <a:extLst>
                    <a:ext uri="{FF2B5EF4-FFF2-40B4-BE49-F238E27FC236}">
                      <a16:creationId xmlns:a16="http://schemas.microsoft.com/office/drawing/2014/main" id="{BE8CD0AC-752A-36C8-B3D7-C2498B3605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12">
                <a:extLst>
                  <a:ext uri="{FF2B5EF4-FFF2-40B4-BE49-F238E27FC236}">
                    <a16:creationId xmlns:a16="http://schemas.microsoft.com/office/drawing/2014/main" id="{61EB58C7-3472-9645-303A-C65C14123F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4" name="Freeform 68">
                  <a:extLst>
                    <a:ext uri="{FF2B5EF4-FFF2-40B4-BE49-F238E27FC236}">
                      <a16:creationId xmlns:a16="http://schemas.microsoft.com/office/drawing/2014/main" id="{A6A0616B-8873-18F1-6B0F-49D27CB1CF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92415C0C-C484-F133-E62B-AF2C09A1A3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9AC31EC2-05CF-F921-C115-C93D2D5D3C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20" name="Group 19">
            <a:extLst>
              <a:ext uri="{FF2B5EF4-FFF2-40B4-BE49-F238E27FC236}">
                <a16:creationId xmlns:a16="http://schemas.microsoft.com/office/drawing/2014/main" id="{2DB1D249-E32E-CA54-2B0E-07373055B0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4987925" y="5634038"/>
            <a:ext cx="2216150" cy="1177924"/>
            <a:chOff x="4987925" y="2840038"/>
            <a:chExt cx="2216150" cy="1177924"/>
          </a:xfrm>
        </p:grpSpPr>
        <p:sp>
          <p:nvSpPr>
            <p:cNvPr id="21" name="Rectangle 20">
              <a:extLst>
                <a:ext uri="{FF2B5EF4-FFF2-40B4-BE49-F238E27FC236}">
                  <a16:creationId xmlns:a16="http://schemas.microsoft.com/office/drawing/2014/main" id="{3151709B-660C-1490-E355-0D6EFA8B23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9006C11-A305-CB26-F3C9-F793404FAFE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3" name="Group 22">
                <a:extLst>
                  <a:ext uri="{FF2B5EF4-FFF2-40B4-BE49-F238E27FC236}">
                    <a16:creationId xmlns:a16="http://schemas.microsoft.com/office/drawing/2014/main" id="{62141B28-A487-DAF4-07D7-398EEC73292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8" name="Freeform 68">
                  <a:extLst>
                    <a:ext uri="{FF2B5EF4-FFF2-40B4-BE49-F238E27FC236}">
                      <a16:creationId xmlns:a16="http://schemas.microsoft.com/office/drawing/2014/main" id="{08544E82-7C10-6056-96F9-890D203187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5B3767EA-BEDF-6F5A-3F2A-63110758F7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Line 70">
                  <a:extLst>
                    <a:ext uri="{FF2B5EF4-FFF2-40B4-BE49-F238E27FC236}">
                      <a16:creationId xmlns:a16="http://schemas.microsoft.com/office/drawing/2014/main" id="{894D12DF-C2FB-ECB1-D126-DE70BD1389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EB321FA9-CD00-E340-DF3A-DF2F6056D22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7F442571-8A8E-F056-8120-0A7166739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9">
                  <a:extLst>
                    <a:ext uri="{FF2B5EF4-FFF2-40B4-BE49-F238E27FC236}">
                      <a16:creationId xmlns:a16="http://schemas.microsoft.com/office/drawing/2014/main" id="{90B1B727-221D-4181-A364-D5B709E701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Line 70">
                  <a:extLst>
                    <a:ext uri="{FF2B5EF4-FFF2-40B4-BE49-F238E27FC236}">
                      <a16:creationId xmlns:a16="http://schemas.microsoft.com/office/drawing/2014/main" id="{675BA8D2-1FF0-72E0-6BB5-84E882FF72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6" name="Title 1">
            <a:extLst>
              <a:ext uri="{FF2B5EF4-FFF2-40B4-BE49-F238E27FC236}">
                <a16:creationId xmlns:a16="http://schemas.microsoft.com/office/drawing/2014/main" id="{A180BF33-C99D-1A4A-5974-7053CE7E7482}"/>
              </a:ext>
            </a:extLst>
          </p:cNvPr>
          <p:cNvSpPr>
            <a:spLocks noGrp="1"/>
          </p:cNvSpPr>
          <p:nvPr>
            <p:ph type="title"/>
          </p:nvPr>
        </p:nvSpPr>
        <p:spPr>
          <a:xfrm>
            <a:off x="1524001" y="4893732"/>
            <a:ext cx="9144000" cy="822013"/>
          </a:xfrm>
          <a:prstGeom prst="rect">
            <a:avLst/>
          </a:prstGeom>
        </p:spPr>
        <p:txBody>
          <a:bodyPr anchor="t">
            <a:noAutofit/>
          </a:bodyPr>
          <a:lstStyle>
            <a:lvl1pPr algn="ctr">
              <a:lnSpc>
                <a:spcPct val="110000"/>
              </a:lnSpc>
              <a:defRPr sz="1800" b="0" i="0">
                <a:solidFill>
                  <a:schemeClr val="bg1">
                    <a:lumMod val="75000"/>
                    <a:lumOff val="25000"/>
                  </a:schemeClr>
                </a:solidFill>
                <a:latin typeface="+mn-lt"/>
              </a:defRPr>
            </a:lvl1pPr>
          </a:lstStyle>
          <a:p>
            <a:r>
              <a:rPr lang="en-US" dirty="0"/>
              <a:t>Click to edit Master title style</a:t>
            </a:r>
          </a:p>
        </p:txBody>
      </p:sp>
      <p:sp>
        <p:nvSpPr>
          <p:cNvPr id="8" name="Content Placeholder 6">
            <a:extLst>
              <a:ext uri="{FF2B5EF4-FFF2-40B4-BE49-F238E27FC236}">
                <a16:creationId xmlns:a16="http://schemas.microsoft.com/office/drawing/2014/main" id="{63DD70A9-B50E-61D0-C634-34E20A3D422B}"/>
              </a:ext>
            </a:extLst>
          </p:cNvPr>
          <p:cNvSpPr>
            <a:spLocks noGrp="1"/>
          </p:cNvSpPr>
          <p:nvPr>
            <p:ph sz="quarter" idx="13" hasCustomPrompt="1"/>
          </p:nvPr>
        </p:nvSpPr>
        <p:spPr>
          <a:xfrm>
            <a:off x="1524001" y="1107047"/>
            <a:ext cx="9144000" cy="3660809"/>
          </a:xfrm>
        </p:spPr>
        <p:txBody>
          <a:bodyPr anchor="b">
            <a:noAutofit/>
          </a:bodyPr>
          <a:lstStyle>
            <a:lvl1pPr marL="0" indent="0" algn="ctr">
              <a:lnSpc>
                <a:spcPct val="90000"/>
              </a:lnSpc>
              <a:buNone/>
              <a:defRPr sz="23000" b="0">
                <a:solidFill>
                  <a:schemeClr val="bg1">
                    <a:lumMod val="75000"/>
                    <a:lumOff val="25000"/>
                  </a:schemeClr>
                </a:solidFill>
                <a:latin typeface="+mj-lt"/>
                <a:ea typeface="Batang" panose="02030600000101010101" pitchFamily="18" charset="-127"/>
              </a:defRPr>
            </a:lvl1pPr>
          </a:lstStyle>
          <a:p>
            <a:pPr lvl="0"/>
            <a:r>
              <a:rPr lang="en-US" dirty="0"/>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a:xfrm>
            <a:off x="612647" y="6343955"/>
            <a:ext cx="2202644" cy="365125"/>
          </a:xfrm>
          <a:prstGeom prst="rect">
            <a:avLst/>
          </a:prstGeom>
        </p:spPr>
        <p:txBody>
          <a:bodyPr>
            <a:noAutofit/>
          </a:bodyPr>
          <a:lstStyle>
            <a:lvl1pPr>
              <a:defRPr>
                <a:solidFill>
                  <a:schemeClr val="bg1">
                    <a:lumMod val="65000"/>
                    <a:lumOff val="35000"/>
                  </a:schemeClr>
                </a:solidFill>
              </a:defRPr>
            </a:lvl1pPr>
          </a:lstStyle>
          <a:p>
            <a:r>
              <a:rPr lang="en-US"/>
              <a:t>20xx</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a:xfrm>
            <a:off x="8229600" y="6343955"/>
            <a:ext cx="2805405" cy="365125"/>
          </a:xfrm>
          <a:prstGeom prst="rect">
            <a:avLst/>
          </a:prstGeom>
        </p:spPr>
        <p:txBody>
          <a:bodyPr>
            <a:noAutofit/>
          </a:bodyPr>
          <a:lstStyle>
            <a:lvl1pPr>
              <a:defRPr>
                <a:solidFill>
                  <a:schemeClr val="bg1">
                    <a:lumMod val="65000"/>
                    <a:lumOff val="35000"/>
                  </a:schemeClr>
                </a:solidFill>
              </a:defRPr>
            </a:lvl1pPr>
          </a:lstStyle>
          <a:p>
            <a:r>
              <a:rPr lang="en-US"/>
              <a:t>Sample Footer Text</a:t>
            </a:r>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a:xfrm>
            <a:off x="11147096" y="6343955"/>
            <a:ext cx="429207" cy="365125"/>
          </a:xfrm>
          <a:prstGeom prst="rect">
            <a:avLst/>
          </a:prstGeom>
        </p:spPr>
        <p:txBody>
          <a:bodyPr>
            <a:noAutofit/>
          </a:bodyPr>
          <a:lstStyle>
            <a:lvl1pPr>
              <a:defRPr>
                <a:solidFill>
                  <a:schemeClr val="bg1">
                    <a:lumMod val="65000"/>
                    <a:lumOff val="35000"/>
                  </a:schemeClr>
                </a:solidFill>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3884773095"/>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umber Large 2">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46C6E13-5F92-0B54-E552-A8E8EA32109D}"/>
              </a:ext>
            </a:extLst>
          </p:cNvPr>
          <p:cNvGrpSpPr/>
          <p:nvPr/>
        </p:nvGrpSpPr>
        <p:grpSpPr>
          <a:xfrm flipH="1">
            <a:off x="8353425" y="531607"/>
            <a:ext cx="3838575" cy="6520778"/>
            <a:chOff x="192855" y="531607"/>
            <a:chExt cx="3838575" cy="6520778"/>
          </a:xfrm>
        </p:grpSpPr>
        <p:grpSp>
          <p:nvGrpSpPr>
            <p:cNvPr id="8" name="Group 7">
              <a:extLst>
                <a:ext uri="{FF2B5EF4-FFF2-40B4-BE49-F238E27FC236}">
                  <a16:creationId xmlns:a16="http://schemas.microsoft.com/office/drawing/2014/main" id="{581DD79D-1CEE-4719-00FE-4FD53EA315E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32" name="Freeform 64">
                <a:extLst>
                  <a:ext uri="{FF2B5EF4-FFF2-40B4-BE49-F238E27FC236}">
                    <a16:creationId xmlns:a16="http://schemas.microsoft.com/office/drawing/2014/main" id="{63458FA5-D071-3A46-EB12-8B6C8D6396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81">
                <a:extLst>
                  <a:ext uri="{FF2B5EF4-FFF2-40B4-BE49-F238E27FC236}">
                    <a16:creationId xmlns:a16="http://schemas.microsoft.com/office/drawing/2014/main" id="{4DD1D754-B9F5-6269-D3E0-3703961659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1">
                <a:extLst>
                  <a:ext uri="{FF2B5EF4-FFF2-40B4-BE49-F238E27FC236}">
                    <a16:creationId xmlns:a16="http://schemas.microsoft.com/office/drawing/2014/main" id="{F3A3D4E7-3A71-4AB8-FB08-8CEDD527A7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4">
                <a:extLst>
                  <a:ext uri="{FF2B5EF4-FFF2-40B4-BE49-F238E27FC236}">
                    <a16:creationId xmlns:a16="http://schemas.microsoft.com/office/drawing/2014/main" id="{497067EC-F598-B7C7-88F4-2F57F6D874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a:extLst>
                  <a:ext uri="{FF2B5EF4-FFF2-40B4-BE49-F238E27FC236}">
                    <a16:creationId xmlns:a16="http://schemas.microsoft.com/office/drawing/2014/main" id="{1A115B41-BE53-1781-C3A0-8F7DBB6CF7F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7">
                <a:extLst>
                  <a:ext uri="{FF2B5EF4-FFF2-40B4-BE49-F238E27FC236}">
                    <a16:creationId xmlns:a16="http://schemas.microsoft.com/office/drawing/2014/main" id="{AD9F9AC4-59AA-3FED-EB58-ABCC8422A50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0">
                <a:extLst>
                  <a:ext uri="{FF2B5EF4-FFF2-40B4-BE49-F238E27FC236}">
                    <a16:creationId xmlns:a16="http://schemas.microsoft.com/office/drawing/2014/main" id="{5C39FA36-DD8A-A8AF-995B-FEB1B81928A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9">
                <a:extLst>
                  <a:ext uri="{FF2B5EF4-FFF2-40B4-BE49-F238E27FC236}">
                    <a16:creationId xmlns:a16="http://schemas.microsoft.com/office/drawing/2014/main" id="{0435A07F-ABFF-DBCD-9D6E-B060E7883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2">
                <a:extLst>
                  <a:ext uri="{FF2B5EF4-FFF2-40B4-BE49-F238E27FC236}">
                    <a16:creationId xmlns:a16="http://schemas.microsoft.com/office/drawing/2014/main" id="{F61ED471-E9B3-E6FF-4DA3-8663BAB6BBA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5">
                <a:extLst>
                  <a:ext uri="{FF2B5EF4-FFF2-40B4-BE49-F238E27FC236}">
                    <a16:creationId xmlns:a16="http://schemas.microsoft.com/office/drawing/2014/main" id="{66D48908-5C19-CE7C-FB3B-E55D124BE8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9">
                <a:extLst>
                  <a:ext uri="{FF2B5EF4-FFF2-40B4-BE49-F238E27FC236}">
                    <a16:creationId xmlns:a16="http://schemas.microsoft.com/office/drawing/2014/main" id="{9EBA239B-B2C2-C1D7-42F7-BB50522E1C1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2">
                <a:extLst>
                  <a:ext uri="{FF2B5EF4-FFF2-40B4-BE49-F238E27FC236}">
                    <a16:creationId xmlns:a16="http://schemas.microsoft.com/office/drawing/2014/main" id="{7311065F-4C49-B37C-B6F2-EF021666B0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5">
                <a:extLst>
                  <a:ext uri="{FF2B5EF4-FFF2-40B4-BE49-F238E27FC236}">
                    <a16:creationId xmlns:a16="http://schemas.microsoft.com/office/drawing/2014/main" id="{EADE6C0A-9B31-463A-DC31-450FBFB0EA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4">
                <a:extLst>
                  <a:ext uri="{FF2B5EF4-FFF2-40B4-BE49-F238E27FC236}">
                    <a16:creationId xmlns:a16="http://schemas.microsoft.com/office/drawing/2014/main" id="{715F916F-BDD7-938C-7F9F-15FA32E2E2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6" name="Group 45">
                <a:extLst>
                  <a:ext uri="{FF2B5EF4-FFF2-40B4-BE49-F238E27FC236}">
                    <a16:creationId xmlns:a16="http://schemas.microsoft.com/office/drawing/2014/main" id="{A17F0837-6401-508D-9D16-AC64526C93F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7" name="Line 63">
                  <a:extLst>
                    <a:ext uri="{FF2B5EF4-FFF2-40B4-BE49-F238E27FC236}">
                      <a16:creationId xmlns:a16="http://schemas.microsoft.com/office/drawing/2014/main" id="{201E24E4-9DA0-20F2-7AE3-5DA927CDF4A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66">
                  <a:extLst>
                    <a:ext uri="{FF2B5EF4-FFF2-40B4-BE49-F238E27FC236}">
                      <a16:creationId xmlns:a16="http://schemas.microsoft.com/office/drawing/2014/main" id="{F0D81B78-2590-5FE2-3E72-AED10BB9C8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67">
                  <a:extLst>
                    <a:ext uri="{FF2B5EF4-FFF2-40B4-BE49-F238E27FC236}">
                      <a16:creationId xmlns:a16="http://schemas.microsoft.com/office/drawing/2014/main" id="{1B0E3C51-648E-EED1-D8E4-5C1A83A793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80">
                  <a:extLst>
                    <a:ext uri="{FF2B5EF4-FFF2-40B4-BE49-F238E27FC236}">
                      <a16:creationId xmlns:a16="http://schemas.microsoft.com/office/drawing/2014/main" id="{B63F0A42-E73B-9C27-C8AC-5862ECD9A91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83">
                  <a:extLst>
                    <a:ext uri="{FF2B5EF4-FFF2-40B4-BE49-F238E27FC236}">
                      <a16:creationId xmlns:a16="http://schemas.microsoft.com/office/drawing/2014/main" id="{CFD7B0F1-6021-5D68-851A-183A3606E5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86">
                  <a:extLst>
                    <a:ext uri="{FF2B5EF4-FFF2-40B4-BE49-F238E27FC236}">
                      <a16:creationId xmlns:a16="http://schemas.microsoft.com/office/drawing/2014/main" id="{E63766C1-D1F5-CD70-020F-548E19947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89">
                  <a:extLst>
                    <a:ext uri="{FF2B5EF4-FFF2-40B4-BE49-F238E27FC236}">
                      <a16:creationId xmlns:a16="http://schemas.microsoft.com/office/drawing/2014/main" id="{9A7C8B71-FD3E-CF93-F909-DC78EB1BFE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2A83BBBA-0866-8DA7-4C6B-39E5341383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10" name="Freeform 64">
                <a:extLst>
                  <a:ext uri="{FF2B5EF4-FFF2-40B4-BE49-F238E27FC236}">
                    <a16:creationId xmlns:a16="http://schemas.microsoft.com/office/drawing/2014/main" id="{55F21049-C8CB-1413-A3F0-41A22AF2A7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1">
                <a:extLst>
                  <a:ext uri="{FF2B5EF4-FFF2-40B4-BE49-F238E27FC236}">
                    <a16:creationId xmlns:a16="http://schemas.microsoft.com/office/drawing/2014/main" id="{173F64F1-9A9D-BC7E-B0A0-971F0F0F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1">
                <a:extLst>
                  <a:ext uri="{FF2B5EF4-FFF2-40B4-BE49-F238E27FC236}">
                    <a16:creationId xmlns:a16="http://schemas.microsoft.com/office/drawing/2014/main" id="{B25A2E7D-3D32-4BB9-A01F-1F77476D5EA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8">
                <a:extLst>
                  <a:ext uri="{FF2B5EF4-FFF2-40B4-BE49-F238E27FC236}">
                    <a16:creationId xmlns:a16="http://schemas.microsoft.com/office/drawing/2014/main" id="{BD1373BC-8861-74A9-F90B-6D147FAB44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84">
                <a:extLst>
                  <a:ext uri="{FF2B5EF4-FFF2-40B4-BE49-F238E27FC236}">
                    <a16:creationId xmlns:a16="http://schemas.microsoft.com/office/drawing/2014/main" id="{1D0F6C7E-8186-9BA9-C089-F165E186A2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87">
                <a:extLst>
                  <a:ext uri="{FF2B5EF4-FFF2-40B4-BE49-F238E27FC236}">
                    <a16:creationId xmlns:a16="http://schemas.microsoft.com/office/drawing/2014/main" id="{359F8A83-D46B-F8FF-DC7C-3C04DCA8FFF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0">
                <a:extLst>
                  <a:ext uri="{FF2B5EF4-FFF2-40B4-BE49-F238E27FC236}">
                    <a16:creationId xmlns:a16="http://schemas.microsoft.com/office/drawing/2014/main" id="{BFC83E63-6FC3-C31E-98CE-21843812F0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9">
                <a:extLst>
                  <a:ext uri="{FF2B5EF4-FFF2-40B4-BE49-F238E27FC236}">
                    <a16:creationId xmlns:a16="http://schemas.microsoft.com/office/drawing/2014/main" id="{302ABA44-3B57-F469-6C04-F66BDA7AE5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2">
                <a:extLst>
                  <a:ext uri="{FF2B5EF4-FFF2-40B4-BE49-F238E27FC236}">
                    <a16:creationId xmlns:a16="http://schemas.microsoft.com/office/drawing/2014/main" id="{7AEBB6FD-54FE-C7DA-9A26-50A06339E4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5">
                <a:extLst>
                  <a:ext uri="{FF2B5EF4-FFF2-40B4-BE49-F238E27FC236}">
                    <a16:creationId xmlns:a16="http://schemas.microsoft.com/office/drawing/2014/main" id="{5E33358E-58C6-D35A-1278-C81907C997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9">
                <a:extLst>
                  <a:ext uri="{FF2B5EF4-FFF2-40B4-BE49-F238E27FC236}">
                    <a16:creationId xmlns:a16="http://schemas.microsoft.com/office/drawing/2014/main" id="{03A5740E-D7E5-68C0-948E-9724E0ACF7A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8AB4DD54-E3B5-6D41-1243-6F2D21CD99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5">
                <a:extLst>
                  <a:ext uri="{FF2B5EF4-FFF2-40B4-BE49-F238E27FC236}">
                    <a16:creationId xmlns:a16="http://schemas.microsoft.com/office/drawing/2014/main" id="{2A94B732-4A98-2F5C-F80B-6BBDB47064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8">
                <a:extLst>
                  <a:ext uri="{FF2B5EF4-FFF2-40B4-BE49-F238E27FC236}">
                    <a16:creationId xmlns:a16="http://schemas.microsoft.com/office/drawing/2014/main" id="{DF1D8441-3705-CC80-FE5F-2A09989AAF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23">
                <a:extLst>
                  <a:ext uri="{FF2B5EF4-FFF2-40B4-BE49-F238E27FC236}">
                    <a16:creationId xmlns:a16="http://schemas.microsoft.com/office/drawing/2014/main" id="{8F71A31A-59B3-9162-371C-C01A729D0C3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25" name="Line 63">
                  <a:extLst>
                    <a:ext uri="{FF2B5EF4-FFF2-40B4-BE49-F238E27FC236}">
                      <a16:creationId xmlns:a16="http://schemas.microsoft.com/office/drawing/2014/main" id="{7CCBE56E-A31B-4C75-DC85-F53147C4D0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66">
                  <a:extLst>
                    <a:ext uri="{FF2B5EF4-FFF2-40B4-BE49-F238E27FC236}">
                      <a16:creationId xmlns:a16="http://schemas.microsoft.com/office/drawing/2014/main" id="{296ACE92-E4E8-3DA8-53B5-B4C1E3A8D2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67">
                  <a:extLst>
                    <a:ext uri="{FF2B5EF4-FFF2-40B4-BE49-F238E27FC236}">
                      <a16:creationId xmlns:a16="http://schemas.microsoft.com/office/drawing/2014/main" id="{7B0613D4-F0E5-89E7-9C18-8CFA239DF1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80">
                  <a:extLst>
                    <a:ext uri="{FF2B5EF4-FFF2-40B4-BE49-F238E27FC236}">
                      <a16:creationId xmlns:a16="http://schemas.microsoft.com/office/drawing/2014/main" id="{E622BCC5-94CF-3347-DA0D-7358D5BAEC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83">
                  <a:extLst>
                    <a:ext uri="{FF2B5EF4-FFF2-40B4-BE49-F238E27FC236}">
                      <a16:creationId xmlns:a16="http://schemas.microsoft.com/office/drawing/2014/main" id="{7A92BD29-9001-7192-3FC5-2BD68F7AF2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86">
                  <a:extLst>
                    <a:ext uri="{FF2B5EF4-FFF2-40B4-BE49-F238E27FC236}">
                      <a16:creationId xmlns:a16="http://schemas.microsoft.com/office/drawing/2014/main" id="{538F5771-4928-1E01-FE11-700BA53138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89">
                  <a:extLst>
                    <a:ext uri="{FF2B5EF4-FFF2-40B4-BE49-F238E27FC236}">
                      <a16:creationId xmlns:a16="http://schemas.microsoft.com/office/drawing/2014/main" id="{7DCEABB5-FF34-2744-FB43-A0CE5EE8EB4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54" name="Content Placeholder 53">
            <a:extLst>
              <a:ext uri="{FF2B5EF4-FFF2-40B4-BE49-F238E27FC236}">
                <a16:creationId xmlns:a16="http://schemas.microsoft.com/office/drawing/2014/main" id="{8FCCC77F-6C47-D9CF-D034-6C88D17987B1}"/>
              </a:ext>
            </a:extLst>
          </p:cNvPr>
          <p:cNvSpPr>
            <a:spLocks noGrp="1"/>
          </p:cNvSpPr>
          <p:nvPr>
            <p:ph sz="quarter" idx="16" hasCustomPrompt="1"/>
          </p:nvPr>
        </p:nvSpPr>
        <p:spPr>
          <a:xfrm>
            <a:off x="595313" y="660400"/>
            <a:ext cx="7821612" cy="4119563"/>
          </a:xfrm>
        </p:spPr>
        <p:txBody>
          <a:bodyPr anchor="b"/>
          <a:lstStyle>
            <a:lvl1pPr>
              <a:defRPr sz="23200">
                <a:solidFill>
                  <a:schemeClr val="tx1">
                    <a:lumMod val="75000"/>
                    <a:lumOff val="25000"/>
                  </a:schemeClr>
                </a:solidFill>
                <a:latin typeface="+mj-lt"/>
              </a:defRPr>
            </a:lvl1pPr>
          </a:lstStyle>
          <a:p>
            <a:pPr lvl="0"/>
            <a:r>
              <a:rPr lang="en-US" dirty="0"/>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a:xfrm>
            <a:off x="612647" y="6343955"/>
            <a:ext cx="2202644" cy="365125"/>
          </a:xfrm>
          <a:prstGeom prst="rect">
            <a:avLst/>
          </a:prstGeom>
        </p:spPr>
        <p:txBody>
          <a:bodyPr/>
          <a:lstStyle>
            <a:lvl1pPr>
              <a:defRPr>
                <a:solidFill>
                  <a:schemeClr val="tx1">
                    <a:lumMod val="65000"/>
                    <a:lumOff val="35000"/>
                  </a:schemeClr>
                </a:solidFill>
              </a:defRPr>
            </a:lvl1pPr>
          </a:lstStyle>
          <a:p>
            <a:r>
              <a:rPr lang="en-US"/>
              <a:t>20xx</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a:xfrm>
            <a:off x="4693298" y="6343955"/>
            <a:ext cx="2805405" cy="365125"/>
          </a:xfrm>
          <a:prstGeom prst="rect">
            <a:avLst/>
          </a:prstGeom>
        </p:spPr>
        <p:txBody>
          <a:bodyPr/>
          <a:lstStyle>
            <a:lvl1pPr>
              <a:defRPr>
                <a:solidFill>
                  <a:schemeClr val="tx1">
                    <a:lumMod val="65000"/>
                    <a:lumOff val="35000"/>
                  </a:schemeClr>
                </a:solidFill>
              </a:defRPr>
            </a:lvl1pPr>
          </a:lstStyle>
          <a:p>
            <a:r>
              <a:rPr lang="en-US"/>
              <a:t>Sample Footer Text</a:t>
            </a:r>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a:xfrm>
            <a:off x="7953518" y="6343955"/>
            <a:ext cx="429207" cy="365125"/>
          </a:xfrm>
          <a:prstGeom prst="rect">
            <a:avLst/>
          </a:prstGeom>
        </p:spPr>
        <p:txBody>
          <a:bodyPr/>
          <a:lstStyle>
            <a:lvl1pPr>
              <a:defRPr>
                <a:solidFill>
                  <a:schemeClr val="tx1">
                    <a:lumMod val="65000"/>
                    <a:lumOff val="35000"/>
                  </a:schemeClr>
                </a:solidFill>
              </a:defRPr>
            </a:lvl1pPr>
          </a:lstStyle>
          <a:p>
            <a:fld id="{AEAA3239-9EA4-4A65-A281-97F994456D9F}" type="slidenum">
              <a:rPr lang="en-US" smtClean="0"/>
              <a:pPr/>
              <a:t>‹#›</a:t>
            </a:fld>
            <a:endParaRPr lang="en-US"/>
          </a:p>
        </p:txBody>
      </p:sp>
      <p:sp>
        <p:nvSpPr>
          <p:cNvPr id="62" name="Title 61">
            <a:extLst>
              <a:ext uri="{FF2B5EF4-FFF2-40B4-BE49-F238E27FC236}">
                <a16:creationId xmlns:a16="http://schemas.microsoft.com/office/drawing/2014/main" id="{AB82C1FD-F89F-A137-0472-2D6FEB286781}"/>
              </a:ext>
            </a:extLst>
          </p:cNvPr>
          <p:cNvSpPr>
            <a:spLocks noGrp="1"/>
          </p:cNvSpPr>
          <p:nvPr>
            <p:ph type="title"/>
          </p:nvPr>
        </p:nvSpPr>
        <p:spPr>
          <a:xfrm>
            <a:off x="612648" y="4900730"/>
            <a:ext cx="7786687" cy="1097839"/>
          </a:xfrm>
        </p:spPr>
        <p:txBody>
          <a:bodyPr anchor="t"/>
          <a:lstStyle>
            <a:lvl1pPr>
              <a:lnSpc>
                <a:spcPct val="100000"/>
              </a:lnSpc>
              <a:defRPr sz="1800">
                <a:solidFill>
                  <a:schemeClr val="tx1">
                    <a:lumMod val="75000"/>
                    <a:lumOff val="25000"/>
                  </a:schemeClr>
                </a:solidFill>
                <a:latin typeface="+mn-lt"/>
              </a:defRPr>
            </a:lvl1pPr>
          </a:lstStyle>
          <a:p>
            <a:r>
              <a:rPr lang="en-US"/>
              <a:t>Click to edit Master title style</a:t>
            </a:r>
          </a:p>
        </p:txBody>
      </p:sp>
    </p:spTree>
    <p:extLst>
      <p:ext uri="{BB962C8B-B14F-4D97-AF65-F5344CB8AC3E}">
        <p14:creationId xmlns:p14="http://schemas.microsoft.com/office/powerpoint/2010/main" val="36553323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umber Large 3">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77752CF-4BA1-3C90-9F5C-CDB8AA18E744}"/>
              </a:ext>
            </a:extLst>
          </p:cNvPr>
          <p:cNvGrpSpPr/>
          <p:nvPr/>
        </p:nvGrpSpPr>
        <p:grpSpPr>
          <a:xfrm rot="2700000">
            <a:off x="10522137" y="4483036"/>
            <a:ext cx="633413" cy="1862138"/>
            <a:chOff x="5959192" y="333389"/>
            <a:chExt cx="633413" cy="1862138"/>
          </a:xfrm>
        </p:grpSpPr>
        <p:grpSp>
          <p:nvGrpSpPr>
            <p:cNvPr id="8" name="Group 7">
              <a:extLst>
                <a:ext uri="{FF2B5EF4-FFF2-40B4-BE49-F238E27FC236}">
                  <a16:creationId xmlns:a16="http://schemas.microsoft.com/office/drawing/2014/main" id="{99E24818-6F19-BE8F-6603-A7DA9C66BC86}"/>
                </a:ext>
              </a:extLst>
            </p:cNvPr>
            <p:cNvGrpSpPr/>
            <p:nvPr/>
          </p:nvGrpSpPr>
          <p:grpSpPr>
            <a:xfrm>
              <a:off x="5959192" y="333389"/>
              <a:ext cx="633413" cy="1419225"/>
              <a:chOff x="5959192" y="333389"/>
              <a:chExt cx="633413" cy="1419225"/>
            </a:xfrm>
          </p:grpSpPr>
          <p:sp>
            <p:nvSpPr>
              <p:cNvPr id="10" name="Freeform 68">
                <a:extLst>
                  <a:ext uri="{FF2B5EF4-FFF2-40B4-BE49-F238E27FC236}">
                    <a16:creationId xmlns:a16="http://schemas.microsoft.com/office/drawing/2014/main" id="{8F057B91-4F38-726D-D0A5-CAFBB0F15B2E}"/>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9">
                <a:extLst>
                  <a:ext uri="{FF2B5EF4-FFF2-40B4-BE49-F238E27FC236}">
                    <a16:creationId xmlns:a16="http://schemas.microsoft.com/office/drawing/2014/main" id="{FF13D6C9-742D-8DE0-0722-3F9455E0A479}"/>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9" name="Line 70">
              <a:extLst>
                <a:ext uri="{FF2B5EF4-FFF2-40B4-BE49-F238E27FC236}">
                  <a16:creationId xmlns:a16="http://schemas.microsoft.com/office/drawing/2014/main" id="{DD4B8E7C-D15D-34D3-2F19-CE7E119866E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531A04BA-1034-8C2D-7B4F-FFE2FEEBF2C1}"/>
              </a:ext>
            </a:extLst>
          </p:cNvPr>
          <p:cNvGrpSpPr/>
          <p:nvPr/>
        </p:nvGrpSpPr>
        <p:grpSpPr>
          <a:xfrm>
            <a:off x="1079500" y="649304"/>
            <a:ext cx="698051" cy="1372591"/>
            <a:chOff x="1079500" y="649304"/>
            <a:chExt cx="698051" cy="1372591"/>
          </a:xfrm>
        </p:grpSpPr>
        <p:sp>
          <p:nvSpPr>
            <p:cNvPr id="13" name="Oval 12">
              <a:extLst>
                <a:ext uri="{FF2B5EF4-FFF2-40B4-BE49-F238E27FC236}">
                  <a16:creationId xmlns:a16="http://schemas.microsoft.com/office/drawing/2014/main" id="{D7573B03-A5C8-6F68-19F8-A605A3FFFA0A}"/>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14" name="Group 13">
              <a:extLst>
                <a:ext uri="{FF2B5EF4-FFF2-40B4-BE49-F238E27FC236}">
                  <a16:creationId xmlns:a16="http://schemas.microsoft.com/office/drawing/2014/main" id="{099CAF66-0082-3FFF-4237-037ECC53BBE7}"/>
                </a:ext>
              </a:extLst>
            </p:cNvPr>
            <p:cNvGrpSpPr/>
            <p:nvPr/>
          </p:nvGrpSpPr>
          <p:grpSpPr>
            <a:xfrm rot="10800000">
              <a:off x="1079500" y="952167"/>
              <a:ext cx="641184" cy="1069728"/>
              <a:chOff x="6484111" y="2967038"/>
              <a:chExt cx="641184" cy="1069728"/>
            </a:xfrm>
          </p:grpSpPr>
          <p:grpSp>
            <p:nvGrpSpPr>
              <p:cNvPr id="15" name="Group 14">
                <a:extLst>
                  <a:ext uri="{FF2B5EF4-FFF2-40B4-BE49-F238E27FC236}">
                    <a16:creationId xmlns:a16="http://schemas.microsoft.com/office/drawing/2014/main" id="{EC8C6674-8594-E6D0-B843-E6B1BC872E42}"/>
                  </a:ext>
                </a:extLst>
              </p:cNvPr>
              <p:cNvGrpSpPr/>
              <p:nvPr/>
            </p:nvGrpSpPr>
            <p:grpSpPr>
              <a:xfrm>
                <a:off x="6808136" y="2967038"/>
                <a:ext cx="317159" cy="932400"/>
                <a:chOff x="6808136" y="2967038"/>
                <a:chExt cx="317159" cy="932400"/>
              </a:xfrm>
            </p:grpSpPr>
            <p:sp>
              <p:nvSpPr>
                <p:cNvPr id="20" name="Freeform 68">
                  <a:extLst>
                    <a:ext uri="{FF2B5EF4-FFF2-40B4-BE49-F238E27FC236}">
                      <a16:creationId xmlns:a16="http://schemas.microsoft.com/office/drawing/2014/main" id="{A4B74803-AB06-F0B5-CAF3-164628FA3D6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9">
                  <a:extLst>
                    <a:ext uri="{FF2B5EF4-FFF2-40B4-BE49-F238E27FC236}">
                      <a16:creationId xmlns:a16="http://schemas.microsoft.com/office/drawing/2014/main" id="{472E58AB-3D73-FE3B-8E9C-C0905E195A98}"/>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 name="Line 70">
                  <a:extLst>
                    <a:ext uri="{FF2B5EF4-FFF2-40B4-BE49-F238E27FC236}">
                      <a16:creationId xmlns:a16="http://schemas.microsoft.com/office/drawing/2014/main" id="{8F097B18-FA06-126F-3A35-26C994280755}"/>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5">
                <a:extLst>
                  <a:ext uri="{FF2B5EF4-FFF2-40B4-BE49-F238E27FC236}">
                    <a16:creationId xmlns:a16="http://schemas.microsoft.com/office/drawing/2014/main" id="{8BC258A3-BB98-9C50-05A6-F4E1338502D3}"/>
                  </a:ext>
                </a:extLst>
              </p:cNvPr>
              <p:cNvGrpSpPr/>
              <p:nvPr/>
            </p:nvGrpSpPr>
            <p:grpSpPr>
              <a:xfrm rot="18900000" flipH="1">
                <a:off x="6484111" y="3104366"/>
                <a:ext cx="317159" cy="932400"/>
                <a:chOff x="6808136" y="2967038"/>
                <a:chExt cx="317159" cy="932400"/>
              </a:xfrm>
            </p:grpSpPr>
            <p:sp>
              <p:nvSpPr>
                <p:cNvPr id="17" name="Freeform 68">
                  <a:extLst>
                    <a:ext uri="{FF2B5EF4-FFF2-40B4-BE49-F238E27FC236}">
                      <a16:creationId xmlns:a16="http://schemas.microsoft.com/office/drawing/2014/main" id="{276FDCAB-5D59-FEE2-A415-A5948BAEC4DC}"/>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9">
                  <a:extLst>
                    <a:ext uri="{FF2B5EF4-FFF2-40B4-BE49-F238E27FC236}">
                      <a16:creationId xmlns:a16="http://schemas.microsoft.com/office/drawing/2014/main" id="{E3DF5097-6886-8ADE-885A-24C0B21C7D42}"/>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Line 70">
                  <a:extLst>
                    <a:ext uri="{FF2B5EF4-FFF2-40B4-BE49-F238E27FC236}">
                      <a16:creationId xmlns:a16="http://schemas.microsoft.com/office/drawing/2014/main" id="{5D3400C4-73B6-95B3-1831-80DC32487EEE}"/>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25" name="Title 1">
            <a:extLst>
              <a:ext uri="{FF2B5EF4-FFF2-40B4-BE49-F238E27FC236}">
                <a16:creationId xmlns:a16="http://schemas.microsoft.com/office/drawing/2014/main" id="{D49EFEB0-E2EA-5928-A8E0-4E3586048C61}"/>
              </a:ext>
            </a:extLst>
          </p:cNvPr>
          <p:cNvSpPr>
            <a:spLocks noGrp="1"/>
          </p:cNvSpPr>
          <p:nvPr>
            <p:ph type="title"/>
          </p:nvPr>
        </p:nvSpPr>
        <p:spPr>
          <a:xfrm>
            <a:off x="2208895" y="4893732"/>
            <a:ext cx="7774211" cy="1097280"/>
          </a:xfrm>
          <a:prstGeom prst="rect">
            <a:avLst/>
          </a:prstGeom>
        </p:spPr>
        <p:txBody>
          <a:bodyPr anchor="t">
            <a:noAutofit/>
          </a:bodyPr>
          <a:lstStyle>
            <a:lvl1pPr algn="ctr">
              <a:lnSpc>
                <a:spcPct val="110000"/>
              </a:lnSpc>
              <a:defRPr sz="1800" b="0" i="0">
                <a:solidFill>
                  <a:schemeClr val="tx1">
                    <a:lumMod val="65000"/>
                    <a:lumOff val="35000"/>
                  </a:schemeClr>
                </a:solidFill>
                <a:latin typeface="+mn-lt"/>
              </a:defRPr>
            </a:lvl1pPr>
          </a:lstStyle>
          <a:p>
            <a:r>
              <a:rPr lang="en-US" dirty="0"/>
              <a:t>Click to edit Master title style</a:t>
            </a:r>
          </a:p>
        </p:txBody>
      </p:sp>
      <p:sp>
        <p:nvSpPr>
          <p:cNvPr id="26" name="Content Placeholder 6">
            <a:extLst>
              <a:ext uri="{FF2B5EF4-FFF2-40B4-BE49-F238E27FC236}">
                <a16:creationId xmlns:a16="http://schemas.microsoft.com/office/drawing/2014/main" id="{0152DD09-AB61-4F4C-9E1A-13373B0C0F6A}"/>
              </a:ext>
            </a:extLst>
          </p:cNvPr>
          <p:cNvSpPr>
            <a:spLocks noGrp="1"/>
          </p:cNvSpPr>
          <p:nvPr>
            <p:ph sz="quarter" idx="13" hasCustomPrompt="1"/>
          </p:nvPr>
        </p:nvSpPr>
        <p:spPr>
          <a:xfrm>
            <a:off x="2208895" y="685801"/>
            <a:ext cx="7774211" cy="4082056"/>
          </a:xfrm>
        </p:spPr>
        <p:txBody>
          <a:bodyPr anchor="b">
            <a:noAutofit/>
          </a:bodyPr>
          <a:lstStyle>
            <a:lvl1pPr marL="0" indent="0" algn="ctr">
              <a:lnSpc>
                <a:spcPct val="90000"/>
              </a:lnSpc>
              <a:buNone/>
              <a:defRPr sz="23000" b="0">
                <a:solidFill>
                  <a:schemeClr val="tx1">
                    <a:lumMod val="75000"/>
                    <a:lumOff val="25000"/>
                  </a:schemeClr>
                </a:solidFill>
                <a:latin typeface="+mj-lt"/>
                <a:ea typeface="Batang" panose="02030600000101010101" pitchFamily="18" charset="-127"/>
              </a:defRPr>
            </a:lvl1pPr>
          </a:lstStyle>
          <a:p>
            <a:pPr lvl="0"/>
            <a:r>
              <a:rPr lang="en-US" dirty="0"/>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a:xfrm>
            <a:off x="612647" y="6343955"/>
            <a:ext cx="2202644" cy="365125"/>
          </a:xfrm>
          <a:prstGeom prst="rect">
            <a:avLst/>
          </a:prstGeom>
        </p:spPr>
        <p:txBody>
          <a:bodyPr>
            <a:noAutofit/>
          </a:bodyPr>
          <a:lstStyle>
            <a:lvl1pPr>
              <a:defRPr>
                <a:solidFill>
                  <a:schemeClr val="tx1">
                    <a:lumMod val="65000"/>
                    <a:lumOff val="35000"/>
                  </a:schemeClr>
                </a:solidFill>
              </a:defRPr>
            </a:lvl1pPr>
          </a:lstStyle>
          <a:p>
            <a:r>
              <a:rPr lang="en-US"/>
              <a:t>20xx</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a:xfrm>
            <a:off x="4693298" y="6343955"/>
            <a:ext cx="2805405" cy="365125"/>
          </a:xfrm>
          <a:prstGeom prst="rect">
            <a:avLst/>
          </a:prstGeom>
        </p:spPr>
        <p:txBody>
          <a:bodyPr>
            <a:noAutofit/>
          </a:bodyPr>
          <a:lstStyle>
            <a:lvl1pPr>
              <a:defRPr>
                <a:solidFill>
                  <a:schemeClr val="tx1">
                    <a:lumMod val="65000"/>
                    <a:lumOff val="35000"/>
                  </a:schemeClr>
                </a:solidFill>
              </a:defRPr>
            </a:lvl1pPr>
          </a:lstStyle>
          <a:p>
            <a:r>
              <a:rPr lang="en-US"/>
              <a:t>Sample Footer Text</a:t>
            </a:r>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a:xfrm>
            <a:off x="11147096" y="6343955"/>
            <a:ext cx="429207" cy="365125"/>
          </a:xfrm>
          <a:prstGeom prst="rect">
            <a:avLst/>
          </a:prstGeom>
        </p:spPr>
        <p:txBody>
          <a:bodyPr>
            <a:noAutofit/>
          </a:bodyPr>
          <a:lstStyle>
            <a:lvl1pPr>
              <a:defRPr>
                <a:solidFill>
                  <a:schemeClr val="tx1">
                    <a:lumMod val="65000"/>
                    <a:lumOff val="35000"/>
                  </a:schemeClr>
                </a:solidFill>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264664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3">
    <p:spTree>
      <p:nvGrpSpPr>
        <p:cNvPr id="1" name=""/>
        <p:cNvGrpSpPr/>
        <p:nvPr/>
      </p:nvGrpSpPr>
      <p:grpSpPr>
        <a:xfrm>
          <a:off x="0" y="0"/>
          <a:ext cx="0" cy="0"/>
          <a:chOff x="0" y="0"/>
          <a:chExt cx="0" cy="0"/>
        </a:xfrm>
      </p:grpSpPr>
      <p:grpSp>
        <p:nvGrpSpPr>
          <p:cNvPr id="91" name="Group 90">
            <a:extLst>
              <a:ext uri="{FF2B5EF4-FFF2-40B4-BE49-F238E27FC236}">
                <a16:creationId xmlns:a16="http://schemas.microsoft.com/office/drawing/2014/main" id="{56BB11B9-372A-7694-DCC9-D2EAC0010299}"/>
              </a:ext>
            </a:extLst>
          </p:cNvPr>
          <p:cNvGrpSpPr/>
          <p:nvPr/>
        </p:nvGrpSpPr>
        <p:grpSpPr>
          <a:xfrm>
            <a:off x="192855" y="716800"/>
            <a:ext cx="11799379" cy="5583025"/>
            <a:chOff x="192855" y="716800"/>
            <a:chExt cx="11799379" cy="5583025"/>
          </a:xfrm>
        </p:grpSpPr>
        <p:grpSp>
          <p:nvGrpSpPr>
            <p:cNvPr id="7" name="Group 6">
              <a:extLst>
                <a:ext uri="{FF2B5EF4-FFF2-40B4-BE49-F238E27FC236}">
                  <a16:creationId xmlns:a16="http://schemas.microsoft.com/office/drawing/2014/main" id="{320A40BD-F8D2-F282-13BB-306A913BBBC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8" name="Group 7">
                <a:extLst>
                  <a:ext uri="{FF2B5EF4-FFF2-40B4-BE49-F238E27FC236}">
                    <a16:creationId xmlns:a16="http://schemas.microsoft.com/office/drawing/2014/main" id="{F03A1BFD-4772-AE80-4F72-B32F57AA698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7" name="Freeform 64">
                  <a:extLst>
                    <a:ext uri="{FF2B5EF4-FFF2-40B4-BE49-F238E27FC236}">
                      <a16:creationId xmlns:a16="http://schemas.microsoft.com/office/drawing/2014/main" id="{4CA44DE9-4715-DB9A-4407-27CA47BBA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1">
                  <a:extLst>
                    <a:ext uri="{FF2B5EF4-FFF2-40B4-BE49-F238E27FC236}">
                      <a16:creationId xmlns:a16="http://schemas.microsoft.com/office/drawing/2014/main" id="{8FB0B57F-F79C-DF29-D814-FB5BBB093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1">
                  <a:extLst>
                    <a:ext uri="{FF2B5EF4-FFF2-40B4-BE49-F238E27FC236}">
                      <a16:creationId xmlns:a16="http://schemas.microsoft.com/office/drawing/2014/main" id="{38C417AC-EEDA-7214-7EF9-55C3401E9D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8">
                  <a:extLst>
                    <a:ext uri="{FF2B5EF4-FFF2-40B4-BE49-F238E27FC236}">
                      <a16:creationId xmlns:a16="http://schemas.microsoft.com/office/drawing/2014/main" id="{934A7662-27CB-6A3F-5A35-045E6D9AF7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4">
                  <a:extLst>
                    <a:ext uri="{FF2B5EF4-FFF2-40B4-BE49-F238E27FC236}">
                      <a16:creationId xmlns:a16="http://schemas.microsoft.com/office/drawing/2014/main" id="{1F246DC5-C736-70AF-B92E-10E5EF007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7">
                  <a:extLst>
                    <a:ext uri="{FF2B5EF4-FFF2-40B4-BE49-F238E27FC236}">
                      <a16:creationId xmlns:a16="http://schemas.microsoft.com/office/drawing/2014/main" id="{1D952251-4F18-A3F2-2F78-9CB936B2213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0">
                  <a:extLst>
                    <a:ext uri="{FF2B5EF4-FFF2-40B4-BE49-F238E27FC236}">
                      <a16:creationId xmlns:a16="http://schemas.microsoft.com/office/drawing/2014/main" id="{FAB88E72-0832-91C9-B982-18783360C7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9">
                  <a:extLst>
                    <a:ext uri="{FF2B5EF4-FFF2-40B4-BE49-F238E27FC236}">
                      <a16:creationId xmlns:a16="http://schemas.microsoft.com/office/drawing/2014/main" id="{B3ECA1C8-AE6D-0714-75CB-92CA391984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2">
                  <a:extLst>
                    <a:ext uri="{FF2B5EF4-FFF2-40B4-BE49-F238E27FC236}">
                      <a16:creationId xmlns:a16="http://schemas.microsoft.com/office/drawing/2014/main" id="{EA4A4AA4-385D-2FC5-911D-936CAF2479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5">
                  <a:extLst>
                    <a:ext uri="{FF2B5EF4-FFF2-40B4-BE49-F238E27FC236}">
                      <a16:creationId xmlns:a16="http://schemas.microsoft.com/office/drawing/2014/main" id="{94161EB1-FFB5-E3AE-8F39-3D9DF55801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9">
                  <a:extLst>
                    <a:ext uri="{FF2B5EF4-FFF2-40B4-BE49-F238E27FC236}">
                      <a16:creationId xmlns:a16="http://schemas.microsoft.com/office/drawing/2014/main" id="{CD385C1C-5C8C-6DD6-F6BC-D7A5E3A6CB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2">
                  <a:extLst>
                    <a:ext uri="{FF2B5EF4-FFF2-40B4-BE49-F238E27FC236}">
                      <a16:creationId xmlns:a16="http://schemas.microsoft.com/office/drawing/2014/main" id="{F7F8D284-2564-ADA8-CCFB-D40D283FB89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5">
                  <a:extLst>
                    <a:ext uri="{FF2B5EF4-FFF2-40B4-BE49-F238E27FC236}">
                      <a16:creationId xmlns:a16="http://schemas.microsoft.com/office/drawing/2014/main" id="{56FD208F-F6F2-58BD-18AC-C98726C1C1A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8">
                  <a:extLst>
                    <a:ext uri="{FF2B5EF4-FFF2-40B4-BE49-F238E27FC236}">
                      <a16:creationId xmlns:a16="http://schemas.microsoft.com/office/drawing/2014/main" id="{DD5DC7A2-CA18-B810-E6AE-D6BEB583E3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1" name="Group 40">
                  <a:extLst>
                    <a:ext uri="{FF2B5EF4-FFF2-40B4-BE49-F238E27FC236}">
                      <a16:creationId xmlns:a16="http://schemas.microsoft.com/office/drawing/2014/main" id="{4B1C5344-E309-9ED7-5AFE-D0058B17519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2" name="Line 63">
                    <a:extLst>
                      <a:ext uri="{FF2B5EF4-FFF2-40B4-BE49-F238E27FC236}">
                        <a16:creationId xmlns:a16="http://schemas.microsoft.com/office/drawing/2014/main" id="{CCFD1A7E-FCAE-931E-44E7-0044CC2A9F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66">
                    <a:extLst>
                      <a:ext uri="{FF2B5EF4-FFF2-40B4-BE49-F238E27FC236}">
                        <a16:creationId xmlns:a16="http://schemas.microsoft.com/office/drawing/2014/main" id="{F702C9C8-F1B4-CD10-C93E-D30DD3889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67">
                    <a:extLst>
                      <a:ext uri="{FF2B5EF4-FFF2-40B4-BE49-F238E27FC236}">
                        <a16:creationId xmlns:a16="http://schemas.microsoft.com/office/drawing/2014/main" id="{ADB22918-AC26-BA11-A7D1-BC5DB0084F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80">
                    <a:extLst>
                      <a:ext uri="{FF2B5EF4-FFF2-40B4-BE49-F238E27FC236}">
                        <a16:creationId xmlns:a16="http://schemas.microsoft.com/office/drawing/2014/main" id="{CF488AB0-F5C3-BD78-0C35-98CD3B426D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83">
                    <a:extLst>
                      <a:ext uri="{FF2B5EF4-FFF2-40B4-BE49-F238E27FC236}">
                        <a16:creationId xmlns:a16="http://schemas.microsoft.com/office/drawing/2014/main" id="{740468E0-31D1-8F29-1253-3187F704ED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86">
                    <a:extLst>
                      <a:ext uri="{FF2B5EF4-FFF2-40B4-BE49-F238E27FC236}">
                        <a16:creationId xmlns:a16="http://schemas.microsoft.com/office/drawing/2014/main" id="{DD94DEBD-9341-A102-EC18-FE31F1349A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89">
                    <a:extLst>
                      <a:ext uri="{FF2B5EF4-FFF2-40B4-BE49-F238E27FC236}">
                        <a16:creationId xmlns:a16="http://schemas.microsoft.com/office/drawing/2014/main" id="{4F0B3B12-2EEC-DB76-CE9D-810C4DAB9D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C0E7144E-F346-2CFE-E6AA-63D90C953F0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9" name="Group 18">
                  <a:extLst>
                    <a:ext uri="{FF2B5EF4-FFF2-40B4-BE49-F238E27FC236}">
                      <a16:creationId xmlns:a16="http://schemas.microsoft.com/office/drawing/2014/main" id="{0D702975-A312-EBC1-E800-7AA06103476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3" name="Straight Connector 22">
                    <a:extLst>
                      <a:ext uri="{FF2B5EF4-FFF2-40B4-BE49-F238E27FC236}">
                        <a16:creationId xmlns:a16="http://schemas.microsoft.com/office/drawing/2014/main" id="{B7F767C7-DFA4-5BBF-EF9D-E8D1E6B32B96}"/>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955F9B2-A030-962F-1BAE-B58B61979B3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5" name="Rectangle 30">
                    <a:extLst>
                      <a:ext uri="{FF2B5EF4-FFF2-40B4-BE49-F238E27FC236}">
                        <a16:creationId xmlns:a16="http://schemas.microsoft.com/office/drawing/2014/main" id="{8F780DAC-C41B-DA71-D2EC-DBB289BD0D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30">
                    <a:extLst>
                      <a:ext uri="{FF2B5EF4-FFF2-40B4-BE49-F238E27FC236}">
                        <a16:creationId xmlns:a16="http://schemas.microsoft.com/office/drawing/2014/main" id="{D545B700-275F-8699-1AB7-D5658B57FA6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A5C71E3A-AACB-7543-C066-E5E08A3D868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1" name="Freeform: Shape 31">
                    <a:extLst>
                      <a:ext uri="{FF2B5EF4-FFF2-40B4-BE49-F238E27FC236}">
                        <a16:creationId xmlns:a16="http://schemas.microsoft.com/office/drawing/2014/main" id="{3E792813-0120-511D-6470-1B18DEC4D28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2" name="Freeform: Shape 32">
                    <a:extLst>
                      <a:ext uri="{FF2B5EF4-FFF2-40B4-BE49-F238E27FC236}">
                        <a16:creationId xmlns:a16="http://schemas.microsoft.com/office/drawing/2014/main" id="{724092AC-2CBF-C282-3C4F-DD5773C693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0" name="Group 9">
                <a:extLst>
                  <a:ext uri="{FF2B5EF4-FFF2-40B4-BE49-F238E27FC236}">
                    <a16:creationId xmlns:a16="http://schemas.microsoft.com/office/drawing/2014/main" id="{059F83C9-0A5D-BF1A-5168-EDFC1B23A1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1" name="Group 10">
                  <a:extLst>
                    <a:ext uri="{FF2B5EF4-FFF2-40B4-BE49-F238E27FC236}">
                      <a16:creationId xmlns:a16="http://schemas.microsoft.com/office/drawing/2014/main" id="{ADDEE125-06A8-7FDB-CE6C-1C4571961F2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6" name="Freeform 68">
                    <a:extLst>
                      <a:ext uri="{FF2B5EF4-FFF2-40B4-BE49-F238E27FC236}">
                        <a16:creationId xmlns:a16="http://schemas.microsoft.com/office/drawing/2014/main" id="{9655199D-C580-D300-4346-AFB84AE566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6A27841E-334C-CFAE-C202-1B07F8760C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Line 70">
                    <a:extLst>
                      <a:ext uri="{FF2B5EF4-FFF2-40B4-BE49-F238E27FC236}">
                        <a16:creationId xmlns:a16="http://schemas.microsoft.com/office/drawing/2014/main" id="{D1069DBE-BE90-163C-58C9-42B7D6F5AF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83204CF4-C1F6-5287-4B85-DAD482ABA50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3" name="Freeform 68">
                    <a:extLst>
                      <a:ext uri="{FF2B5EF4-FFF2-40B4-BE49-F238E27FC236}">
                        <a16:creationId xmlns:a16="http://schemas.microsoft.com/office/drawing/2014/main" id="{00FE9438-1AA6-9090-B2B2-FFF88A770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9">
                    <a:extLst>
                      <a:ext uri="{FF2B5EF4-FFF2-40B4-BE49-F238E27FC236}">
                        <a16:creationId xmlns:a16="http://schemas.microsoft.com/office/drawing/2014/main" id="{91110486-BF9A-B529-6328-7F21CC075BD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Line 70">
                    <a:extLst>
                      <a:ext uri="{FF2B5EF4-FFF2-40B4-BE49-F238E27FC236}">
                        <a16:creationId xmlns:a16="http://schemas.microsoft.com/office/drawing/2014/main" id="{BF9E8B96-29B1-C539-4BBF-D8F345246F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49" name="Group 48">
              <a:extLst>
                <a:ext uri="{FF2B5EF4-FFF2-40B4-BE49-F238E27FC236}">
                  <a16:creationId xmlns:a16="http://schemas.microsoft.com/office/drawing/2014/main" id="{95BCF94E-9410-1CC3-0BA8-3976FBF4A0C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50" name="Group 49">
                <a:extLst>
                  <a:ext uri="{FF2B5EF4-FFF2-40B4-BE49-F238E27FC236}">
                    <a16:creationId xmlns:a16="http://schemas.microsoft.com/office/drawing/2014/main" id="{FD1748FA-D9B5-D410-EF4A-55BF1D47966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9" name="Freeform 64">
                  <a:extLst>
                    <a:ext uri="{FF2B5EF4-FFF2-40B4-BE49-F238E27FC236}">
                      <a16:creationId xmlns:a16="http://schemas.microsoft.com/office/drawing/2014/main" id="{EC93AB80-BDD2-72DD-3082-3D06868458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1">
                  <a:extLst>
                    <a:ext uri="{FF2B5EF4-FFF2-40B4-BE49-F238E27FC236}">
                      <a16:creationId xmlns:a16="http://schemas.microsoft.com/office/drawing/2014/main" id="{EEBA8184-8F2B-423A-9CEA-D80BF5377D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61">
                  <a:extLst>
                    <a:ext uri="{FF2B5EF4-FFF2-40B4-BE49-F238E27FC236}">
                      <a16:creationId xmlns:a16="http://schemas.microsoft.com/office/drawing/2014/main" id="{57CD8E89-1931-0D68-8186-15C3C12B89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78">
                  <a:extLst>
                    <a:ext uri="{FF2B5EF4-FFF2-40B4-BE49-F238E27FC236}">
                      <a16:creationId xmlns:a16="http://schemas.microsoft.com/office/drawing/2014/main" id="{45838F4A-36A1-D9B5-2FBC-DED01766E8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4">
                  <a:extLst>
                    <a:ext uri="{FF2B5EF4-FFF2-40B4-BE49-F238E27FC236}">
                      <a16:creationId xmlns:a16="http://schemas.microsoft.com/office/drawing/2014/main" id="{9EB03CBB-7D35-F7F9-EFCA-64013052E2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7">
                  <a:extLst>
                    <a:ext uri="{FF2B5EF4-FFF2-40B4-BE49-F238E27FC236}">
                      <a16:creationId xmlns:a16="http://schemas.microsoft.com/office/drawing/2014/main" id="{B1EA8790-B106-BB33-48DC-8312CF3B95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60">
                  <a:extLst>
                    <a:ext uri="{FF2B5EF4-FFF2-40B4-BE49-F238E27FC236}">
                      <a16:creationId xmlns:a16="http://schemas.microsoft.com/office/drawing/2014/main" id="{5073EF68-F164-3422-9AA9-6919213FEF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9">
                  <a:extLst>
                    <a:ext uri="{FF2B5EF4-FFF2-40B4-BE49-F238E27FC236}">
                      <a16:creationId xmlns:a16="http://schemas.microsoft.com/office/drawing/2014/main" id="{F37811F5-3EC5-40C9-633C-02E546E0AF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2">
                  <a:extLst>
                    <a:ext uri="{FF2B5EF4-FFF2-40B4-BE49-F238E27FC236}">
                      <a16:creationId xmlns:a16="http://schemas.microsoft.com/office/drawing/2014/main" id="{FC54BE48-9456-0F2A-6D77-DAF0C33909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5">
                  <a:extLst>
                    <a:ext uri="{FF2B5EF4-FFF2-40B4-BE49-F238E27FC236}">
                      <a16:creationId xmlns:a16="http://schemas.microsoft.com/office/drawing/2014/main" id="{045A3A08-95BE-9A60-B1E6-408F268F60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9">
                  <a:extLst>
                    <a:ext uri="{FF2B5EF4-FFF2-40B4-BE49-F238E27FC236}">
                      <a16:creationId xmlns:a16="http://schemas.microsoft.com/office/drawing/2014/main" id="{273D807B-0C13-E019-C76E-053F825395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2">
                  <a:extLst>
                    <a:ext uri="{FF2B5EF4-FFF2-40B4-BE49-F238E27FC236}">
                      <a16:creationId xmlns:a16="http://schemas.microsoft.com/office/drawing/2014/main" id="{27C8BF0E-E071-3B44-0B21-2E8C089247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5">
                  <a:extLst>
                    <a:ext uri="{FF2B5EF4-FFF2-40B4-BE49-F238E27FC236}">
                      <a16:creationId xmlns:a16="http://schemas.microsoft.com/office/drawing/2014/main" id="{CEB31528-676E-9829-C8AB-A5B24C91F93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8">
                  <a:extLst>
                    <a:ext uri="{FF2B5EF4-FFF2-40B4-BE49-F238E27FC236}">
                      <a16:creationId xmlns:a16="http://schemas.microsoft.com/office/drawing/2014/main" id="{CEE71D73-D61B-AFB9-14A9-57462C398A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83" name="Group 82">
                  <a:extLst>
                    <a:ext uri="{FF2B5EF4-FFF2-40B4-BE49-F238E27FC236}">
                      <a16:creationId xmlns:a16="http://schemas.microsoft.com/office/drawing/2014/main" id="{716FA03C-E43A-EB9D-6B5E-9B5A55701B6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4" name="Line 63">
                    <a:extLst>
                      <a:ext uri="{FF2B5EF4-FFF2-40B4-BE49-F238E27FC236}">
                        <a16:creationId xmlns:a16="http://schemas.microsoft.com/office/drawing/2014/main" id="{86BEB1B4-8B13-EC11-C48A-9C6E7A31FB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66">
                    <a:extLst>
                      <a:ext uri="{FF2B5EF4-FFF2-40B4-BE49-F238E27FC236}">
                        <a16:creationId xmlns:a16="http://schemas.microsoft.com/office/drawing/2014/main" id="{C9AF7F7E-AABE-3FF9-56AC-FA8EC4D099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67">
                    <a:extLst>
                      <a:ext uri="{FF2B5EF4-FFF2-40B4-BE49-F238E27FC236}">
                        <a16:creationId xmlns:a16="http://schemas.microsoft.com/office/drawing/2014/main" id="{CE7F9262-F1AF-97AE-8F2B-909B1821F4F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0">
                    <a:extLst>
                      <a:ext uri="{FF2B5EF4-FFF2-40B4-BE49-F238E27FC236}">
                        <a16:creationId xmlns:a16="http://schemas.microsoft.com/office/drawing/2014/main" id="{0348AAF7-B764-CEC7-C9D8-1F8A830B3C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3">
                    <a:extLst>
                      <a:ext uri="{FF2B5EF4-FFF2-40B4-BE49-F238E27FC236}">
                        <a16:creationId xmlns:a16="http://schemas.microsoft.com/office/drawing/2014/main" id="{C94002DB-71DF-D555-73AA-FB36950CFD4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6">
                    <a:extLst>
                      <a:ext uri="{FF2B5EF4-FFF2-40B4-BE49-F238E27FC236}">
                        <a16:creationId xmlns:a16="http://schemas.microsoft.com/office/drawing/2014/main" id="{B057645C-FAE7-DAA0-7065-406885CA28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9">
                    <a:extLst>
                      <a:ext uri="{FF2B5EF4-FFF2-40B4-BE49-F238E27FC236}">
                        <a16:creationId xmlns:a16="http://schemas.microsoft.com/office/drawing/2014/main" id="{A56A6525-832E-5D90-C98A-C6063F5AE49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1" name="Group 50">
                <a:extLst>
                  <a:ext uri="{FF2B5EF4-FFF2-40B4-BE49-F238E27FC236}">
                    <a16:creationId xmlns:a16="http://schemas.microsoft.com/office/drawing/2014/main" id="{421C0FE1-7D43-A6CB-B707-1E63308859D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1" name="Group 60">
                  <a:extLst>
                    <a:ext uri="{FF2B5EF4-FFF2-40B4-BE49-F238E27FC236}">
                      <a16:creationId xmlns:a16="http://schemas.microsoft.com/office/drawing/2014/main" id="{CB3C26E9-857B-E9A7-7751-50AC8B93B6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5" name="Straight Connector 64">
                    <a:extLst>
                      <a:ext uri="{FF2B5EF4-FFF2-40B4-BE49-F238E27FC236}">
                        <a16:creationId xmlns:a16="http://schemas.microsoft.com/office/drawing/2014/main" id="{72BD28F9-469C-22AF-7C8F-758989829B11}"/>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61E3726-FE4D-39B5-5FDD-11AECB1B517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7" name="Rectangle 30">
                    <a:extLst>
                      <a:ext uri="{FF2B5EF4-FFF2-40B4-BE49-F238E27FC236}">
                        <a16:creationId xmlns:a16="http://schemas.microsoft.com/office/drawing/2014/main" id="{55D3AD5E-F699-B39E-1ACD-31FE8B94960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30">
                    <a:extLst>
                      <a:ext uri="{FF2B5EF4-FFF2-40B4-BE49-F238E27FC236}">
                        <a16:creationId xmlns:a16="http://schemas.microsoft.com/office/drawing/2014/main" id="{14A3AC03-73A8-179B-0255-F6595B030F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5BC7721D-A36D-C25E-F2FF-B08899CD462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3" name="Freeform: Shape 73">
                    <a:extLst>
                      <a:ext uri="{FF2B5EF4-FFF2-40B4-BE49-F238E27FC236}">
                        <a16:creationId xmlns:a16="http://schemas.microsoft.com/office/drawing/2014/main" id="{24FE16C1-456C-BE45-0DC5-B0632951C4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64" name="Freeform: Shape 74">
                    <a:extLst>
                      <a:ext uri="{FF2B5EF4-FFF2-40B4-BE49-F238E27FC236}">
                        <a16:creationId xmlns:a16="http://schemas.microsoft.com/office/drawing/2014/main" id="{E3694B78-817C-725C-E3FA-0EBB270DAA2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2" name="Group 51">
                <a:extLst>
                  <a:ext uri="{FF2B5EF4-FFF2-40B4-BE49-F238E27FC236}">
                    <a16:creationId xmlns:a16="http://schemas.microsoft.com/office/drawing/2014/main" id="{D28E1246-F52C-0640-95BD-015F886124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3" name="Group 52">
                  <a:extLst>
                    <a:ext uri="{FF2B5EF4-FFF2-40B4-BE49-F238E27FC236}">
                      <a16:creationId xmlns:a16="http://schemas.microsoft.com/office/drawing/2014/main" id="{654CE322-1ED4-48F8-A09B-F4D21B1524B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8" name="Freeform 57">
                    <a:extLst>
                      <a:ext uri="{FF2B5EF4-FFF2-40B4-BE49-F238E27FC236}">
                        <a16:creationId xmlns:a16="http://schemas.microsoft.com/office/drawing/2014/main" id="{8B84CF30-E3E9-C0A1-D1EF-BCE3C73EE1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8">
                    <a:extLst>
                      <a:ext uri="{FF2B5EF4-FFF2-40B4-BE49-F238E27FC236}">
                        <a16:creationId xmlns:a16="http://schemas.microsoft.com/office/drawing/2014/main" id="{53D1F963-F022-6FD5-F242-4EBFF537CC8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0" name="Line 70">
                    <a:extLst>
                      <a:ext uri="{FF2B5EF4-FFF2-40B4-BE49-F238E27FC236}">
                        <a16:creationId xmlns:a16="http://schemas.microsoft.com/office/drawing/2014/main" id="{CF67ABB8-6B94-86EA-239A-03986A9690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4" name="Group 53">
                  <a:extLst>
                    <a:ext uri="{FF2B5EF4-FFF2-40B4-BE49-F238E27FC236}">
                      <a16:creationId xmlns:a16="http://schemas.microsoft.com/office/drawing/2014/main" id="{1A7A8F26-FCAA-BA92-E5E8-4CC86F715F6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5" name="Freeform 68">
                    <a:extLst>
                      <a:ext uri="{FF2B5EF4-FFF2-40B4-BE49-F238E27FC236}">
                        <a16:creationId xmlns:a16="http://schemas.microsoft.com/office/drawing/2014/main" id="{0F8531EE-3F08-B345-5629-D105362C1E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9">
                    <a:extLst>
                      <a:ext uri="{FF2B5EF4-FFF2-40B4-BE49-F238E27FC236}">
                        <a16:creationId xmlns:a16="http://schemas.microsoft.com/office/drawing/2014/main" id="{0A2F137C-AAF4-114A-2ACB-21D28BCDAE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Line 70">
                    <a:extLst>
                      <a:ext uri="{FF2B5EF4-FFF2-40B4-BE49-F238E27FC236}">
                        <a16:creationId xmlns:a16="http://schemas.microsoft.com/office/drawing/2014/main" id="{9651D6D7-979D-F020-51EC-50B39BF8F82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cxnSp>
        <p:nvCxnSpPr>
          <p:cNvPr id="94" name="Straight Connector 93">
            <a:extLst>
              <a:ext uri="{FF2B5EF4-FFF2-40B4-BE49-F238E27FC236}">
                <a16:creationId xmlns:a16="http://schemas.microsoft.com/office/drawing/2014/main" id="{FE833E4E-4232-FFDA-5020-37E4AD56D9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821680" y="4139877"/>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2" name="Title 1">
            <a:extLst>
              <a:ext uri="{FF2B5EF4-FFF2-40B4-BE49-F238E27FC236}">
                <a16:creationId xmlns:a16="http://schemas.microsoft.com/office/drawing/2014/main" id="{C69B35B4-8267-15C0-DBC8-85F19005E59C}"/>
              </a:ext>
            </a:extLst>
          </p:cNvPr>
          <p:cNvSpPr>
            <a:spLocks noGrp="1"/>
          </p:cNvSpPr>
          <p:nvPr>
            <p:ph type="ctrTitle"/>
          </p:nvPr>
        </p:nvSpPr>
        <p:spPr>
          <a:xfrm>
            <a:off x="3627120" y="1143006"/>
            <a:ext cx="4937760" cy="2731076"/>
          </a:xfrm>
          <a:prstGeom prst="rect">
            <a:avLst/>
          </a:prstGeom>
        </p:spPr>
        <p:txBody>
          <a:bodyPr vert="horz" lIns="91440" tIns="45720" rIns="91440" bIns="45720" rtlCol="0" anchor="b">
            <a:noAutofit/>
          </a:bodyPr>
          <a:lstStyle>
            <a:lvl1pPr algn="ctr">
              <a:defRPr lang="en-US" sz="4000" dirty="0"/>
            </a:lvl1pPr>
          </a:lstStyle>
          <a:p>
            <a:pPr lvl="0"/>
            <a:r>
              <a:rPr lang="en-US" dirty="0"/>
              <a:t>Click to edit Master title style</a:t>
            </a:r>
          </a:p>
        </p:txBody>
      </p:sp>
      <p:sp>
        <p:nvSpPr>
          <p:cNvPr id="93" name="Subtitle 2">
            <a:extLst>
              <a:ext uri="{FF2B5EF4-FFF2-40B4-BE49-F238E27FC236}">
                <a16:creationId xmlns:a16="http://schemas.microsoft.com/office/drawing/2014/main" id="{2F1F49DF-E0A4-2236-FD46-ECB7130CBBCA}"/>
              </a:ext>
            </a:extLst>
          </p:cNvPr>
          <p:cNvSpPr>
            <a:spLocks noGrp="1"/>
          </p:cNvSpPr>
          <p:nvPr>
            <p:ph type="subTitle" idx="1"/>
          </p:nvPr>
        </p:nvSpPr>
        <p:spPr>
          <a:xfrm>
            <a:off x="2895600" y="4405673"/>
            <a:ext cx="6400800" cy="1309327"/>
          </a:xfrm>
        </p:spPr>
        <p:txBody>
          <a:bodyPr vert="horz" lIns="91440" tIns="45720" rIns="91440" bIns="45720" rtlCol="0">
            <a:noAutofit/>
          </a:bodyPr>
          <a:lstStyle>
            <a:lvl1pPr marL="0" indent="0" algn="ctr">
              <a:buNone/>
              <a:defRPr lang="en-US" sz="1800" cap="all" spc="100" baseline="0" dirty="0"/>
            </a:lvl1pPr>
          </a:lstStyle>
          <a:p>
            <a:pPr lvl="0"/>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1546269" y="6343955"/>
            <a:ext cx="1349331" cy="365125"/>
          </a:xfrm>
          <a:prstGeom prst="rect">
            <a:avLst/>
          </a:prstGeom>
        </p:spPr>
        <p:txBody>
          <a:bodyPr>
            <a:noAutofit/>
          </a:bodyPr>
          <a:lstStyle/>
          <a:p>
            <a:r>
              <a:rPr lang="en-US"/>
              <a:t>20xx</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0216524" y="6343955"/>
            <a:ext cx="429207"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00445683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tatement">
    <p:bg>
      <p:bgPr>
        <a:solidFill>
          <a:schemeClr val="tx2"/>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948CB83-964B-888F-78FF-AACD6099F73A}"/>
              </a:ext>
            </a:extLst>
          </p:cNvPr>
          <p:cNvGrpSpPr/>
          <p:nvPr/>
        </p:nvGrpSpPr>
        <p:grpSpPr>
          <a:xfrm rot="2700000">
            <a:off x="10522137" y="4483036"/>
            <a:ext cx="633413" cy="1862138"/>
            <a:chOff x="5959192" y="333389"/>
            <a:chExt cx="633413" cy="1862138"/>
          </a:xfrm>
        </p:grpSpPr>
        <p:grpSp>
          <p:nvGrpSpPr>
            <p:cNvPr id="8" name="Group 7">
              <a:extLst>
                <a:ext uri="{FF2B5EF4-FFF2-40B4-BE49-F238E27FC236}">
                  <a16:creationId xmlns:a16="http://schemas.microsoft.com/office/drawing/2014/main" id="{70C17E4C-DCC6-2046-B2E1-D1E0332600F0}"/>
                </a:ext>
              </a:extLst>
            </p:cNvPr>
            <p:cNvGrpSpPr/>
            <p:nvPr/>
          </p:nvGrpSpPr>
          <p:grpSpPr>
            <a:xfrm>
              <a:off x="5959192" y="333389"/>
              <a:ext cx="633413" cy="1419225"/>
              <a:chOff x="5959192" y="333389"/>
              <a:chExt cx="633413" cy="1419225"/>
            </a:xfrm>
          </p:grpSpPr>
          <p:sp>
            <p:nvSpPr>
              <p:cNvPr id="10" name="Freeform 68">
                <a:extLst>
                  <a:ext uri="{FF2B5EF4-FFF2-40B4-BE49-F238E27FC236}">
                    <a16:creationId xmlns:a16="http://schemas.microsoft.com/office/drawing/2014/main" id="{89C58AF8-D1AE-E262-2941-EECB2D418E11}"/>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9">
                <a:extLst>
                  <a:ext uri="{FF2B5EF4-FFF2-40B4-BE49-F238E27FC236}">
                    <a16:creationId xmlns:a16="http://schemas.microsoft.com/office/drawing/2014/main" id="{2F5AE8CC-0485-3842-29F8-DB900BDA6A6B}"/>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9" name="Line 70">
              <a:extLst>
                <a:ext uri="{FF2B5EF4-FFF2-40B4-BE49-F238E27FC236}">
                  <a16:creationId xmlns:a16="http://schemas.microsoft.com/office/drawing/2014/main" id="{79EAF4E3-F1D3-E6D6-FE15-A6142C1ED9AE}"/>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9140952" cy="914400"/>
          </a:xfrm>
          <a:prstGeom prst="rect">
            <a:avLst/>
          </a:prstGeom>
        </p:spPr>
        <p:txBody>
          <a:bodyPr>
            <a:noAutofit/>
          </a:bodyPr>
          <a:lstStyle>
            <a:lvl1pPr>
              <a:defRPr>
                <a:solidFill>
                  <a:schemeClr val="bg1">
                    <a:lumMod val="75000"/>
                    <a:lumOff val="25000"/>
                  </a:schemeClr>
                </a:solidFill>
                <a:latin typeface="+mj-lt"/>
              </a:defRPr>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09600" y="685800"/>
            <a:ext cx="9144000" cy="5486399"/>
          </a:xfrm>
        </p:spPr>
        <p:txBody>
          <a:bodyPr anchor="t">
            <a:noAutofit/>
          </a:bodyPr>
          <a:lstStyle>
            <a:lvl1pPr marL="0" indent="0">
              <a:lnSpc>
                <a:spcPct val="90000"/>
              </a:lnSpc>
              <a:buNone/>
              <a:defRPr sz="5000" b="0" cap="all" baseline="0">
                <a:solidFill>
                  <a:schemeClr val="bg1">
                    <a:lumMod val="75000"/>
                    <a:lumOff val="25000"/>
                  </a:schemeClr>
                </a:solidFill>
                <a:latin typeface="+mj-lt"/>
                <a:ea typeface="Batang" panose="02030600000101010101" pitchFamily="18" charset="-127"/>
              </a:defRPr>
            </a:lvl1pPr>
            <a:lvl2pPr marL="228600" indent="0">
              <a:lnSpc>
                <a:spcPct val="90000"/>
              </a:lnSpc>
              <a:buNone/>
              <a:defRPr sz="5000" b="0" cap="all" baseline="0">
                <a:solidFill>
                  <a:schemeClr val="bg1">
                    <a:lumMod val="75000"/>
                    <a:lumOff val="25000"/>
                  </a:schemeClr>
                </a:solidFill>
                <a:latin typeface="+mj-lt"/>
                <a:ea typeface="Batang" panose="02030600000101010101" pitchFamily="18" charset="-127"/>
              </a:defRPr>
            </a:lvl2pPr>
            <a:lvl3pPr marL="457200" indent="0">
              <a:lnSpc>
                <a:spcPct val="90000"/>
              </a:lnSpc>
              <a:buNone/>
              <a:defRPr sz="5000" b="0" cap="all" baseline="0">
                <a:solidFill>
                  <a:schemeClr val="bg1">
                    <a:lumMod val="75000"/>
                    <a:lumOff val="25000"/>
                  </a:schemeClr>
                </a:solidFill>
                <a:latin typeface="+mj-lt"/>
                <a:ea typeface="Batang" panose="02030600000101010101" pitchFamily="18" charset="-127"/>
              </a:defRPr>
            </a:lvl3pPr>
            <a:lvl4pPr marL="685800" indent="0">
              <a:lnSpc>
                <a:spcPct val="90000"/>
              </a:lnSpc>
              <a:buNone/>
              <a:defRPr sz="5000" b="0" cap="all" baseline="0">
                <a:solidFill>
                  <a:schemeClr val="bg1">
                    <a:lumMod val="75000"/>
                    <a:lumOff val="25000"/>
                  </a:schemeClr>
                </a:solidFill>
                <a:latin typeface="+mj-lt"/>
                <a:ea typeface="Batang" panose="02030600000101010101" pitchFamily="18" charset="-127"/>
              </a:defRPr>
            </a:lvl4pPr>
            <a:lvl5pPr marL="914400" indent="0">
              <a:lnSpc>
                <a:spcPct val="90000"/>
              </a:lnSpc>
              <a:buNone/>
              <a:defRPr sz="5000" b="0" cap="all" baseline="0">
                <a:solidFill>
                  <a:schemeClr val="bg1">
                    <a:lumMod val="75000"/>
                    <a:lumOff val="25000"/>
                  </a:schemeClr>
                </a:solidFill>
                <a:latin typeface="+mj-lt"/>
                <a:ea typeface="Batang" panose="02030600000101010101" pitchFamily="18" charset="-127"/>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a:xfrm>
            <a:off x="612647" y="6343955"/>
            <a:ext cx="2202644" cy="365125"/>
          </a:xfrm>
          <a:prstGeom prst="rect">
            <a:avLst/>
          </a:prstGeom>
        </p:spPr>
        <p:txBody>
          <a:bodyPr>
            <a:noAutofit/>
          </a:bodyPr>
          <a:lstStyle>
            <a:lvl1pPr>
              <a:defRPr>
                <a:solidFill>
                  <a:schemeClr val="bg1">
                    <a:lumMod val="65000"/>
                    <a:lumOff val="35000"/>
                  </a:schemeClr>
                </a:solidFill>
              </a:defRPr>
            </a:lvl1pPr>
          </a:lstStyle>
          <a:p>
            <a:r>
              <a:rPr lang="en-US"/>
              <a:t>20xx</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4693298" y="6343955"/>
            <a:ext cx="2805405" cy="365125"/>
          </a:xfrm>
          <a:prstGeom prst="rect">
            <a:avLst/>
          </a:prstGeom>
        </p:spPr>
        <p:txBody>
          <a:bodyPr>
            <a:noAutofit/>
          </a:bodyPr>
          <a:lstStyle>
            <a:lvl1pPr>
              <a:defRPr>
                <a:solidFill>
                  <a:schemeClr val="bg1">
                    <a:lumMod val="65000"/>
                    <a:lumOff val="35000"/>
                  </a:schemeClr>
                </a:solidFill>
              </a:defRPr>
            </a:lvl1p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a:xfrm>
            <a:off x="11147096" y="6343955"/>
            <a:ext cx="429207" cy="365125"/>
          </a:xfrm>
          <a:prstGeom prst="rect">
            <a:avLst/>
          </a:prstGeom>
        </p:spPr>
        <p:txBody>
          <a:bodyPr/>
          <a:lstStyle>
            <a:lvl1pPr>
              <a:defRPr>
                <a:solidFill>
                  <a:schemeClr val="bg1">
                    <a:lumMod val="65000"/>
                    <a:lumOff val="35000"/>
                  </a:schemeClr>
                </a:solidFill>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3327198845"/>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tatement 2">
    <p:bg>
      <p:bgPr>
        <a:solidFill>
          <a:schemeClr val="bg2"/>
        </a:solidFill>
        <a:effectLst/>
      </p:bgPr>
    </p:bg>
    <p:spTree>
      <p:nvGrpSpPr>
        <p:cNvPr id="1" name=""/>
        <p:cNvGrpSpPr/>
        <p:nvPr/>
      </p:nvGrpSpPr>
      <p:grpSpPr>
        <a:xfrm>
          <a:off x="0" y="0"/>
          <a:ext cx="0" cy="0"/>
          <a:chOff x="0" y="0"/>
          <a:chExt cx="0" cy="0"/>
        </a:xfrm>
      </p:grpSpPr>
      <p:grpSp>
        <p:nvGrpSpPr>
          <p:cNvPr id="101" name="Group 100">
            <a:extLst>
              <a:ext uri="{FF2B5EF4-FFF2-40B4-BE49-F238E27FC236}">
                <a16:creationId xmlns:a16="http://schemas.microsoft.com/office/drawing/2014/main" id="{E21DD9B6-52E0-7169-7976-70CDEAC828D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flipV="1">
            <a:off x="9970657" y="4426541"/>
            <a:ext cx="1785984" cy="2211229"/>
            <a:chOff x="3125006" y="3171595"/>
            <a:chExt cx="1785984" cy="2211229"/>
          </a:xfrm>
        </p:grpSpPr>
        <p:grpSp>
          <p:nvGrpSpPr>
            <p:cNvPr id="102" name="Group 101">
              <a:extLst>
                <a:ext uri="{FF2B5EF4-FFF2-40B4-BE49-F238E27FC236}">
                  <a16:creationId xmlns:a16="http://schemas.microsoft.com/office/drawing/2014/main" id="{B03227F6-7039-B94F-5997-1E17787AFC5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6" name="Straight Connector 105">
                <a:extLst>
                  <a:ext uri="{FF2B5EF4-FFF2-40B4-BE49-F238E27FC236}">
                    <a16:creationId xmlns:a16="http://schemas.microsoft.com/office/drawing/2014/main" id="{558E3E8E-104E-EA41-08BF-5E318159E56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5B027AC-13FC-39C1-D473-0A3B1455E031}"/>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8" name="Rectangle 30">
                <a:extLst>
                  <a:ext uri="{FF2B5EF4-FFF2-40B4-BE49-F238E27FC236}">
                    <a16:creationId xmlns:a16="http://schemas.microsoft.com/office/drawing/2014/main" id="{B71D1F97-BF2F-7148-AB61-48B42BC257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30">
                <a:extLst>
                  <a:ext uri="{FF2B5EF4-FFF2-40B4-BE49-F238E27FC236}">
                    <a16:creationId xmlns:a16="http://schemas.microsoft.com/office/drawing/2014/main" id="{85AF10AC-3AF6-1059-BD35-B708FF8A833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13FE67EB-BA30-8EDC-4BF6-4558CC75E45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4" name="Freeform: Shape 141">
                <a:extLst>
                  <a:ext uri="{FF2B5EF4-FFF2-40B4-BE49-F238E27FC236}">
                    <a16:creationId xmlns:a16="http://schemas.microsoft.com/office/drawing/2014/main" id="{D710C972-B401-AED7-77AF-04633FE1C93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05" name="Freeform: Shape 142">
                <a:extLst>
                  <a:ext uri="{FF2B5EF4-FFF2-40B4-BE49-F238E27FC236}">
                    <a16:creationId xmlns:a16="http://schemas.microsoft.com/office/drawing/2014/main" id="{0E8234D7-B4D9-A716-9C7B-C53935A5AD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8226552" cy="914400"/>
          </a:xfrm>
          <a:prstGeom prst="rect">
            <a:avLst/>
          </a:prstGeom>
        </p:spPr>
        <p:txBody>
          <a:bodyPr>
            <a:noAutofit/>
          </a:bodyPr>
          <a:lstStyle>
            <a:lvl1pPr>
              <a:defRPr>
                <a:solidFill>
                  <a:schemeClr val="tx1">
                    <a:lumMod val="75000"/>
                    <a:lumOff val="25000"/>
                  </a:schemeClr>
                </a:solidFill>
                <a:latin typeface="+mj-lt"/>
              </a:defRPr>
            </a:lvl1pPr>
          </a:lstStyle>
          <a:p>
            <a:r>
              <a:rPr lang="en-US" dirty="0"/>
              <a:t>Click to edit Master title style</a:t>
            </a:r>
          </a:p>
        </p:txBody>
      </p:sp>
      <p:sp>
        <p:nvSpPr>
          <p:cNvPr id="6" name="Content Placeholder 6">
            <a:extLst>
              <a:ext uri="{FF2B5EF4-FFF2-40B4-BE49-F238E27FC236}">
                <a16:creationId xmlns:a16="http://schemas.microsoft.com/office/drawing/2014/main" id="{FC17A020-D6A3-77F7-85C7-53BE80D9026D}"/>
              </a:ext>
            </a:extLst>
          </p:cNvPr>
          <p:cNvSpPr>
            <a:spLocks noGrp="1"/>
          </p:cNvSpPr>
          <p:nvPr>
            <p:ph sz="quarter" idx="13" hasCustomPrompt="1"/>
          </p:nvPr>
        </p:nvSpPr>
        <p:spPr>
          <a:xfrm>
            <a:off x="609600" y="685800"/>
            <a:ext cx="8229600" cy="5486399"/>
          </a:xfrm>
        </p:spPr>
        <p:txBody>
          <a:bodyPr anchor="ctr">
            <a:noAutofit/>
          </a:bodyPr>
          <a:lstStyle>
            <a:lvl1pPr marL="0" indent="0">
              <a:lnSpc>
                <a:spcPct val="90000"/>
              </a:lnSpc>
              <a:buNone/>
              <a:defRPr sz="5000" b="0" cap="all" baseline="0">
                <a:solidFill>
                  <a:schemeClr val="tx1">
                    <a:lumMod val="75000"/>
                    <a:lumOff val="25000"/>
                  </a:schemeClr>
                </a:solidFill>
                <a:latin typeface="+mj-lt"/>
                <a:ea typeface="Batang" panose="02030600000101010101" pitchFamily="18" charset="-127"/>
              </a:defRPr>
            </a:lvl1pPr>
            <a:lvl2pPr marL="228600" indent="0">
              <a:lnSpc>
                <a:spcPct val="90000"/>
              </a:lnSpc>
              <a:buNone/>
              <a:defRPr sz="5000" b="0" cap="all" baseline="0">
                <a:solidFill>
                  <a:schemeClr val="tx1">
                    <a:lumMod val="75000"/>
                    <a:lumOff val="25000"/>
                  </a:schemeClr>
                </a:solidFill>
                <a:latin typeface="+mj-lt"/>
                <a:ea typeface="Batang" panose="02030600000101010101" pitchFamily="18" charset="-127"/>
              </a:defRPr>
            </a:lvl2pPr>
            <a:lvl3pPr marL="457200" indent="0">
              <a:lnSpc>
                <a:spcPct val="90000"/>
              </a:lnSpc>
              <a:buNone/>
              <a:defRPr sz="5000" b="0" cap="all" baseline="0">
                <a:solidFill>
                  <a:schemeClr val="tx1">
                    <a:lumMod val="75000"/>
                    <a:lumOff val="25000"/>
                  </a:schemeClr>
                </a:solidFill>
                <a:latin typeface="+mj-lt"/>
                <a:ea typeface="Batang" panose="02030600000101010101" pitchFamily="18" charset="-127"/>
              </a:defRPr>
            </a:lvl3pPr>
            <a:lvl4pPr marL="685800" indent="0">
              <a:lnSpc>
                <a:spcPct val="90000"/>
              </a:lnSpc>
              <a:buNone/>
              <a:defRPr sz="5000" b="0" cap="all" baseline="0">
                <a:solidFill>
                  <a:schemeClr val="tx1">
                    <a:lumMod val="75000"/>
                    <a:lumOff val="25000"/>
                  </a:schemeClr>
                </a:solidFill>
                <a:latin typeface="+mj-lt"/>
                <a:ea typeface="Batang" panose="02030600000101010101" pitchFamily="18" charset="-127"/>
              </a:defRPr>
            </a:lvl4pPr>
            <a:lvl5pPr marL="914400" indent="0">
              <a:lnSpc>
                <a:spcPct val="90000"/>
              </a:lnSpc>
              <a:buNone/>
              <a:defRPr sz="5000" b="0" cap="all" baseline="0">
                <a:solidFill>
                  <a:schemeClr val="tx1">
                    <a:lumMod val="75000"/>
                    <a:lumOff val="25000"/>
                  </a:schemeClr>
                </a:solidFill>
                <a:latin typeface="+mj-lt"/>
                <a:ea typeface="Batang" panose="02030600000101010101" pitchFamily="18" charset="-127"/>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a:xfrm>
            <a:off x="612647" y="6343955"/>
            <a:ext cx="2202644" cy="365125"/>
          </a:xfrm>
          <a:prstGeom prst="rect">
            <a:avLst/>
          </a:prstGeom>
        </p:spPr>
        <p:txBody>
          <a:bodyPr>
            <a:noAutofit/>
          </a:bodyPr>
          <a:lstStyle>
            <a:lvl1pPr>
              <a:defRPr>
                <a:solidFill>
                  <a:schemeClr val="tx1">
                    <a:lumMod val="65000"/>
                    <a:lumOff val="35000"/>
                  </a:schemeClr>
                </a:solidFill>
              </a:defRPr>
            </a:lvl1pPr>
          </a:lstStyle>
          <a:p>
            <a:r>
              <a:rPr lang="en-US"/>
              <a:t>20xx</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4693298" y="6343955"/>
            <a:ext cx="2805405" cy="365125"/>
          </a:xfrm>
          <a:prstGeom prst="rect">
            <a:avLst/>
          </a:prstGeom>
        </p:spPr>
        <p:txBody>
          <a:bodyPr>
            <a:noAutofit/>
          </a:bodyPr>
          <a:lstStyle>
            <a:lvl1pPr>
              <a:defRPr>
                <a:solidFill>
                  <a:schemeClr val="tx1">
                    <a:lumMod val="65000"/>
                    <a:lumOff val="35000"/>
                  </a:schemeClr>
                </a:solidFill>
              </a:defRPr>
            </a:lvl1p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a:xfrm>
            <a:off x="11147096" y="6343955"/>
            <a:ext cx="429207" cy="365125"/>
          </a:xfrm>
          <a:prstGeom prst="rect">
            <a:avLst/>
          </a:prstGeom>
        </p:spPr>
        <p:txBody>
          <a:bodyPr>
            <a:noAutofit/>
          </a:bodyPr>
          <a:lstStyle>
            <a:lvl1pPr>
              <a:defRPr>
                <a:solidFill>
                  <a:schemeClr val="tx1">
                    <a:lumMod val="65000"/>
                    <a:lumOff val="35000"/>
                  </a:schemeClr>
                </a:solidFill>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31751178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62BAAD8-5E23-403F-8F97-DCFB134B81A8}"/>
              </a:ext>
            </a:extLst>
          </p:cNvPr>
          <p:cNvGrpSpPr/>
          <p:nvPr/>
        </p:nvGrpSpPr>
        <p:grpSpPr>
          <a:xfrm flipH="1">
            <a:off x="10414450" y="651327"/>
            <a:ext cx="698051" cy="1372591"/>
            <a:chOff x="1079500" y="649304"/>
            <a:chExt cx="698051" cy="1372591"/>
          </a:xfrm>
        </p:grpSpPr>
        <p:sp>
          <p:nvSpPr>
            <p:cNvPr id="7" name="Oval 6">
              <a:extLst>
                <a:ext uri="{FF2B5EF4-FFF2-40B4-BE49-F238E27FC236}">
                  <a16:creationId xmlns:a16="http://schemas.microsoft.com/office/drawing/2014/main" id="{078DB782-5204-DE67-F9A0-4A906680A49F}"/>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9" name="Group 8">
              <a:extLst>
                <a:ext uri="{FF2B5EF4-FFF2-40B4-BE49-F238E27FC236}">
                  <a16:creationId xmlns:a16="http://schemas.microsoft.com/office/drawing/2014/main" id="{9E76D249-95D9-CBEC-64CA-3FDC7A1CE75D}"/>
                </a:ext>
              </a:extLst>
            </p:cNvPr>
            <p:cNvGrpSpPr/>
            <p:nvPr/>
          </p:nvGrpSpPr>
          <p:grpSpPr>
            <a:xfrm rot="10800000">
              <a:off x="1079500" y="952167"/>
              <a:ext cx="641184" cy="1069728"/>
              <a:chOff x="6484111" y="2967038"/>
              <a:chExt cx="641184" cy="1069728"/>
            </a:xfrm>
          </p:grpSpPr>
          <p:grpSp>
            <p:nvGrpSpPr>
              <p:cNvPr id="10" name="Group 9">
                <a:extLst>
                  <a:ext uri="{FF2B5EF4-FFF2-40B4-BE49-F238E27FC236}">
                    <a16:creationId xmlns:a16="http://schemas.microsoft.com/office/drawing/2014/main" id="{D99002E3-B8F9-2383-6644-7A34CD978308}"/>
                  </a:ext>
                </a:extLst>
              </p:cNvPr>
              <p:cNvGrpSpPr/>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2ECA2663-32CE-943D-6756-F1FBDD98A6D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9">
                  <a:extLst>
                    <a:ext uri="{FF2B5EF4-FFF2-40B4-BE49-F238E27FC236}">
                      <a16:creationId xmlns:a16="http://schemas.microsoft.com/office/drawing/2014/main" id="{CF1D89AC-FE53-59CC-9C9A-D5095FCF28F8}"/>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Line 70">
                  <a:extLst>
                    <a:ext uri="{FF2B5EF4-FFF2-40B4-BE49-F238E27FC236}">
                      <a16:creationId xmlns:a16="http://schemas.microsoft.com/office/drawing/2014/main" id="{97AE4A79-7C94-350A-D123-528B8EE9361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0E7156A5-D641-1556-B542-155C3BCD690B}"/>
                  </a:ext>
                </a:extLst>
              </p:cNvPr>
              <p:cNvGrpSpPr/>
              <p:nvPr/>
            </p:nvGrpSpPr>
            <p:grpSpPr>
              <a:xfrm rot="18900000" flipH="1">
                <a:off x="6484111" y="3104366"/>
                <a:ext cx="317159" cy="932400"/>
                <a:chOff x="6808136" y="2967038"/>
                <a:chExt cx="317159" cy="932400"/>
              </a:xfrm>
            </p:grpSpPr>
            <p:sp>
              <p:nvSpPr>
                <p:cNvPr id="12" name="Freeform 68">
                  <a:extLst>
                    <a:ext uri="{FF2B5EF4-FFF2-40B4-BE49-F238E27FC236}">
                      <a16:creationId xmlns:a16="http://schemas.microsoft.com/office/drawing/2014/main" id="{9DD821AB-1AFD-00AE-F5AC-072FA2831CC5}"/>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9">
                  <a:extLst>
                    <a:ext uri="{FF2B5EF4-FFF2-40B4-BE49-F238E27FC236}">
                      <a16:creationId xmlns:a16="http://schemas.microsoft.com/office/drawing/2014/main" id="{B44CFD51-7AA3-6464-ABAC-BCABA0E25597}"/>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Line 70">
                  <a:extLst>
                    <a:ext uri="{FF2B5EF4-FFF2-40B4-BE49-F238E27FC236}">
                      <a16:creationId xmlns:a16="http://schemas.microsoft.com/office/drawing/2014/main" id="{3F6E13E8-6620-20F1-EFC9-DCAC2774FBC8}"/>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9140107" cy="914400"/>
          </a:xfrm>
          <a:prstGeom prst="rect">
            <a:avLst/>
          </a:prstGeom>
        </p:spPr>
        <p:txBody>
          <a:bodyPr>
            <a:noAutofit/>
          </a:bodyPr>
          <a:lstStyle/>
          <a:p>
            <a:r>
              <a:rPr lang="en-US"/>
              <a:t>Click to edit Master title style</a:t>
            </a:r>
          </a:p>
        </p:txBody>
      </p:sp>
      <p:sp>
        <p:nvSpPr>
          <p:cNvPr id="20" name="Content Placeholder 19">
            <a:extLst>
              <a:ext uri="{FF2B5EF4-FFF2-40B4-BE49-F238E27FC236}">
                <a16:creationId xmlns:a16="http://schemas.microsoft.com/office/drawing/2014/main" id="{9C628F80-5DEA-8C31-B904-3BC56FDFF696}"/>
              </a:ext>
            </a:extLst>
          </p:cNvPr>
          <p:cNvSpPr>
            <a:spLocks noGrp="1"/>
          </p:cNvSpPr>
          <p:nvPr>
            <p:ph sz="quarter" idx="14" hasCustomPrompt="1"/>
          </p:nvPr>
        </p:nvSpPr>
        <p:spPr>
          <a:xfrm>
            <a:off x="612775" y="650875"/>
            <a:ext cx="9139238" cy="5521325"/>
          </a:xfrm>
        </p:spPr>
        <p:txBody>
          <a:bodyPr anchor="b"/>
          <a:lstStyle>
            <a:lvl1pPr>
              <a:lnSpc>
                <a:spcPct val="90000"/>
              </a:lnSpc>
              <a:defRPr sz="5000" cap="all" baseline="0">
                <a:solidFill>
                  <a:schemeClr val="tx1">
                    <a:lumMod val="75000"/>
                    <a:lumOff val="25000"/>
                  </a:schemeClr>
                </a:solidFill>
                <a:latin typeface="+mj-lt"/>
              </a:defRPr>
            </a:lvl1pPr>
            <a:lvl2pPr>
              <a:lnSpc>
                <a:spcPct val="90000"/>
              </a:lnSpc>
              <a:defRPr sz="5000" cap="all" baseline="0">
                <a:solidFill>
                  <a:schemeClr val="tx1">
                    <a:lumMod val="75000"/>
                    <a:lumOff val="25000"/>
                  </a:schemeClr>
                </a:solidFill>
                <a:latin typeface="+mj-lt"/>
              </a:defRPr>
            </a:lvl2pPr>
            <a:lvl3pPr>
              <a:lnSpc>
                <a:spcPct val="90000"/>
              </a:lnSpc>
              <a:defRPr sz="5000" cap="all" baseline="0">
                <a:solidFill>
                  <a:schemeClr val="tx1">
                    <a:lumMod val="75000"/>
                    <a:lumOff val="25000"/>
                  </a:schemeClr>
                </a:solidFill>
                <a:latin typeface="+mj-lt"/>
              </a:defRPr>
            </a:lvl3pPr>
            <a:lvl4pPr>
              <a:lnSpc>
                <a:spcPct val="90000"/>
              </a:lnSpc>
              <a:defRPr sz="5000" cap="all" baseline="0">
                <a:solidFill>
                  <a:schemeClr val="tx1">
                    <a:lumMod val="75000"/>
                    <a:lumOff val="25000"/>
                  </a:schemeClr>
                </a:solidFill>
                <a:latin typeface="+mj-lt"/>
              </a:defRPr>
            </a:lvl4pPr>
            <a:lvl5pPr>
              <a:lnSpc>
                <a:spcPct val="90000"/>
              </a:lnSpc>
              <a:defRPr sz="5000" cap="all" baseline="0">
                <a:solidFill>
                  <a:schemeClr val="tx1">
                    <a:lumMod val="75000"/>
                    <a:lumOff val="25000"/>
                  </a:schemeClr>
                </a:solidFill>
                <a:latin typeface="+mj-lt"/>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41543796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30FA8BD-104F-B62D-9686-170237442A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a:off x="4987925" y="49440"/>
            <a:ext cx="2216150" cy="1177924"/>
            <a:chOff x="4987925" y="2840038"/>
            <a:chExt cx="2216150" cy="1177924"/>
          </a:xfrm>
        </p:grpSpPr>
        <p:sp>
          <p:nvSpPr>
            <p:cNvPr id="8" name="Rectangle 7">
              <a:extLst>
                <a:ext uri="{FF2B5EF4-FFF2-40B4-BE49-F238E27FC236}">
                  <a16:creationId xmlns:a16="http://schemas.microsoft.com/office/drawing/2014/main" id="{68ED83C9-BFC9-A791-3662-CB404216CE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AC42635-B2C5-71D2-D5BF-7BB171F5997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0" name="Group 9">
                <a:extLst>
                  <a:ext uri="{FF2B5EF4-FFF2-40B4-BE49-F238E27FC236}">
                    <a16:creationId xmlns:a16="http://schemas.microsoft.com/office/drawing/2014/main" id="{88DB8B70-A837-784C-BE01-7662C397EFB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5" name="Freeform 68">
                  <a:extLst>
                    <a:ext uri="{FF2B5EF4-FFF2-40B4-BE49-F238E27FC236}">
                      <a16:creationId xmlns:a16="http://schemas.microsoft.com/office/drawing/2014/main" id="{D944038A-4F94-C29A-5020-589829E2C3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9">
                  <a:extLst>
                    <a:ext uri="{FF2B5EF4-FFF2-40B4-BE49-F238E27FC236}">
                      <a16:creationId xmlns:a16="http://schemas.microsoft.com/office/drawing/2014/main" id="{CA018A91-4BC0-5B20-4336-EE7FA90F2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Line 70">
                  <a:extLst>
                    <a:ext uri="{FF2B5EF4-FFF2-40B4-BE49-F238E27FC236}">
                      <a16:creationId xmlns:a16="http://schemas.microsoft.com/office/drawing/2014/main" id="{4920CAFD-E512-4531-1169-ED481576A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0EE3CA6F-C175-A73F-2E44-C039243F5AD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2" name="Freeform 68">
                  <a:extLst>
                    <a:ext uri="{FF2B5EF4-FFF2-40B4-BE49-F238E27FC236}">
                      <a16:creationId xmlns:a16="http://schemas.microsoft.com/office/drawing/2014/main" id="{2803DC2E-CE34-806E-D2CE-9F0121A4C3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9">
                  <a:extLst>
                    <a:ext uri="{FF2B5EF4-FFF2-40B4-BE49-F238E27FC236}">
                      <a16:creationId xmlns:a16="http://schemas.microsoft.com/office/drawing/2014/main" id="{A6A7E506-4934-4A00-8743-D201E56C2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Line 70">
                  <a:extLst>
                    <a:ext uri="{FF2B5EF4-FFF2-40B4-BE49-F238E27FC236}">
                      <a16:creationId xmlns:a16="http://schemas.microsoft.com/office/drawing/2014/main" id="{6D4C5F55-56C0-223F-9074-8C8EA50BA5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3169920" y="4617355"/>
            <a:ext cx="5852160" cy="1545333"/>
          </a:xfrm>
          <a:prstGeom prst="rect">
            <a:avLst/>
          </a:prstGeom>
        </p:spPr>
        <p:txBody>
          <a:bodyPr anchor="ctr">
            <a:noAutofit/>
          </a:bodyPr>
          <a:lstStyle>
            <a:lvl1pPr algn="ctr">
              <a:lnSpc>
                <a:spcPct val="120000"/>
              </a:lnSpc>
              <a:defRPr sz="1800" b="0" i="0" spc="0">
                <a:solidFill>
                  <a:schemeClr val="tx1">
                    <a:lumMod val="65000"/>
                    <a:lumOff val="35000"/>
                  </a:schemeClr>
                </a:solidFill>
                <a:latin typeface="+mn-lt"/>
              </a:defRPr>
            </a:lvl1pPr>
          </a:lstStyle>
          <a:p>
            <a:r>
              <a:rPr lang="en-US"/>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1499616" y="1188720"/>
            <a:ext cx="9198864" cy="2925456"/>
          </a:xfrm>
        </p:spPr>
        <p:txBody>
          <a:bodyPr anchor="b">
            <a:noAutofit/>
          </a:bodyPr>
          <a:lstStyle>
            <a:lvl1pPr marL="164592" indent="-164592" algn="ctr">
              <a:lnSpc>
                <a:spcPct val="90000"/>
              </a:lnSpc>
              <a:spcBef>
                <a:spcPts val="0"/>
              </a:spcBef>
              <a:buNone/>
              <a:defRPr sz="4000" cap="all" baseline="0">
                <a:solidFill>
                  <a:schemeClr val="tx1">
                    <a:lumMod val="75000"/>
                    <a:lumOff val="25000"/>
                  </a:schemeClr>
                </a:solidFill>
                <a:latin typeface="+mj-lt"/>
                <a:ea typeface="Batang" panose="02030600000101010101" pitchFamily="18" charset="-127"/>
              </a:defRPr>
            </a:lvl1pPr>
          </a:lstStyle>
          <a:p>
            <a:pPr lvl="0"/>
            <a:r>
              <a:rPr lang="en-US" dirty="0"/>
              <a:t>Click to add Quote</a:t>
            </a:r>
          </a:p>
        </p:txBody>
      </p:sp>
      <p:cxnSp>
        <p:nvCxnSpPr>
          <p:cNvPr id="20" name="Straight Connector 19">
            <a:extLst>
              <a:ext uri="{FF2B5EF4-FFF2-40B4-BE49-F238E27FC236}">
                <a16:creationId xmlns:a16="http://schemas.microsoft.com/office/drawing/2014/main" id="{CDB58263-7B3B-44AD-A3FB-5F78690F9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821680" y="4365765"/>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1224012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tx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A4D7B3C-E2E2-A99D-707D-4A29E0F78A04}"/>
              </a:ext>
            </a:extLst>
          </p:cNvPr>
          <p:cNvGrpSpPr/>
          <p:nvPr/>
        </p:nvGrpSpPr>
        <p:grpSpPr>
          <a:xfrm flipH="1">
            <a:off x="9740417" y="457964"/>
            <a:ext cx="2227875" cy="5970551"/>
            <a:chOff x="9740417" y="457964"/>
            <a:chExt cx="2227875" cy="5970551"/>
          </a:xfrm>
        </p:grpSpPr>
        <p:grpSp>
          <p:nvGrpSpPr>
            <p:cNvPr id="14" name="Group 13">
              <a:extLst>
                <a:ext uri="{FF2B5EF4-FFF2-40B4-BE49-F238E27FC236}">
                  <a16:creationId xmlns:a16="http://schemas.microsoft.com/office/drawing/2014/main" id="{039081ED-1E4D-835D-7830-219AA69ADBE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30" name="Group 29">
                <a:extLst>
                  <a:ext uri="{FF2B5EF4-FFF2-40B4-BE49-F238E27FC236}">
                    <a16:creationId xmlns:a16="http://schemas.microsoft.com/office/drawing/2014/main" id="{87482348-118F-172A-CEC2-0BE109082A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36" name="Group 35">
                  <a:extLst>
                    <a:ext uri="{FF2B5EF4-FFF2-40B4-BE49-F238E27FC236}">
                      <a16:creationId xmlns:a16="http://schemas.microsoft.com/office/drawing/2014/main" id="{E24D7200-718C-1F03-6154-C121CE065B0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40" name="Straight Connector 39">
                    <a:extLst>
                      <a:ext uri="{FF2B5EF4-FFF2-40B4-BE49-F238E27FC236}">
                        <a16:creationId xmlns:a16="http://schemas.microsoft.com/office/drawing/2014/main" id="{92B64D78-7934-3FE5-87D9-F3A7D5D6AD6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A497D00-6369-FB97-B6F8-5A6E5F82321B}"/>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2" name="Rectangle 30">
                    <a:extLst>
                      <a:ext uri="{FF2B5EF4-FFF2-40B4-BE49-F238E27FC236}">
                        <a16:creationId xmlns:a16="http://schemas.microsoft.com/office/drawing/2014/main" id="{E7E05EA8-E3B5-A489-7929-069B330E97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0">
                    <a:extLst>
                      <a:ext uri="{FF2B5EF4-FFF2-40B4-BE49-F238E27FC236}">
                        <a16:creationId xmlns:a16="http://schemas.microsoft.com/office/drawing/2014/main" id="{1B76326D-6549-36D1-8925-974843D03D2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1F73DD90-9C8D-3260-09BF-779734AD5C8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8" name="Freeform: Shape 57">
                    <a:extLst>
                      <a:ext uri="{FF2B5EF4-FFF2-40B4-BE49-F238E27FC236}">
                        <a16:creationId xmlns:a16="http://schemas.microsoft.com/office/drawing/2014/main" id="{507ED09C-B71C-F301-CEBB-E4EAA116F4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9" name="Freeform: Shape 58">
                    <a:extLst>
                      <a:ext uri="{FF2B5EF4-FFF2-40B4-BE49-F238E27FC236}">
                        <a16:creationId xmlns:a16="http://schemas.microsoft.com/office/drawing/2014/main" id="{D0C5B0BC-51DA-81B3-9A19-E6FFDEC1B3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31" name="Group 30">
                <a:extLst>
                  <a:ext uri="{FF2B5EF4-FFF2-40B4-BE49-F238E27FC236}">
                    <a16:creationId xmlns:a16="http://schemas.microsoft.com/office/drawing/2014/main" id="{1F07DBFE-AC52-8CE2-60C8-996345985A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32" name="Group 31">
                  <a:extLst>
                    <a:ext uri="{FF2B5EF4-FFF2-40B4-BE49-F238E27FC236}">
                      <a16:creationId xmlns:a16="http://schemas.microsoft.com/office/drawing/2014/main" id="{440BB012-2594-ED3D-1998-F8EFE65C0B5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4" name="Freeform 68">
                    <a:extLst>
                      <a:ext uri="{FF2B5EF4-FFF2-40B4-BE49-F238E27FC236}">
                        <a16:creationId xmlns:a16="http://schemas.microsoft.com/office/drawing/2014/main" id="{2DE4023E-BC6D-AEE3-5769-908F1479B5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9">
                    <a:extLst>
                      <a:ext uri="{FF2B5EF4-FFF2-40B4-BE49-F238E27FC236}">
                        <a16:creationId xmlns:a16="http://schemas.microsoft.com/office/drawing/2014/main" id="{4806FFCC-55BD-F38B-78DA-C107F8CF77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Line 70">
                  <a:extLst>
                    <a:ext uri="{FF2B5EF4-FFF2-40B4-BE49-F238E27FC236}">
                      <a16:creationId xmlns:a16="http://schemas.microsoft.com/office/drawing/2014/main" id="{09587BBE-7BD5-0A5E-5711-CE564167C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5" name="Group 14">
              <a:extLst>
                <a:ext uri="{FF2B5EF4-FFF2-40B4-BE49-F238E27FC236}">
                  <a16:creationId xmlns:a16="http://schemas.microsoft.com/office/drawing/2014/main" id="{AF9AFC1F-1EB3-9F87-5CDF-AE004E08D6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6" name="Group 15">
                <a:extLst>
                  <a:ext uri="{FF2B5EF4-FFF2-40B4-BE49-F238E27FC236}">
                    <a16:creationId xmlns:a16="http://schemas.microsoft.com/office/drawing/2014/main" id="{48F2309A-4B72-CD70-792D-23EAFFDE6F8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22" name="Group 21">
                  <a:extLst>
                    <a:ext uri="{FF2B5EF4-FFF2-40B4-BE49-F238E27FC236}">
                      <a16:creationId xmlns:a16="http://schemas.microsoft.com/office/drawing/2014/main" id="{6627476C-BCF0-6A4D-02A4-526DFA603B5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6" name="Straight Connector 25">
                    <a:extLst>
                      <a:ext uri="{FF2B5EF4-FFF2-40B4-BE49-F238E27FC236}">
                        <a16:creationId xmlns:a16="http://schemas.microsoft.com/office/drawing/2014/main" id="{9D5AF189-B5B9-C29D-8E3E-EC8702F3676B}"/>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62D464E-7CBA-A8C2-96A1-F54CBF232F8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Rectangle 30">
                    <a:extLst>
                      <a:ext uri="{FF2B5EF4-FFF2-40B4-BE49-F238E27FC236}">
                        <a16:creationId xmlns:a16="http://schemas.microsoft.com/office/drawing/2014/main" id="{C9030B14-7F34-518E-7149-0A4306370AA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30">
                    <a:extLst>
                      <a:ext uri="{FF2B5EF4-FFF2-40B4-BE49-F238E27FC236}">
                        <a16:creationId xmlns:a16="http://schemas.microsoft.com/office/drawing/2014/main" id="{DCB4D896-DA64-0F12-3CA5-6161AB90C8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1FB57B90-2476-D0DF-2C8B-7611AD6C9F8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4" name="Freeform: Shape 141">
                    <a:extLst>
                      <a:ext uri="{FF2B5EF4-FFF2-40B4-BE49-F238E27FC236}">
                        <a16:creationId xmlns:a16="http://schemas.microsoft.com/office/drawing/2014/main" id="{7F897B26-F7D8-0C81-447C-6942C7C6D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5" name="Freeform: Shape 142">
                    <a:extLst>
                      <a:ext uri="{FF2B5EF4-FFF2-40B4-BE49-F238E27FC236}">
                        <a16:creationId xmlns:a16="http://schemas.microsoft.com/office/drawing/2014/main" id="{7BEC136A-9A82-57FB-E919-71BEDCF9DE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7" name="Group 16">
                <a:extLst>
                  <a:ext uri="{FF2B5EF4-FFF2-40B4-BE49-F238E27FC236}">
                    <a16:creationId xmlns:a16="http://schemas.microsoft.com/office/drawing/2014/main" id="{7924E014-70E2-35E1-4035-AFE4CB40E46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8" name="Group 17">
                  <a:extLst>
                    <a:ext uri="{FF2B5EF4-FFF2-40B4-BE49-F238E27FC236}">
                      <a16:creationId xmlns:a16="http://schemas.microsoft.com/office/drawing/2014/main" id="{D9F05B2C-AB75-E3C7-905F-DDFB7661C93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0" name="Freeform 68">
                    <a:extLst>
                      <a:ext uri="{FF2B5EF4-FFF2-40B4-BE49-F238E27FC236}">
                        <a16:creationId xmlns:a16="http://schemas.microsoft.com/office/drawing/2014/main" id="{4B2D29E0-A432-9BF7-4563-DA726502663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9">
                    <a:extLst>
                      <a:ext uri="{FF2B5EF4-FFF2-40B4-BE49-F238E27FC236}">
                        <a16:creationId xmlns:a16="http://schemas.microsoft.com/office/drawing/2014/main" id="{9FB0CA3B-A554-C7C6-489F-00CE622B0EB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9" name="Line 70">
                  <a:extLst>
                    <a:ext uri="{FF2B5EF4-FFF2-40B4-BE49-F238E27FC236}">
                      <a16:creationId xmlns:a16="http://schemas.microsoft.com/office/drawing/2014/main" id="{BE41ACB0-DD9C-5E88-F826-C4E99E1F033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10" name="Title 9">
            <a:extLst>
              <a:ext uri="{FF2B5EF4-FFF2-40B4-BE49-F238E27FC236}">
                <a16:creationId xmlns:a16="http://schemas.microsoft.com/office/drawing/2014/main" id="{318DE55C-A74B-5D17-1D99-57F2DD93F3BB}"/>
              </a:ext>
            </a:extLst>
          </p:cNvPr>
          <p:cNvSpPr>
            <a:spLocks noGrp="1"/>
          </p:cNvSpPr>
          <p:nvPr>
            <p:ph type="title" hasCustomPrompt="1"/>
          </p:nvPr>
        </p:nvSpPr>
        <p:spPr>
          <a:xfrm>
            <a:off x="612648" y="4617354"/>
            <a:ext cx="8226551" cy="1545333"/>
          </a:xfrm>
        </p:spPr>
        <p:txBody>
          <a:bodyPr anchor="t"/>
          <a:lstStyle>
            <a:lvl1pPr>
              <a:lnSpc>
                <a:spcPct val="120000"/>
              </a:lnSpc>
              <a:defRPr sz="1800">
                <a:solidFill>
                  <a:schemeClr val="bg1">
                    <a:lumMod val="75000"/>
                    <a:lumOff val="25000"/>
                  </a:schemeClr>
                </a:solidFill>
                <a:latin typeface="+mn-lt"/>
              </a:defRPr>
            </a:lvl1pPr>
          </a:lstStyle>
          <a:p>
            <a:r>
              <a:rPr lang="en-US" dirty="0"/>
              <a:t>Quote Author</a:t>
            </a:r>
          </a:p>
        </p:txBody>
      </p:sp>
      <p:sp>
        <p:nvSpPr>
          <p:cNvPr id="9" name="Content Placeholder 8">
            <a:extLst>
              <a:ext uri="{FF2B5EF4-FFF2-40B4-BE49-F238E27FC236}">
                <a16:creationId xmlns:a16="http://schemas.microsoft.com/office/drawing/2014/main" id="{E1BDC543-8F6B-6FBD-5568-8A52A08A7430}"/>
              </a:ext>
            </a:extLst>
          </p:cNvPr>
          <p:cNvSpPr>
            <a:spLocks noGrp="1"/>
          </p:cNvSpPr>
          <p:nvPr>
            <p:ph sz="quarter" idx="14" hasCustomPrompt="1"/>
          </p:nvPr>
        </p:nvSpPr>
        <p:spPr>
          <a:xfrm>
            <a:off x="612646" y="1188413"/>
            <a:ext cx="8229600" cy="2925763"/>
          </a:xfrm>
        </p:spPr>
        <p:txBody>
          <a:bodyPr anchor="b"/>
          <a:lstStyle>
            <a:lvl1pPr>
              <a:defRPr sz="4000" cap="all" baseline="0">
                <a:solidFill>
                  <a:schemeClr val="bg1">
                    <a:lumMod val="75000"/>
                    <a:lumOff val="25000"/>
                  </a:schemeClr>
                </a:solidFill>
                <a:latin typeface="+mj-lt"/>
              </a:defRPr>
            </a:lvl1pPr>
          </a:lstStyle>
          <a:p>
            <a:pPr lvl="0"/>
            <a:r>
              <a:rPr lang="en-US" dirty="0"/>
              <a:t>Click to add Quote</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a:xfrm>
            <a:off x="612647" y="6343955"/>
            <a:ext cx="2202644" cy="365125"/>
          </a:xfrm>
          <a:prstGeom prst="rect">
            <a:avLst/>
          </a:prstGeom>
        </p:spPr>
        <p:txBody>
          <a:bodyPr>
            <a:noAutofit/>
          </a:bodyPr>
          <a:lstStyle>
            <a:lvl1pPr>
              <a:defRPr>
                <a:solidFill>
                  <a:schemeClr val="bg1">
                    <a:lumMod val="65000"/>
                    <a:lumOff val="35000"/>
                  </a:schemeClr>
                </a:solidFill>
              </a:defRPr>
            </a:lvl1pPr>
          </a:lstStyle>
          <a:p>
            <a:r>
              <a:rPr lang="en-US"/>
              <a:t>20xx</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a:xfrm>
            <a:off x="4693298" y="6343955"/>
            <a:ext cx="2805405" cy="365125"/>
          </a:xfrm>
          <a:prstGeom prst="rect">
            <a:avLst/>
          </a:prstGeom>
        </p:spPr>
        <p:txBody>
          <a:bodyPr>
            <a:noAutofit/>
          </a:bodyPr>
          <a:lstStyle>
            <a:lvl1pPr>
              <a:defRPr>
                <a:solidFill>
                  <a:schemeClr val="bg1">
                    <a:lumMod val="65000"/>
                    <a:lumOff val="35000"/>
                  </a:schemeClr>
                </a:solidFill>
              </a:defRPr>
            </a:lvl1pPr>
          </a:lstStyle>
          <a:p>
            <a:r>
              <a:rPr lang="en-US"/>
              <a:t>Sample Footer Text</a:t>
            </a:r>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a:xfrm>
            <a:off x="8409992" y="6343955"/>
            <a:ext cx="429207" cy="365125"/>
          </a:xfrm>
          <a:prstGeom prst="rect">
            <a:avLst/>
          </a:prstGeom>
        </p:spPr>
        <p:txBody>
          <a:bodyPr>
            <a:noAutofit/>
          </a:bodyPr>
          <a:lstStyle>
            <a:lvl1pPr>
              <a:defRPr>
                <a:solidFill>
                  <a:schemeClr val="bg1">
                    <a:lumMod val="65000"/>
                    <a:lumOff val="35000"/>
                  </a:schemeClr>
                </a:solidFill>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1256379703"/>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3">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67AE449-03BC-35B0-AEC3-D45692970205}"/>
              </a:ext>
            </a:extLst>
          </p:cNvPr>
          <p:cNvGrpSpPr/>
          <p:nvPr userDrawn="1"/>
        </p:nvGrpSpPr>
        <p:grpSpPr>
          <a:xfrm flipH="1">
            <a:off x="10414450" y="651327"/>
            <a:ext cx="698051" cy="1372591"/>
            <a:chOff x="1079500" y="649304"/>
            <a:chExt cx="698051" cy="1372591"/>
          </a:xfrm>
        </p:grpSpPr>
        <p:sp>
          <p:nvSpPr>
            <p:cNvPr id="7" name="Oval 6">
              <a:extLst>
                <a:ext uri="{FF2B5EF4-FFF2-40B4-BE49-F238E27FC236}">
                  <a16:creationId xmlns:a16="http://schemas.microsoft.com/office/drawing/2014/main" id="{008CF3E6-E425-C72A-B625-CFCF163D32A5}"/>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20" name="Group 19">
              <a:extLst>
                <a:ext uri="{FF2B5EF4-FFF2-40B4-BE49-F238E27FC236}">
                  <a16:creationId xmlns:a16="http://schemas.microsoft.com/office/drawing/2014/main" id="{45CB0A9B-08FF-70E7-543A-C060A982F2CF}"/>
                </a:ext>
              </a:extLst>
            </p:cNvPr>
            <p:cNvGrpSpPr/>
            <p:nvPr/>
          </p:nvGrpSpPr>
          <p:grpSpPr>
            <a:xfrm rot="10800000">
              <a:off x="1079500" y="952167"/>
              <a:ext cx="641184" cy="1069728"/>
              <a:chOff x="6484111" y="2967038"/>
              <a:chExt cx="641184" cy="1069728"/>
            </a:xfrm>
          </p:grpSpPr>
          <p:grpSp>
            <p:nvGrpSpPr>
              <p:cNvPr id="21" name="Group 20">
                <a:extLst>
                  <a:ext uri="{FF2B5EF4-FFF2-40B4-BE49-F238E27FC236}">
                    <a16:creationId xmlns:a16="http://schemas.microsoft.com/office/drawing/2014/main" id="{145CACDA-2DE0-21D6-B8DB-F9BC62E49AF7}"/>
                  </a:ext>
                </a:extLst>
              </p:cNvPr>
              <p:cNvGrpSpPr/>
              <p:nvPr/>
            </p:nvGrpSpPr>
            <p:grpSpPr>
              <a:xfrm>
                <a:off x="6808136" y="2967038"/>
                <a:ext cx="317159" cy="932400"/>
                <a:chOff x="6808136" y="2967038"/>
                <a:chExt cx="317159" cy="932400"/>
              </a:xfrm>
            </p:grpSpPr>
            <p:sp>
              <p:nvSpPr>
                <p:cNvPr id="26" name="Freeform 68">
                  <a:extLst>
                    <a:ext uri="{FF2B5EF4-FFF2-40B4-BE49-F238E27FC236}">
                      <a16:creationId xmlns:a16="http://schemas.microsoft.com/office/drawing/2014/main" id="{11B46CF9-4D52-6D2F-6FEA-67C5FD728C54}"/>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E3F7DC37-85A3-8DBC-5517-FC5DDD800D21}"/>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FE216884-0A7A-4FBD-E4AC-20BA199D8706}"/>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a:extLst>
                  <a:ext uri="{FF2B5EF4-FFF2-40B4-BE49-F238E27FC236}">
                    <a16:creationId xmlns:a16="http://schemas.microsoft.com/office/drawing/2014/main" id="{3930D45B-64C3-F88B-4F01-D0155582FAA1}"/>
                  </a:ext>
                </a:extLst>
              </p:cNvPr>
              <p:cNvGrpSpPr/>
              <p:nvPr/>
            </p:nvGrpSpPr>
            <p:grpSpPr>
              <a:xfrm rot="18900000" flipH="1">
                <a:off x="6484111" y="3104366"/>
                <a:ext cx="317159" cy="932400"/>
                <a:chOff x="6808136" y="2967038"/>
                <a:chExt cx="317159" cy="932400"/>
              </a:xfrm>
            </p:grpSpPr>
            <p:sp>
              <p:nvSpPr>
                <p:cNvPr id="23" name="Freeform 68">
                  <a:extLst>
                    <a:ext uri="{FF2B5EF4-FFF2-40B4-BE49-F238E27FC236}">
                      <a16:creationId xmlns:a16="http://schemas.microsoft.com/office/drawing/2014/main" id="{154D7DF8-2B62-B394-8B97-0C34D9539D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id="{302D7518-34D2-F390-F337-D7BFE83E8D7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Line 70">
                  <a:extLst>
                    <a:ext uri="{FF2B5EF4-FFF2-40B4-BE49-F238E27FC236}">
                      <a16:creationId xmlns:a16="http://schemas.microsoft.com/office/drawing/2014/main" id="{68A249B2-F6A7-C4B8-ABD8-196C683EDA4D}"/>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11" name="Title 9">
            <a:extLst>
              <a:ext uri="{FF2B5EF4-FFF2-40B4-BE49-F238E27FC236}">
                <a16:creationId xmlns:a16="http://schemas.microsoft.com/office/drawing/2014/main" id="{5998F931-A369-4286-5D28-0D0CED7BC240}"/>
              </a:ext>
            </a:extLst>
          </p:cNvPr>
          <p:cNvSpPr>
            <a:spLocks noGrp="1"/>
          </p:cNvSpPr>
          <p:nvPr>
            <p:ph type="title" hasCustomPrompt="1"/>
          </p:nvPr>
        </p:nvSpPr>
        <p:spPr>
          <a:xfrm>
            <a:off x="612648" y="4617354"/>
            <a:ext cx="8226551" cy="1545333"/>
          </a:xfrm>
        </p:spPr>
        <p:txBody>
          <a:bodyPr anchor="t"/>
          <a:lstStyle>
            <a:lvl1pPr>
              <a:lnSpc>
                <a:spcPct val="120000"/>
              </a:lnSpc>
              <a:defRPr sz="1800">
                <a:solidFill>
                  <a:schemeClr val="tx1">
                    <a:lumMod val="75000"/>
                    <a:lumOff val="25000"/>
                  </a:schemeClr>
                </a:solidFill>
                <a:latin typeface="+mn-lt"/>
              </a:defRPr>
            </a:lvl1pPr>
          </a:lstStyle>
          <a:p>
            <a:r>
              <a:rPr lang="en-US" dirty="0"/>
              <a:t>Quote Author</a:t>
            </a:r>
          </a:p>
        </p:txBody>
      </p:sp>
      <p:sp>
        <p:nvSpPr>
          <p:cNvPr id="8" name="Content Placeholder 8">
            <a:extLst>
              <a:ext uri="{FF2B5EF4-FFF2-40B4-BE49-F238E27FC236}">
                <a16:creationId xmlns:a16="http://schemas.microsoft.com/office/drawing/2014/main" id="{D3ED1498-0FE4-6EE1-2592-BE169CAAD957}"/>
              </a:ext>
            </a:extLst>
          </p:cNvPr>
          <p:cNvSpPr>
            <a:spLocks noGrp="1"/>
          </p:cNvSpPr>
          <p:nvPr>
            <p:ph sz="quarter" idx="14" hasCustomPrompt="1"/>
          </p:nvPr>
        </p:nvSpPr>
        <p:spPr>
          <a:xfrm>
            <a:off x="612646" y="1188413"/>
            <a:ext cx="8229600" cy="2925763"/>
          </a:xfrm>
        </p:spPr>
        <p:txBody>
          <a:bodyPr anchor="b"/>
          <a:lstStyle>
            <a:lvl1pPr>
              <a:defRPr sz="4000" cap="all" baseline="0">
                <a:solidFill>
                  <a:schemeClr val="tx1">
                    <a:lumMod val="75000"/>
                    <a:lumOff val="25000"/>
                  </a:schemeClr>
                </a:solidFill>
                <a:latin typeface="+mj-lt"/>
              </a:defRPr>
            </a:lvl1pPr>
          </a:lstStyle>
          <a:p>
            <a:pPr lvl="0"/>
            <a:r>
              <a:rPr lang="en-US" dirty="0"/>
              <a:t>Click to add Quote</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532899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1037"/>
            <a:ext cx="10963655" cy="919162"/>
          </a:xfrm>
          <a:prstGeom prst="rect">
            <a:avLst/>
          </a:prstGeom>
        </p:spPr>
        <p:txBody>
          <a:bodyPr anchor="b">
            <a:noAutofit/>
          </a:bodyPr>
          <a:lstStyle/>
          <a:p>
            <a:r>
              <a:rPr lang="en-US" dirty="0"/>
              <a:t>Click to edit Master title style</a:t>
            </a:r>
          </a:p>
        </p:txBody>
      </p:sp>
      <p:sp>
        <p:nvSpPr>
          <p:cNvPr id="4" name="Content Placeholder 3">
            <a:extLst>
              <a:ext uri="{FF2B5EF4-FFF2-40B4-BE49-F238E27FC236}">
                <a16:creationId xmlns:a16="http://schemas.microsoft.com/office/drawing/2014/main" id="{6627D5A5-84C3-7EDE-A8EB-2DE057DE46AB}"/>
              </a:ext>
            </a:extLst>
          </p:cNvPr>
          <p:cNvSpPr>
            <a:spLocks noGrp="1"/>
          </p:cNvSpPr>
          <p:nvPr>
            <p:ph sz="quarter" idx="15"/>
          </p:nvPr>
        </p:nvSpPr>
        <p:spPr>
          <a:xfrm>
            <a:off x="612775" y="1825625"/>
            <a:ext cx="5074920" cy="435133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D54150AE-A7C6-D328-35D7-F5B840930E3B}"/>
              </a:ext>
            </a:extLst>
          </p:cNvPr>
          <p:cNvSpPr>
            <a:spLocks noGrp="1"/>
          </p:cNvSpPr>
          <p:nvPr>
            <p:ph sz="quarter" idx="16"/>
          </p:nvPr>
        </p:nvSpPr>
        <p:spPr>
          <a:xfrm>
            <a:off x="6501065" y="1825625"/>
            <a:ext cx="5075237" cy="4351338"/>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6888996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3C3CA2-C6C0-82E2-7C81-4006F6A44BAF}"/>
              </a:ext>
            </a:extLst>
          </p:cNvPr>
          <p:cNvSpPr>
            <a:spLocks noGrp="1"/>
          </p:cNvSpPr>
          <p:nvPr>
            <p:ph type="title"/>
          </p:nvPr>
        </p:nvSpPr>
        <p:spPr>
          <a:xfrm>
            <a:off x="612647" y="676656"/>
            <a:ext cx="10963655" cy="919163"/>
          </a:xfrm>
          <a:prstGeom prst="rect">
            <a:avLst/>
          </a:prstGeom>
        </p:spPr>
        <p:txBody>
          <a:bodyPr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074920" cy="559834"/>
          </a:xfrm>
        </p:spPr>
        <p:txBody>
          <a:bodyPr anchor="b">
            <a:noAutofit/>
          </a:bodyPr>
          <a:lstStyle>
            <a:lvl1pPr marL="0" indent="0">
              <a:lnSpc>
                <a:spcPct val="90000"/>
              </a:lnSpc>
              <a:buNone/>
              <a:defRPr sz="14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501700" y="1685735"/>
            <a:ext cx="5074602" cy="559834"/>
          </a:xfrm>
        </p:spPr>
        <p:txBody>
          <a:bodyPr anchor="b">
            <a:noAutofit/>
          </a:bodyPr>
          <a:lstStyle>
            <a:lvl1pPr marL="0" indent="0">
              <a:lnSpc>
                <a:spcPct val="90000"/>
              </a:lnSpc>
              <a:buNone/>
              <a:defRPr sz="14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6AAF7-C632-FCD0-6A60-E0EA4A52F229}"/>
              </a:ext>
            </a:extLst>
          </p:cNvPr>
          <p:cNvSpPr>
            <a:spLocks noGrp="1"/>
          </p:cNvSpPr>
          <p:nvPr>
            <p:ph sz="quarter" idx="15"/>
          </p:nvPr>
        </p:nvSpPr>
        <p:spPr>
          <a:xfrm>
            <a:off x="609600" y="2387600"/>
            <a:ext cx="5075238" cy="378618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1">
            <a:extLst>
              <a:ext uri="{FF2B5EF4-FFF2-40B4-BE49-F238E27FC236}">
                <a16:creationId xmlns:a16="http://schemas.microsoft.com/office/drawing/2014/main" id="{CD998360-6973-27D8-8B08-ACAE10572B32}"/>
              </a:ext>
            </a:extLst>
          </p:cNvPr>
          <p:cNvSpPr>
            <a:spLocks noGrp="1"/>
          </p:cNvSpPr>
          <p:nvPr>
            <p:ph sz="quarter" idx="16"/>
          </p:nvPr>
        </p:nvSpPr>
        <p:spPr>
          <a:xfrm>
            <a:off x="6501064" y="2387600"/>
            <a:ext cx="5075238" cy="3786188"/>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4266511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903FFA5-BEAF-26BB-1ECD-2D735E8BD7DD}"/>
              </a:ext>
            </a:extLst>
          </p:cNvPr>
          <p:cNvSpPr>
            <a:spLocks noGrp="1"/>
          </p:cNvSpPr>
          <p:nvPr>
            <p:ph type="title"/>
          </p:nvPr>
        </p:nvSpPr>
        <p:spPr>
          <a:xfrm>
            <a:off x="612647" y="681036"/>
            <a:ext cx="10963655" cy="919163"/>
          </a:xfrm>
          <a:prstGeom prst="rect">
            <a:avLst/>
          </a:prstGeo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a:xfrm>
            <a:off x="612647" y="6343955"/>
            <a:ext cx="2202644" cy="365125"/>
          </a:xfrm>
          <a:prstGeom prst="rect">
            <a:avLst/>
          </a:prstGeom>
        </p:spPr>
        <p:txBody>
          <a:bodyPr/>
          <a:lstStyle/>
          <a:p>
            <a:r>
              <a:rPr lang="en-US"/>
              <a:t>20xx</a:t>
            </a:r>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a:xfrm>
            <a:off x="4693298" y="6343955"/>
            <a:ext cx="2805405" cy="365125"/>
          </a:xfrm>
          <a:prstGeom prst="rect">
            <a:avLst/>
          </a:prstGeom>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a:xfrm>
            <a:off x="11147096" y="6343955"/>
            <a:ext cx="429207" cy="365125"/>
          </a:xfrm>
          <a:prstGeom prst="rect">
            <a:avLst/>
          </a:prstGeo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32036011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a:xfrm>
            <a:off x="612647" y="6343955"/>
            <a:ext cx="2202644" cy="365125"/>
          </a:xfrm>
          <a:prstGeom prst="rect">
            <a:avLst/>
          </a:prstGeom>
        </p:spPr>
        <p:txBody>
          <a:bodyPr/>
          <a:lstStyle/>
          <a:p>
            <a:r>
              <a:rPr lang="en-US"/>
              <a:t>20xx</a:t>
            </a:r>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a:xfrm>
            <a:off x="4693298" y="6343955"/>
            <a:ext cx="2805405" cy="365125"/>
          </a:xfrm>
          <a:prstGeom prst="rect">
            <a:avLst/>
          </a:prstGeom>
        </p:spPr>
        <p:txBody>
          <a:bodyPr/>
          <a:lstStyle/>
          <a:p>
            <a:r>
              <a:rPr lang="en-US"/>
              <a:t>Sample Footer Text</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a:xfrm>
            <a:off x="11147096" y="6343955"/>
            <a:ext cx="429207" cy="365125"/>
          </a:xfrm>
          <a:prstGeom prst="rect">
            <a:avLst/>
          </a:prstGeo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128402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4653F0-6B33-4C71-828A-C82AA6559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12188952" cy="4343401"/>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15" name="Title 1">
            <a:extLst>
              <a:ext uri="{FF2B5EF4-FFF2-40B4-BE49-F238E27FC236}">
                <a16:creationId xmlns:a16="http://schemas.microsoft.com/office/drawing/2014/main" id="{73DFE91C-7345-DD86-AFC2-44F578231F50}"/>
              </a:ext>
            </a:extLst>
          </p:cNvPr>
          <p:cNvSpPr>
            <a:spLocks noGrp="1"/>
          </p:cNvSpPr>
          <p:nvPr>
            <p:ph type="ctrTitle"/>
          </p:nvPr>
        </p:nvSpPr>
        <p:spPr>
          <a:xfrm>
            <a:off x="612648" y="4665421"/>
            <a:ext cx="10972800" cy="786384"/>
          </a:xfrm>
          <a:prstGeom prst="rect">
            <a:avLst/>
          </a:prstGeom>
        </p:spPr>
        <p:txBody>
          <a:bodyPr anchor="b">
            <a:noAutofit/>
          </a:bodyPr>
          <a:lstStyle>
            <a:lvl1pPr algn="ctr">
              <a:defRPr sz="4000"/>
            </a:lvl1pPr>
          </a:lstStyle>
          <a:p>
            <a:r>
              <a:rPr lang="en-US" dirty="0"/>
              <a:t>Click to edit Master title style</a:t>
            </a:r>
          </a:p>
        </p:txBody>
      </p:sp>
      <p:sp>
        <p:nvSpPr>
          <p:cNvPr id="14" name="Subtitle 2">
            <a:extLst>
              <a:ext uri="{FF2B5EF4-FFF2-40B4-BE49-F238E27FC236}">
                <a16:creationId xmlns:a16="http://schemas.microsoft.com/office/drawing/2014/main" id="{AB35AACE-B44B-CA08-96C2-71DD9C864615}"/>
              </a:ext>
            </a:extLst>
          </p:cNvPr>
          <p:cNvSpPr>
            <a:spLocks noGrp="1"/>
          </p:cNvSpPr>
          <p:nvPr>
            <p:ph type="subTitle" idx="1"/>
          </p:nvPr>
        </p:nvSpPr>
        <p:spPr>
          <a:xfrm>
            <a:off x="612648" y="5623560"/>
            <a:ext cx="10972800" cy="548640"/>
          </a:xfrm>
        </p:spPr>
        <p:txBody>
          <a:bodyPr anchor="t">
            <a:noAutofit/>
          </a:bodyPr>
          <a:lstStyle>
            <a:lvl1pPr marL="0" indent="0" algn="ctr">
              <a:buNone/>
              <a:defRPr sz="1800" cap="all" spc="1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7" name="Picture Placeholder 16">
            <a:extLst>
              <a:ext uri="{FF2B5EF4-FFF2-40B4-BE49-F238E27FC236}">
                <a16:creationId xmlns:a16="http://schemas.microsoft.com/office/drawing/2014/main" id="{653CEB38-7674-CDA0-DA5F-9C3CB1645A07}"/>
              </a:ext>
            </a:extLst>
          </p:cNvPr>
          <p:cNvSpPr>
            <a:spLocks noGrp="1"/>
          </p:cNvSpPr>
          <p:nvPr>
            <p:ph type="pic" sz="quarter" idx="17" hasCustomPrompt="1"/>
          </p:nvPr>
        </p:nvSpPr>
        <p:spPr>
          <a:xfrm>
            <a:off x="275844" y="274319"/>
            <a:ext cx="11640312" cy="3794760"/>
          </a:xfrm>
          <a:blipFill>
            <a:blip r:embed="rId2">
              <a:alphaModFix amt="60000"/>
            </a:blip>
            <a:stretch>
              <a:fillRect/>
            </a:stretch>
          </a:blipFill>
        </p:spPr>
        <p:txBody>
          <a:bodyPr/>
          <a:lstStyle>
            <a:lvl1pPr>
              <a:defRPr/>
            </a:lvl1pPr>
          </a:lstStyle>
          <a:p>
            <a:r>
              <a:rPr lang="en-US" dirty="0"/>
              <a:t> </a:t>
            </a:r>
          </a:p>
        </p:txBody>
      </p:sp>
      <p:sp>
        <p:nvSpPr>
          <p:cNvPr id="7" name="Date Placeholder 6">
            <a:extLst>
              <a:ext uri="{FF2B5EF4-FFF2-40B4-BE49-F238E27FC236}">
                <a16:creationId xmlns:a16="http://schemas.microsoft.com/office/drawing/2014/main" id="{1AA6C9C7-A264-237A-7F3C-46E6A7A9646D}"/>
              </a:ext>
            </a:extLst>
          </p:cNvPr>
          <p:cNvSpPr>
            <a:spLocks noGrp="1"/>
          </p:cNvSpPr>
          <p:nvPr>
            <p:ph type="dt" sz="half" idx="14"/>
          </p:nvPr>
        </p:nvSpPr>
        <p:spPr>
          <a:xfrm>
            <a:off x="612647" y="6343955"/>
            <a:ext cx="2202644" cy="365125"/>
          </a:xfrm>
          <a:prstGeom prst="rect">
            <a:avLst/>
          </a:prstGeom>
        </p:spPr>
        <p:txBody>
          <a:bodyPr>
            <a:noAutofit/>
          </a:bodyPr>
          <a:lstStyle>
            <a:lvl1pPr>
              <a:defRPr b="0" i="0" cap="all" baseline="0">
                <a:latin typeface="Avenir Next LT Pro Light" panose="020B0304020202020204" pitchFamily="34" charset="77"/>
              </a:defRPr>
            </a:lvl1pPr>
          </a:lstStyle>
          <a:p>
            <a:r>
              <a:rPr lang="en-US"/>
              <a:t>20xx</a:t>
            </a:r>
          </a:p>
        </p:txBody>
      </p:sp>
      <p:sp>
        <p:nvSpPr>
          <p:cNvPr id="8" name="Footer Placeholder 7">
            <a:extLst>
              <a:ext uri="{FF2B5EF4-FFF2-40B4-BE49-F238E27FC236}">
                <a16:creationId xmlns:a16="http://schemas.microsoft.com/office/drawing/2014/main" id="{1B5B8C48-05E9-5280-3F6A-22F8BCBB477E}"/>
              </a:ext>
            </a:extLst>
          </p:cNvPr>
          <p:cNvSpPr>
            <a:spLocks noGrp="1"/>
          </p:cNvSpPr>
          <p:nvPr>
            <p:ph type="ftr" sz="quarter" idx="15"/>
          </p:nvPr>
        </p:nvSpPr>
        <p:spPr>
          <a:xfrm>
            <a:off x="4693298" y="6343955"/>
            <a:ext cx="2805405" cy="365125"/>
          </a:xfrm>
          <a:prstGeom prst="rect">
            <a:avLst/>
          </a:prstGeom>
        </p:spPr>
        <p:txBody>
          <a:bodyPr>
            <a:noAutofit/>
          </a:bodyPr>
          <a:lstStyle>
            <a:lvl1pPr>
              <a:defRPr b="0" i="0" cap="all" baseline="0">
                <a:latin typeface="Avenir Next LT Pro Light" panose="020B0304020202020204" pitchFamily="34" charset="77"/>
              </a:defRPr>
            </a:lvl1pPr>
          </a:lstStyle>
          <a:p>
            <a:r>
              <a:rPr lang="en-US"/>
              <a:t>Sample Footer Text</a:t>
            </a:r>
          </a:p>
        </p:txBody>
      </p:sp>
      <p:sp>
        <p:nvSpPr>
          <p:cNvPr id="9" name="Slide Number Placeholder 8">
            <a:extLst>
              <a:ext uri="{FF2B5EF4-FFF2-40B4-BE49-F238E27FC236}">
                <a16:creationId xmlns:a16="http://schemas.microsoft.com/office/drawing/2014/main" id="{47BC820F-C031-6832-5CA0-B972903E0D5F}"/>
              </a:ext>
            </a:extLst>
          </p:cNvPr>
          <p:cNvSpPr>
            <a:spLocks noGrp="1"/>
          </p:cNvSpPr>
          <p:nvPr>
            <p:ph type="sldNum" sz="quarter" idx="16"/>
          </p:nvPr>
        </p:nvSpPr>
        <p:spPr>
          <a:xfrm>
            <a:off x="11147096" y="6343955"/>
            <a:ext cx="429207" cy="365125"/>
          </a:xfrm>
          <a:prstGeom prst="rect">
            <a:avLst/>
          </a:prstGeom>
        </p:spPr>
        <p:txBody>
          <a:bodyPr>
            <a:noAutofit/>
          </a:bodyPr>
          <a:lstStyle>
            <a:lvl1pPr>
              <a:defRPr b="0" i="0" cap="all" baseline="0">
                <a:latin typeface="Avenir Next LT Pro Light" panose="020B0304020202020204" pitchFamily="34" charset="77"/>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231674057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C1B688C-63E7-2BFF-102C-4E3B1DCC94C7}"/>
              </a:ext>
            </a:extLst>
          </p:cNvPr>
          <p:cNvCxnSpPr>
            <a:cxnSpLocks/>
          </p:cNvCxnSpPr>
          <p:nvPr userDrawn="1"/>
        </p:nvCxnSpPr>
        <p:spPr>
          <a:xfrm>
            <a:off x="714375" y="2780396"/>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375B801E-7C84-0C81-3226-862EED76EB2C}"/>
              </a:ext>
            </a:extLst>
          </p:cNvPr>
          <p:cNvSpPr>
            <a:spLocks noGrp="1"/>
          </p:cNvSpPr>
          <p:nvPr>
            <p:ph type="title"/>
          </p:nvPr>
        </p:nvSpPr>
        <p:spPr>
          <a:xfrm>
            <a:off x="609600" y="685800"/>
            <a:ext cx="3657600" cy="1828800"/>
          </a:xfrm>
          <a:prstGeom prst="rect">
            <a:avLst/>
          </a:prstGeom>
        </p:spPr>
        <p:txBody>
          <a:bodyPr anchor="b">
            <a:noAutofit/>
          </a:bodyPr>
          <a:lstStyle>
            <a:lvl1pPr>
              <a:defRPr sz="3200"/>
            </a:lvl1pPr>
          </a:lstStyle>
          <a:p>
            <a:r>
              <a:rPr lang="en-US" dirty="0"/>
              <a:t>Click to edit Master title style</a:t>
            </a:r>
          </a:p>
        </p:txBody>
      </p:sp>
      <p:sp>
        <p:nvSpPr>
          <p:cNvPr id="13" name="Text Placeholder 3">
            <a:extLst>
              <a:ext uri="{FF2B5EF4-FFF2-40B4-BE49-F238E27FC236}">
                <a16:creationId xmlns:a16="http://schemas.microsoft.com/office/drawing/2014/main" id="{6C0B5703-D4E0-53FF-A33C-315D4E49C99E}"/>
              </a:ext>
            </a:extLst>
          </p:cNvPr>
          <p:cNvSpPr>
            <a:spLocks noGrp="1"/>
          </p:cNvSpPr>
          <p:nvPr>
            <p:ph type="body" sz="half" idx="2"/>
          </p:nvPr>
        </p:nvSpPr>
        <p:spPr>
          <a:xfrm>
            <a:off x="612648" y="3046191"/>
            <a:ext cx="3654552" cy="3126009"/>
          </a:xfrm>
        </p:spPr>
        <p:txBody>
          <a:bodyPr anchor="b">
            <a:no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81600" y="685800"/>
            <a:ext cx="6393366" cy="5486400"/>
          </a:xfrm>
        </p:spPr>
        <p:txBody>
          <a:bodyPr vert="horz" lIns="91440" tIns="45720" rIns="91440" bIns="45720" rtlCol="0" anchor="b">
            <a:no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a:xfrm>
            <a:off x="612647" y="6343955"/>
            <a:ext cx="2202644" cy="365125"/>
          </a:xfrm>
          <a:prstGeom prst="rect">
            <a:avLst/>
          </a:prstGeom>
        </p:spPr>
        <p:txBody>
          <a:bodyPr/>
          <a:lstStyle/>
          <a:p>
            <a:r>
              <a:rPr lang="en-US"/>
              <a:t>20xx</a:t>
            </a:r>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a:xfrm>
            <a:off x="4693298" y="6343955"/>
            <a:ext cx="2805405" cy="365125"/>
          </a:xfrm>
          <a:prstGeom prst="rect">
            <a:avLst/>
          </a:prstGeom>
        </p:spPr>
        <p:txBody>
          <a:bodyPr/>
          <a:lstStyle/>
          <a:p>
            <a:r>
              <a:rPr lang="en-US"/>
              <a:t>Sample Footer Text</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a:xfrm>
            <a:off x="11147096" y="6343955"/>
            <a:ext cx="429207" cy="365125"/>
          </a:xfrm>
          <a:prstGeom prst="rect">
            <a:avLst/>
          </a:prstGeo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33958069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119A23E-A7C2-F4A1-F34A-78CDAAE39652}"/>
              </a:ext>
            </a:extLst>
          </p:cNvPr>
          <p:cNvCxnSpPr>
            <a:cxnSpLocks/>
          </p:cNvCxnSpPr>
          <p:nvPr userDrawn="1"/>
        </p:nvCxnSpPr>
        <p:spPr>
          <a:xfrm>
            <a:off x="714375" y="2780396"/>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E523965-95D5-2048-A337-42CF57714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81600" y="685800"/>
            <a:ext cx="6394703" cy="54864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609600" y="685800"/>
            <a:ext cx="3657600" cy="1828800"/>
          </a:xfrm>
          <a:prstGeom prst="rect">
            <a:avLst/>
          </a:prstGeom>
        </p:spPr>
        <p:txBody>
          <a:bodyPr anchor="b">
            <a:noAutofit/>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12648" y="3046191"/>
            <a:ext cx="3654552" cy="3126009"/>
          </a:xfrm>
        </p:spPr>
        <p:txBody>
          <a:bodyPr anchor="t">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Picture Placeholder 13">
            <a:extLst>
              <a:ext uri="{FF2B5EF4-FFF2-40B4-BE49-F238E27FC236}">
                <a16:creationId xmlns:a16="http://schemas.microsoft.com/office/drawing/2014/main" id="{F5C634D1-455E-26F8-956F-445295F9C740}"/>
              </a:ext>
            </a:extLst>
          </p:cNvPr>
          <p:cNvSpPr>
            <a:spLocks noGrp="1"/>
          </p:cNvSpPr>
          <p:nvPr>
            <p:ph type="pic" sz="quarter" idx="15" hasCustomPrompt="1"/>
          </p:nvPr>
        </p:nvSpPr>
        <p:spPr>
          <a:xfrm>
            <a:off x="5457443" y="960120"/>
            <a:ext cx="5843016" cy="4937760"/>
          </a:xfrm>
          <a:blipFill>
            <a:blip r:embed="rId2">
              <a:alphaModFix amt="60000"/>
            </a:blip>
            <a:stretch>
              <a:fillRect/>
            </a:stretch>
          </a:blipFill>
        </p:spPr>
        <p:txBody>
          <a:bodyPr/>
          <a:lstStyle>
            <a:lvl1pPr>
              <a:defRPr/>
            </a:lvl1pPr>
          </a:lstStyle>
          <a:p>
            <a:r>
              <a:rPr lang="en-US" dirty="0"/>
              <a:t> </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a:xfrm>
            <a:off x="612647" y="6343955"/>
            <a:ext cx="2202644" cy="365125"/>
          </a:xfrm>
          <a:prstGeom prst="rect">
            <a:avLst/>
          </a:prstGeom>
        </p:spPr>
        <p:txBody>
          <a:bodyPr/>
          <a:lstStyle/>
          <a:p>
            <a:r>
              <a:rPr lang="en-US"/>
              <a:t>20xx</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a:xfrm>
            <a:off x="4693298" y="6343955"/>
            <a:ext cx="2805405" cy="365125"/>
          </a:xfrm>
          <a:prstGeom prst="rect">
            <a:avLst/>
          </a:prstGeom>
        </p:spPr>
        <p:txBody>
          <a:bodyPr/>
          <a:lstStyle/>
          <a:p>
            <a:r>
              <a:rPr lang="en-US"/>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a:xfrm>
            <a:off x="11147096" y="6343955"/>
            <a:ext cx="429207" cy="365125"/>
          </a:xfrm>
          <a:prstGeom prst="rect">
            <a:avLst/>
          </a:prstGeo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28666360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clus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85802"/>
            <a:ext cx="9146080" cy="2250780"/>
          </a:xfrm>
          <a:prstGeom prst="rect">
            <a:avLst/>
          </a:prstGeom>
        </p:spPr>
        <p:txBody>
          <a:bodyPr anchor="b">
            <a:noAutofit/>
          </a:bodyPr>
          <a:lstStyle>
            <a:lvl1pPr>
              <a:defRPr sz="4000">
                <a:solidFill>
                  <a:schemeClr val="tx1">
                    <a:lumMod val="75000"/>
                    <a:lumOff val="25000"/>
                  </a:schemeClr>
                </a:solidFill>
              </a:defRPr>
            </a:lvl1pPr>
          </a:lstStyle>
          <a:p>
            <a:r>
              <a:rPr lang="en-US" dirty="0"/>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612775" y="3429000"/>
            <a:ext cx="9145953" cy="2620736"/>
          </a:xfrm>
        </p:spPr>
        <p:txBody>
          <a:bodyPr>
            <a:noAutofit/>
          </a:bodyPr>
          <a:lstStyle>
            <a:lvl1pPr marL="0" indent="0">
              <a:buNone/>
              <a:defRPr sz="1800" cap="all" baseline="0">
                <a:solidFill>
                  <a:schemeClr val="tx1">
                    <a:lumMod val="75000"/>
                    <a:lumOff val="25000"/>
                  </a:schemeClr>
                </a:solidFill>
              </a:defRPr>
            </a:lvl1pPr>
            <a:lvl2pPr marL="228600" indent="0">
              <a:buNone/>
              <a:defRPr sz="1800" cap="all" baseline="0">
                <a:solidFill>
                  <a:schemeClr val="tx1">
                    <a:lumMod val="75000"/>
                    <a:lumOff val="25000"/>
                  </a:schemeClr>
                </a:solidFill>
              </a:defRPr>
            </a:lvl2pPr>
            <a:lvl3pPr marL="457200" indent="0">
              <a:buNone/>
              <a:defRPr sz="1800" cap="all" baseline="0">
                <a:solidFill>
                  <a:schemeClr val="tx1">
                    <a:lumMod val="75000"/>
                    <a:lumOff val="25000"/>
                  </a:schemeClr>
                </a:solidFill>
              </a:defRPr>
            </a:lvl3pPr>
            <a:lvl4pPr marL="685800" indent="0">
              <a:buNone/>
              <a:defRPr sz="1800" cap="all" baseline="0">
                <a:solidFill>
                  <a:schemeClr val="tx1">
                    <a:lumMod val="75000"/>
                    <a:lumOff val="25000"/>
                  </a:schemeClr>
                </a:solidFill>
              </a:defRPr>
            </a:lvl4pPr>
            <a:lvl5pPr marL="914400" indent="0">
              <a:buNone/>
              <a:defRPr sz="1800" cap="all" baseline="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343955"/>
            <a:ext cx="2202644" cy="365125"/>
          </a:xfrm>
          <a:prstGeom prst="rect">
            <a:avLst/>
          </a:prstGeom>
        </p:spPr>
        <p:txBody>
          <a:bodyPr/>
          <a:lstStyle>
            <a:lvl1pPr>
              <a:defRPr>
                <a:solidFill>
                  <a:schemeClr val="tx1">
                    <a:lumMod val="75000"/>
                    <a:lumOff val="25000"/>
                  </a:schemeClr>
                </a:solidFill>
              </a:defRPr>
            </a:lvl1p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343955"/>
            <a:ext cx="2805405" cy="365125"/>
          </a:xfrm>
          <a:prstGeom prst="rect">
            <a:avLst/>
          </a:prstGeom>
        </p:spPr>
        <p:txBody>
          <a:bodyPr/>
          <a:lstStyle>
            <a:lvl1pPr>
              <a:defRPr>
                <a:solidFill>
                  <a:schemeClr val="tx1">
                    <a:lumMod val="75000"/>
                    <a:lumOff val="25000"/>
                  </a:schemeClr>
                </a:solidFill>
              </a:defRPr>
            </a:lvl1p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11147096" y="6343955"/>
            <a:ext cx="429207" cy="365125"/>
          </a:xfrm>
          <a:prstGeom prst="rect">
            <a:avLst/>
          </a:prstGeom>
        </p:spPr>
        <p:txBody>
          <a:bodyPr/>
          <a:lstStyle>
            <a:lvl1pPr>
              <a:defRPr>
                <a:solidFill>
                  <a:schemeClr val="tx1">
                    <a:lumMod val="75000"/>
                    <a:lumOff val="25000"/>
                  </a:schemeClr>
                </a:solidFill>
              </a:defRPr>
            </a:lvl1pPr>
          </a:lstStyle>
          <a:p>
            <a:fld id="{AEAA3239-9EA4-4A65-A281-97F994456D9F}" type="slidenum">
              <a:rPr lang="en-US" smtClean="0"/>
              <a:pPr/>
              <a:t>‹#›</a:t>
            </a:fld>
            <a:endParaRPr lang="en-US"/>
          </a:p>
        </p:txBody>
      </p:sp>
      <p:cxnSp>
        <p:nvCxnSpPr>
          <p:cNvPr id="3" name="Straight Connector 2">
            <a:extLst>
              <a:ext uri="{FF2B5EF4-FFF2-40B4-BE49-F238E27FC236}">
                <a16:creationId xmlns:a16="http://schemas.microsoft.com/office/drawing/2014/main" id="{93A21DAF-0680-3109-32D1-F2152B86C712}"/>
              </a:ext>
            </a:extLst>
          </p:cNvPr>
          <p:cNvCxnSpPr>
            <a:cxnSpLocks/>
          </p:cNvCxnSpPr>
          <p:nvPr userDrawn="1"/>
        </p:nvCxnSpPr>
        <p:spPr>
          <a:xfrm>
            <a:off x="714375" y="3182791"/>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AC9AAAA-FF68-58B0-6AD3-81DAA78B9D79}"/>
              </a:ext>
            </a:extLst>
          </p:cNvPr>
          <p:cNvGrpSpPr/>
          <p:nvPr userDrawn="1"/>
        </p:nvGrpSpPr>
        <p:grpSpPr>
          <a:xfrm flipH="1">
            <a:off x="10414450" y="651327"/>
            <a:ext cx="698051" cy="1372591"/>
            <a:chOff x="1079500" y="649304"/>
            <a:chExt cx="698051" cy="1372591"/>
          </a:xfrm>
        </p:grpSpPr>
        <p:sp>
          <p:nvSpPr>
            <p:cNvPr id="9" name="Oval 8">
              <a:extLst>
                <a:ext uri="{FF2B5EF4-FFF2-40B4-BE49-F238E27FC236}">
                  <a16:creationId xmlns:a16="http://schemas.microsoft.com/office/drawing/2014/main" id="{59B2EA1E-B452-6BA4-E61C-1E0C336E7707}"/>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10" name="Group 9">
              <a:extLst>
                <a:ext uri="{FF2B5EF4-FFF2-40B4-BE49-F238E27FC236}">
                  <a16:creationId xmlns:a16="http://schemas.microsoft.com/office/drawing/2014/main" id="{0DDB7CD0-2D95-5BC6-ABC1-BC54BD6C4008}"/>
                </a:ext>
              </a:extLst>
            </p:cNvPr>
            <p:cNvGrpSpPr/>
            <p:nvPr/>
          </p:nvGrpSpPr>
          <p:grpSpPr>
            <a:xfrm rot="10800000">
              <a:off x="1079500" y="952167"/>
              <a:ext cx="641184" cy="1069728"/>
              <a:chOff x="6484111" y="2967038"/>
              <a:chExt cx="641184" cy="1069728"/>
            </a:xfrm>
          </p:grpSpPr>
          <p:grpSp>
            <p:nvGrpSpPr>
              <p:cNvPr id="11" name="Group 10">
                <a:extLst>
                  <a:ext uri="{FF2B5EF4-FFF2-40B4-BE49-F238E27FC236}">
                    <a16:creationId xmlns:a16="http://schemas.microsoft.com/office/drawing/2014/main" id="{23D6FAD6-E7B1-971D-C962-F317FFDDF1A3}"/>
                  </a:ext>
                </a:extLst>
              </p:cNvPr>
              <p:cNvGrpSpPr/>
              <p:nvPr/>
            </p:nvGrpSpPr>
            <p:grpSpPr>
              <a:xfrm>
                <a:off x="6808136" y="2967038"/>
                <a:ext cx="317159" cy="932400"/>
                <a:chOff x="6808136" y="2967038"/>
                <a:chExt cx="317159" cy="932400"/>
              </a:xfrm>
            </p:grpSpPr>
            <p:sp>
              <p:nvSpPr>
                <p:cNvPr id="16" name="Freeform 68">
                  <a:extLst>
                    <a:ext uri="{FF2B5EF4-FFF2-40B4-BE49-F238E27FC236}">
                      <a16:creationId xmlns:a16="http://schemas.microsoft.com/office/drawing/2014/main" id="{FEFA5D29-9BA3-B2B0-658F-41E3FAAA39F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F580CDFE-3C7E-D23E-EAA5-DD38817443A3}"/>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67E0D1B-7B9B-7A39-6166-7AFCC9386B15}"/>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EA8D3FD9-9675-FFF0-644E-B5C1A1ECE835}"/>
                  </a:ext>
                </a:extLst>
              </p:cNvPr>
              <p:cNvGrpSpPr/>
              <p:nvPr/>
            </p:nvGrpSpPr>
            <p:grpSpPr>
              <a:xfrm rot="18900000" flipH="1">
                <a:off x="6484111" y="3104366"/>
                <a:ext cx="317159" cy="932400"/>
                <a:chOff x="6808136" y="2967038"/>
                <a:chExt cx="317159" cy="932400"/>
              </a:xfrm>
            </p:grpSpPr>
            <p:sp>
              <p:nvSpPr>
                <p:cNvPr id="13" name="Freeform 68">
                  <a:extLst>
                    <a:ext uri="{FF2B5EF4-FFF2-40B4-BE49-F238E27FC236}">
                      <a16:creationId xmlns:a16="http://schemas.microsoft.com/office/drawing/2014/main" id="{82ABA779-0915-5846-DFC5-5E96B4A9723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9">
                  <a:extLst>
                    <a:ext uri="{FF2B5EF4-FFF2-40B4-BE49-F238E27FC236}">
                      <a16:creationId xmlns:a16="http://schemas.microsoft.com/office/drawing/2014/main" id="{75B608AC-7F9B-F6BF-06DF-231BBDA3AFE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Line 70">
                  <a:extLst>
                    <a:ext uri="{FF2B5EF4-FFF2-40B4-BE49-F238E27FC236}">
                      <a16:creationId xmlns:a16="http://schemas.microsoft.com/office/drawing/2014/main" id="{2D2E2887-1666-122F-B8DA-A4C029AAA7A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205699878"/>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nclusion 2">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2898B5F-AB7B-74C1-BF81-2EBBA277CB0A}"/>
              </a:ext>
            </a:extLst>
          </p:cNvPr>
          <p:cNvGrpSpPr/>
          <p:nvPr/>
        </p:nvGrpSpPr>
        <p:grpSpPr>
          <a:xfrm flipH="1">
            <a:off x="9740417" y="457964"/>
            <a:ext cx="2227875" cy="5970551"/>
            <a:chOff x="9740417" y="457964"/>
            <a:chExt cx="2227875" cy="5970551"/>
          </a:xfrm>
        </p:grpSpPr>
        <p:grpSp>
          <p:nvGrpSpPr>
            <p:cNvPr id="8" name="Group 7">
              <a:extLst>
                <a:ext uri="{FF2B5EF4-FFF2-40B4-BE49-F238E27FC236}">
                  <a16:creationId xmlns:a16="http://schemas.microsoft.com/office/drawing/2014/main" id="{A5AD13E4-C736-C4D0-3329-881CFA91CCF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24" name="Group 23">
                <a:extLst>
                  <a:ext uri="{FF2B5EF4-FFF2-40B4-BE49-F238E27FC236}">
                    <a16:creationId xmlns:a16="http://schemas.microsoft.com/office/drawing/2014/main" id="{9D7712BC-206D-B1BF-26E4-F924E900D1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30" name="Group 29">
                  <a:extLst>
                    <a:ext uri="{FF2B5EF4-FFF2-40B4-BE49-F238E27FC236}">
                      <a16:creationId xmlns:a16="http://schemas.microsoft.com/office/drawing/2014/main" id="{B4DD0FA9-35AD-B9CB-6A43-73FB16AA4B5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34DDA94-22F2-1094-2D3C-DBDC0C363AF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5A45A38-9585-93BE-7D81-140D05F385E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A3E11012-B90B-F52F-7684-926CA336E9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0">
                    <a:extLst>
                      <a:ext uri="{FF2B5EF4-FFF2-40B4-BE49-F238E27FC236}">
                        <a16:creationId xmlns:a16="http://schemas.microsoft.com/office/drawing/2014/main" id="{BE5AA1E3-A11C-0373-1D61-D0A9FE4617E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21D63B7A-DDB4-2C0B-1728-0D718F9E39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57">
                    <a:extLst>
                      <a:ext uri="{FF2B5EF4-FFF2-40B4-BE49-F238E27FC236}">
                        <a16:creationId xmlns:a16="http://schemas.microsoft.com/office/drawing/2014/main" id="{80E2BC7D-E4BD-1454-C098-E5EDE26963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3" name="Freeform: Shape 58">
                    <a:extLst>
                      <a:ext uri="{FF2B5EF4-FFF2-40B4-BE49-F238E27FC236}">
                        <a16:creationId xmlns:a16="http://schemas.microsoft.com/office/drawing/2014/main" id="{B661F348-951D-D355-FE18-B5392C718B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5" name="Group 24">
                <a:extLst>
                  <a:ext uri="{FF2B5EF4-FFF2-40B4-BE49-F238E27FC236}">
                    <a16:creationId xmlns:a16="http://schemas.microsoft.com/office/drawing/2014/main" id="{58E45DB4-7A7F-E7F2-6CCB-5E6213440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26" name="Group 25">
                  <a:extLst>
                    <a:ext uri="{FF2B5EF4-FFF2-40B4-BE49-F238E27FC236}">
                      <a16:creationId xmlns:a16="http://schemas.microsoft.com/office/drawing/2014/main" id="{2D224138-06E2-E0AF-DE3A-E57A3358CBE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8" name="Freeform 68">
                    <a:extLst>
                      <a:ext uri="{FF2B5EF4-FFF2-40B4-BE49-F238E27FC236}">
                        <a16:creationId xmlns:a16="http://schemas.microsoft.com/office/drawing/2014/main" id="{01AC57F7-CE8B-F99B-0F9A-7BEE21F865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BCF0D402-7FE4-9FAC-4BC6-9DD325D1BCE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Line 70">
                  <a:extLst>
                    <a:ext uri="{FF2B5EF4-FFF2-40B4-BE49-F238E27FC236}">
                      <a16:creationId xmlns:a16="http://schemas.microsoft.com/office/drawing/2014/main" id="{D05FDF64-168D-467A-6A78-2FA456716E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F8D64388-EE11-3AC7-CE32-5F667F63F5A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0" name="Group 9">
                <a:extLst>
                  <a:ext uri="{FF2B5EF4-FFF2-40B4-BE49-F238E27FC236}">
                    <a16:creationId xmlns:a16="http://schemas.microsoft.com/office/drawing/2014/main" id="{4A27A44E-F151-2A8C-9338-9747085C3EE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 name="Group 15">
                  <a:extLst>
                    <a:ext uri="{FF2B5EF4-FFF2-40B4-BE49-F238E27FC236}">
                      <a16:creationId xmlns:a16="http://schemas.microsoft.com/office/drawing/2014/main" id="{20BD2E44-9A02-DE19-97AB-DCFC7164C97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0" name="Straight Connector 19">
                    <a:extLst>
                      <a:ext uri="{FF2B5EF4-FFF2-40B4-BE49-F238E27FC236}">
                        <a16:creationId xmlns:a16="http://schemas.microsoft.com/office/drawing/2014/main" id="{942C6307-1DD8-4291-5F56-1C701B3F131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AF2483-2C50-41D9-2806-86B3EA8B526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30">
                    <a:extLst>
                      <a:ext uri="{FF2B5EF4-FFF2-40B4-BE49-F238E27FC236}">
                        <a16:creationId xmlns:a16="http://schemas.microsoft.com/office/drawing/2014/main" id="{493CF191-5DDA-8462-AE83-CA01EB942E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30">
                    <a:extLst>
                      <a:ext uri="{FF2B5EF4-FFF2-40B4-BE49-F238E27FC236}">
                        <a16:creationId xmlns:a16="http://schemas.microsoft.com/office/drawing/2014/main" id="{B16DA0CF-99DB-5B26-15CE-7A5C3FF5B5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969A3741-69D5-4A00-BE22-77B52FF20C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8" name="Freeform: Shape 141">
                    <a:extLst>
                      <a:ext uri="{FF2B5EF4-FFF2-40B4-BE49-F238E27FC236}">
                        <a16:creationId xmlns:a16="http://schemas.microsoft.com/office/drawing/2014/main" id="{CEB8C9BA-7217-3FF0-0000-F75245E697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9" name="Freeform: Shape 142">
                    <a:extLst>
                      <a:ext uri="{FF2B5EF4-FFF2-40B4-BE49-F238E27FC236}">
                        <a16:creationId xmlns:a16="http://schemas.microsoft.com/office/drawing/2014/main" id="{2EBBFD8B-2D36-E329-EB66-AF3287A585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1" name="Group 10">
                <a:extLst>
                  <a:ext uri="{FF2B5EF4-FFF2-40B4-BE49-F238E27FC236}">
                    <a16:creationId xmlns:a16="http://schemas.microsoft.com/office/drawing/2014/main" id="{D06447F1-9BEC-3B87-BB32-191FA43AF03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2" name="Group 11">
                  <a:extLst>
                    <a:ext uri="{FF2B5EF4-FFF2-40B4-BE49-F238E27FC236}">
                      <a16:creationId xmlns:a16="http://schemas.microsoft.com/office/drawing/2014/main" id="{9C5EF3DE-B07E-D485-E31C-3594D9BC20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D3AFEFF8-8B08-9A6A-2ABC-B7AC1E804B4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911E6C5C-E6C0-1635-8A8E-18A6C9AC4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A3E77BF5-0B00-BE87-3AF1-AC7557C235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8" name="Title 1">
            <a:extLst>
              <a:ext uri="{FF2B5EF4-FFF2-40B4-BE49-F238E27FC236}">
                <a16:creationId xmlns:a16="http://schemas.microsoft.com/office/drawing/2014/main" id="{ABDBC601-EF17-43ED-E11A-47AF443F0459}"/>
              </a:ext>
            </a:extLst>
          </p:cNvPr>
          <p:cNvSpPr>
            <a:spLocks noGrp="1"/>
          </p:cNvSpPr>
          <p:nvPr>
            <p:ph type="title"/>
          </p:nvPr>
        </p:nvSpPr>
        <p:spPr>
          <a:xfrm>
            <a:off x="612648" y="685802"/>
            <a:ext cx="8226552" cy="2250780"/>
          </a:xfrm>
          <a:prstGeom prst="rect">
            <a:avLst/>
          </a:prstGeom>
        </p:spPr>
        <p:txBody>
          <a:bodyPr anchor="b">
            <a:noAutofit/>
          </a:bodyPr>
          <a:lstStyle>
            <a:lvl1pPr>
              <a:defRPr sz="4000">
                <a:solidFill>
                  <a:schemeClr val="tx1">
                    <a:lumMod val="75000"/>
                    <a:lumOff val="25000"/>
                  </a:schemeClr>
                </a:solidFill>
              </a:defRPr>
            </a:lvl1pPr>
          </a:lstStyle>
          <a:p>
            <a:r>
              <a:rPr lang="en-US" dirty="0"/>
              <a:t>Click to edit Master title style</a:t>
            </a:r>
          </a:p>
        </p:txBody>
      </p:sp>
      <p:sp>
        <p:nvSpPr>
          <p:cNvPr id="39" name="Content Placeholder 7">
            <a:extLst>
              <a:ext uri="{FF2B5EF4-FFF2-40B4-BE49-F238E27FC236}">
                <a16:creationId xmlns:a16="http://schemas.microsoft.com/office/drawing/2014/main" id="{0FA9591D-3E3F-856B-F084-D47E87FA27B8}"/>
              </a:ext>
            </a:extLst>
          </p:cNvPr>
          <p:cNvSpPr>
            <a:spLocks noGrp="1"/>
          </p:cNvSpPr>
          <p:nvPr>
            <p:ph sz="quarter" idx="13"/>
          </p:nvPr>
        </p:nvSpPr>
        <p:spPr>
          <a:xfrm>
            <a:off x="612775" y="3429000"/>
            <a:ext cx="8226437" cy="2620736"/>
          </a:xfrm>
        </p:spPr>
        <p:txBody>
          <a:bodyPr>
            <a:noAutofit/>
          </a:bodyPr>
          <a:lstStyle>
            <a:lvl1pPr marL="0" indent="0">
              <a:buNone/>
              <a:defRPr sz="1800" cap="all" baseline="0">
                <a:solidFill>
                  <a:schemeClr val="tx1">
                    <a:lumMod val="75000"/>
                    <a:lumOff val="25000"/>
                  </a:schemeClr>
                </a:solidFill>
              </a:defRPr>
            </a:lvl1pPr>
            <a:lvl2pPr marL="228600" indent="0">
              <a:buNone/>
              <a:defRPr sz="1800" cap="all" baseline="0">
                <a:solidFill>
                  <a:schemeClr val="tx1">
                    <a:lumMod val="75000"/>
                    <a:lumOff val="25000"/>
                  </a:schemeClr>
                </a:solidFill>
              </a:defRPr>
            </a:lvl2pPr>
            <a:lvl3pPr marL="457200" indent="0">
              <a:buNone/>
              <a:defRPr sz="1800" cap="all" baseline="0">
                <a:solidFill>
                  <a:schemeClr val="tx1">
                    <a:lumMod val="75000"/>
                    <a:lumOff val="25000"/>
                  </a:schemeClr>
                </a:solidFill>
              </a:defRPr>
            </a:lvl3pPr>
            <a:lvl4pPr marL="685800" indent="0">
              <a:buNone/>
              <a:defRPr sz="1800" cap="all" baseline="0">
                <a:solidFill>
                  <a:schemeClr val="tx1">
                    <a:lumMod val="75000"/>
                    <a:lumOff val="25000"/>
                  </a:schemeClr>
                </a:solidFill>
              </a:defRPr>
            </a:lvl4pPr>
            <a:lvl5pPr marL="914400" indent="0">
              <a:buNone/>
              <a:defRPr sz="1800" cap="all" baseline="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343955"/>
            <a:ext cx="2202644" cy="365125"/>
          </a:xfrm>
          <a:prstGeom prst="rect">
            <a:avLst/>
          </a:prstGeom>
        </p:spPr>
        <p:txBody>
          <a:bodyPr/>
          <a:lstStyle>
            <a:lvl1pPr>
              <a:defRPr>
                <a:solidFill>
                  <a:schemeClr val="tx1">
                    <a:lumMod val="75000"/>
                    <a:lumOff val="25000"/>
                  </a:schemeClr>
                </a:solidFill>
              </a:defRPr>
            </a:lvl1p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343955"/>
            <a:ext cx="2805405" cy="365125"/>
          </a:xfrm>
          <a:prstGeom prst="rect">
            <a:avLst/>
          </a:prstGeom>
        </p:spPr>
        <p:txBody>
          <a:bodyPr/>
          <a:lstStyle>
            <a:lvl1pPr>
              <a:defRPr>
                <a:solidFill>
                  <a:schemeClr val="tx1">
                    <a:lumMod val="75000"/>
                    <a:lumOff val="25000"/>
                  </a:schemeClr>
                </a:solidFill>
              </a:defRPr>
            </a:lvl1p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8409993" y="6343955"/>
            <a:ext cx="429207" cy="365125"/>
          </a:xfrm>
          <a:prstGeom prst="rect">
            <a:avLst/>
          </a:prstGeom>
        </p:spPr>
        <p:txBody>
          <a:bodyPr/>
          <a:lstStyle>
            <a:lvl1pPr>
              <a:defRPr>
                <a:solidFill>
                  <a:schemeClr val="tx1">
                    <a:lumMod val="75000"/>
                    <a:lumOff val="25000"/>
                  </a:schemeClr>
                </a:solidFill>
              </a:defRPr>
            </a:lvl1pPr>
          </a:lstStyle>
          <a:p>
            <a:fld id="{AEAA3239-9EA4-4A65-A281-97F994456D9F}" type="slidenum">
              <a:rPr lang="en-US" smtClean="0"/>
              <a:pPr/>
              <a:t>‹#›</a:t>
            </a:fld>
            <a:endParaRPr lang="en-US"/>
          </a:p>
        </p:txBody>
      </p:sp>
      <p:cxnSp>
        <p:nvCxnSpPr>
          <p:cNvPr id="2" name="Straight Connector 1">
            <a:extLst>
              <a:ext uri="{FF2B5EF4-FFF2-40B4-BE49-F238E27FC236}">
                <a16:creationId xmlns:a16="http://schemas.microsoft.com/office/drawing/2014/main" id="{4456575F-43CC-E7A8-7305-3C73B4FC75BD}"/>
              </a:ext>
            </a:extLst>
          </p:cNvPr>
          <p:cNvCxnSpPr>
            <a:cxnSpLocks/>
          </p:cNvCxnSpPr>
          <p:nvPr userDrawn="1"/>
        </p:nvCxnSpPr>
        <p:spPr>
          <a:xfrm>
            <a:off x="714375" y="3182791"/>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6246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Picture 2">
    <p:spTree>
      <p:nvGrpSpPr>
        <p:cNvPr id="1" name=""/>
        <p:cNvGrpSpPr/>
        <p:nvPr/>
      </p:nvGrpSpPr>
      <p:grpSpPr>
        <a:xfrm>
          <a:off x="0" y="0"/>
          <a:ext cx="0" cy="0"/>
          <a:chOff x="0" y="0"/>
          <a:chExt cx="0" cy="0"/>
        </a:xfrm>
      </p:grpSpPr>
      <p:grpSp>
        <p:nvGrpSpPr>
          <p:cNvPr id="3" name="Vector">
            <a:extLst>
              <a:ext uri="{FF2B5EF4-FFF2-40B4-BE49-F238E27FC236}">
                <a16:creationId xmlns:a16="http://schemas.microsoft.com/office/drawing/2014/main" id="{05BC5FEA-7AAF-F0C6-F596-0A63B82981B9}"/>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8034190" y="858838"/>
            <a:ext cx="2216150" cy="1177924"/>
            <a:chOff x="4987925" y="2840038"/>
            <a:chExt cx="2216150" cy="1177924"/>
          </a:xfrm>
        </p:grpSpPr>
        <p:sp>
          <p:nvSpPr>
            <p:cNvPr id="4" name="Rectangle 3">
              <a:extLst>
                <a:ext uri="{FF2B5EF4-FFF2-40B4-BE49-F238E27FC236}">
                  <a16:creationId xmlns:a16="http://schemas.microsoft.com/office/drawing/2014/main" id="{4F0F91CF-DA5C-92E6-E259-06EB35D02DBA}"/>
                </a:ext>
                <a:ext uri="{C183D7F6-B498-43B3-948B-1728B52AA6E4}">
                  <adec:decorative xmlns:adec="http://schemas.microsoft.com/office/drawing/2017/decorative" val="1"/>
                </a:ext>
              </a:extLst>
            </p:cNvPr>
            <p:cNvSpPr>
              <a:spLocks/>
            </p:cNvSpPr>
            <p:nvPr userDrawn="1">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590A6D5C-58C6-FEAD-68C8-24D2A3D56E23}"/>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6" name="Group 5">
                <a:extLst>
                  <a:ext uri="{FF2B5EF4-FFF2-40B4-BE49-F238E27FC236}">
                    <a16:creationId xmlns:a16="http://schemas.microsoft.com/office/drawing/2014/main" id="{A90926D2-838C-FBAD-9106-B5A110A5B61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CCAB97FA-3590-3E85-EC04-2D8629BF66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857AF2EC-F313-8348-C809-8177932736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BBDA2187-09E1-36CB-CC34-C2A68B7444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3">
                <a:extLst>
                  <a:ext uri="{FF2B5EF4-FFF2-40B4-BE49-F238E27FC236}">
                    <a16:creationId xmlns:a16="http://schemas.microsoft.com/office/drawing/2014/main" id="{C2789EB6-B58C-B0A4-96BE-1114C7775A2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3" name="Freeform 68">
                  <a:extLst>
                    <a:ext uri="{FF2B5EF4-FFF2-40B4-BE49-F238E27FC236}">
                      <a16:creationId xmlns:a16="http://schemas.microsoft.com/office/drawing/2014/main" id="{52069191-F544-13F2-C808-AA9DE0883B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id="{886F9107-7BA2-7341-3D65-956BBB0D5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Line 70">
                  <a:extLst>
                    <a:ext uri="{FF2B5EF4-FFF2-40B4-BE49-F238E27FC236}">
                      <a16:creationId xmlns:a16="http://schemas.microsoft.com/office/drawing/2014/main" id="{5D813785-2AF4-1081-B91E-8A290C54B6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2" name="Rectangle 1">
            <a:extLst>
              <a:ext uri="{FF2B5EF4-FFF2-40B4-BE49-F238E27FC236}">
                <a16:creationId xmlns:a16="http://schemas.microsoft.com/office/drawing/2014/main" id="{055E2131-6122-D702-6ACB-2368A1E59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17" name="Title 1">
            <a:extLst>
              <a:ext uri="{FF2B5EF4-FFF2-40B4-BE49-F238E27FC236}">
                <a16:creationId xmlns:a16="http://schemas.microsoft.com/office/drawing/2014/main" id="{747188C3-B888-04ED-88FD-00077E25ED67}"/>
              </a:ext>
            </a:extLst>
          </p:cNvPr>
          <p:cNvSpPr>
            <a:spLocks noGrp="1"/>
          </p:cNvSpPr>
          <p:nvPr>
            <p:ph type="ctrTitle"/>
          </p:nvPr>
        </p:nvSpPr>
        <p:spPr>
          <a:xfrm>
            <a:off x="6704598" y="2339742"/>
            <a:ext cx="4856348" cy="1546458"/>
          </a:xfrm>
          <a:prstGeom prst="rect">
            <a:avLst/>
          </a:prstGeom>
        </p:spPr>
        <p:txBody>
          <a:bodyPr vert="horz" lIns="91440" tIns="45720" rIns="91440" bIns="45720" rtlCol="0" anchor="b">
            <a:noAutofit/>
          </a:bodyPr>
          <a:lstStyle>
            <a:lvl1pPr algn="ctr">
              <a:defRPr lang="en-US" sz="4000" dirty="0"/>
            </a:lvl1pPr>
          </a:lstStyle>
          <a:p>
            <a:pPr lvl="0"/>
            <a:r>
              <a:rPr lang="en-US" dirty="0"/>
              <a:t>Click to edit Master title style</a:t>
            </a:r>
          </a:p>
        </p:txBody>
      </p:sp>
      <p:sp>
        <p:nvSpPr>
          <p:cNvPr id="18" name="Subtitle 2">
            <a:extLst>
              <a:ext uri="{FF2B5EF4-FFF2-40B4-BE49-F238E27FC236}">
                <a16:creationId xmlns:a16="http://schemas.microsoft.com/office/drawing/2014/main" id="{A7603D50-928A-CF87-EECC-DA89E7864746}"/>
              </a:ext>
            </a:extLst>
          </p:cNvPr>
          <p:cNvSpPr>
            <a:spLocks noGrp="1"/>
          </p:cNvSpPr>
          <p:nvPr>
            <p:ph type="subTitle" idx="1"/>
          </p:nvPr>
        </p:nvSpPr>
        <p:spPr>
          <a:xfrm>
            <a:off x="6704598" y="4142852"/>
            <a:ext cx="4856348" cy="2029344"/>
          </a:xfrm>
        </p:spPr>
        <p:txBody>
          <a:bodyPr vert="horz" lIns="91440" tIns="45720" rIns="91440" bIns="45720" rtlCol="0">
            <a:noAutofit/>
          </a:bodyPr>
          <a:lstStyle>
            <a:lvl1pPr marL="0" indent="0" algn="ctr">
              <a:buNone/>
              <a:defRPr lang="en-US" sz="1800" cap="all" spc="100" baseline="0" dirty="0">
                <a:solidFill>
                  <a:schemeClr val="tx1">
                    <a:lumMod val="65000"/>
                    <a:lumOff val="35000"/>
                  </a:schemeClr>
                </a:solidFill>
              </a:defRPr>
            </a:lvl1pPr>
          </a:lstStyle>
          <a:p>
            <a:pPr lvl="0"/>
            <a:r>
              <a:rPr lang="en-US" dirty="0"/>
              <a:t>Click to edit Master subtitle style</a:t>
            </a:r>
          </a:p>
        </p:txBody>
      </p:sp>
      <p:sp>
        <p:nvSpPr>
          <p:cNvPr id="8" name="Picture Placeholder 24">
            <a:extLst>
              <a:ext uri="{FF2B5EF4-FFF2-40B4-BE49-F238E27FC236}">
                <a16:creationId xmlns:a16="http://schemas.microsoft.com/office/drawing/2014/main" id="{ECD41283-05EB-5E8A-99FA-EF1E9F10D257}"/>
              </a:ext>
            </a:extLst>
          </p:cNvPr>
          <p:cNvSpPr>
            <a:spLocks noGrp="1"/>
          </p:cNvSpPr>
          <p:nvPr>
            <p:ph type="pic" sz="quarter" idx="17" hasCustomPrompt="1"/>
          </p:nvPr>
        </p:nvSpPr>
        <p:spPr>
          <a:xfrm>
            <a:off x="272796" y="233172"/>
            <a:ext cx="5550408" cy="6391656"/>
          </a:xfrm>
          <a:blipFill>
            <a:blip r:embed="rId2">
              <a:alphaModFix amt="60000"/>
            </a:blip>
            <a:stretch>
              <a:fillRect/>
            </a:stretch>
          </a:blipFill>
        </p:spPr>
        <p:txBody>
          <a:bodyPr/>
          <a:lstStyle>
            <a:lvl1pPr>
              <a:defRPr/>
            </a:lvl1pPr>
          </a:lstStyle>
          <a:p>
            <a:r>
              <a:rPr lang="en-US" dirty="0"/>
              <a:t> </a:t>
            </a:r>
          </a:p>
        </p:txBody>
      </p:sp>
      <p:sp>
        <p:nvSpPr>
          <p:cNvPr id="26" name="Footer Placeholder 7">
            <a:extLst>
              <a:ext uri="{FF2B5EF4-FFF2-40B4-BE49-F238E27FC236}">
                <a16:creationId xmlns:a16="http://schemas.microsoft.com/office/drawing/2014/main" id="{98746AF5-45F6-8A1D-B9A2-A5E96DA07A89}"/>
              </a:ext>
            </a:extLst>
          </p:cNvPr>
          <p:cNvSpPr>
            <a:spLocks noGrp="1"/>
          </p:cNvSpPr>
          <p:nvPr>
            <p:ph type="ftr" sz="quarter" idx="15"/>
          </p:nvPr>
        </p:nvSpPr>
        <p:spPr>
          <a:xfrm>
            <a:off x="6704598" y="6338703"/>
            <a:ext cx="2070484" cy="365125"/>
          </a:xfrm>
          <a:prstGeom prst="rect">
            <a:avLst/>
          </a:prstGeom>
        </p:spPr>
        <p:txBody>
          <a:bodyPr>
            <a:noAutofit/>
          </a:bodyPr>
          <a:lstStyle/>
          <a:p>
            <a:r>
              <a:rPr lang="en-US"/>
              <a:t>Sample Footer Text</a:t>
            </a:r>
          </a:p>
        </p:txBody>
      </p:sp>
      <p:sp>
        <p:nvSpPr>
          <p:cNvPr id="27" name="Date Placeholder 6">
            <a:extLst>
              <a:ext uri="{FF2B5EF4-FFF2-40B4-BE49-F238E27FC236}">
                <a16:creationId xmlns:a16="http://schemas.microsoft.com/office/drawing/2014/main" id="{3CDB4CF3-D437-A576-6D88-391341E6619F}"/>
              </a:ext>
            </a:extLst>
          </p:cNvPr>
          <p:cNvSpPr>
            <a:spLocks noGrp="1"/>
          </p:cNvSpPr>
          <p:nvPr>
            <p:ph type="dt" sz="half" idx="14"/>
          </p:nvPr>
        </p:nvSpPr>
        <p:spPr>
          <a:xfrm>
            <a:off x="9739161" y="6338703"/>
            <a:ext cx="1392578" cy="365125"/>
          </a:xfrm>
          <a:prstGeom prst="rect">
            <a:avLst/>
          </a:prstGeom>
        </p:spPr>
        <p:txBody>
          <a:bodyPr>
            <a:noAutofit/>
          </a:bodyPr>
          <a:lstStyle/>
          <a:p>
            <a:r>
              <a:rPr lang="en-US"/>
              <a:t>20xx</a:t>
            </a:r>
          </a:p>
        </p:txBody>
      </p:sp>
      <p:sp>
        <p:nvSpPr>
          <p:cNvPr id="28" name="Slide Number Placeholder 8">
            <a:extLst>
              <a:ext uri="{FF2B5EF4-FFF2-40B4-BE49-F238E27FC236}">
                <a16:creationId xmlns:a16="http://schemas.microsoft.com/office/drawing/2014/main" id="{D691BA2D-39A6-C5EA-8537-54C0F1EDC193}"/>
              </a:ext>
            </a:extLst>
          </p:cNvPr>
          <p:cNvSpPr>
            <a:spLocks noGrp="1"/>
          </p:cNvSpPr>
          <p:nvPr>
            <p:ph type="sldNum" sz="quarter" idx="16"/>
          </p:nvPr>
        </p:nvSpPr>
        <p:spPr>
          <a:xfrm>
            <a:off x="11131739" y="6342301"/>
            <a:ext cx="429207" cy="365125"/>
          </a:xfrm>
          <a:prstGeom prst="rect">
            <a:avLst/>
          </a:prstGeo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3618580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Picture 3">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303A30A-E163-EC69-BC74-DBBB57D2DF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0"/>
            <a:ext cx="5212862"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824728" y="685805"/>
            <a:ext cx="5760720" cy="2925456"/>
          </a:xfrm>
          <a:prstGeom prst="rect">
            <a:avLst/>
          </a:prstGeom>
        </p:spPr>
        <p:txBody>
          <a:bodyPr vert="horz" lIns="91440" tIns="45720" rIns="91440" bIns="45720" rtlCol="0" anchor="b">
            <a:noAutofit/>
          </a:bodyPr>
          <a:lstStyle>
            <a:lvl1pPr>
              <a:defRPr lang="en-US" sz="40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5815584" y="4142852"/>
            <a:ext cx="5760719" cy="2029344"/>
          </a:xfrm>
        </p:spPr>
        <p:txBody>
          <a:bodyPr vert="horz" lIns="91440" tIns="45720" rIns="91440" bIns="45720" rtlCol="0">
            <a:noAutofit/>
          </a:bodyPr>
          <a:lstStyle>
            <a:lvl1pPr marL="0" indent="0">
              <a:buNone/>
              <a:defRPr lang="en-US" sz="1800" cap="all" spc="100" baseline="0" dirty="0">
                <a:solidFill>
                  <a:schemeClr val="tx1">
                    <a:lumMod val="65000"/>
                    <a:lumOff val="35000"/>
                  </a:schemeClr>
                </a:solidFill>
              </a:defRPr>
            </a:lvl1pPr>
          </a:lstStyle>
          <a:p>
            <a:pPr lvl="0"/>
            <a:r>
              <a:rPr lang="en-US"/>
              <a:t>Click to edit Master subtitle style</a:t>
            </a:r>
          </a:p>
        </p:txBody>
      </p:sp>
      <p:sp>
        <p:nvSpPr>
          <p:cNvPr id="15" name="Picture Placeholder 24">
            <a:extLst>
              <a:ext uri="{FF2B5EF4-FFF2-40B4-BE49-F238E27FC236}">
                <a16:creationId xmlns:a16="http://schemas.microsoft.com/office/drawing/2014/main" id="{CEBB28F2-4B93-B449-3651-1A13235A406A}"/>
              </a:ext>
            </a:extLst>
          </p:cNvPr>
          <p:cNvSpPr>
            <a:spLocks noGrp="1"/>
          </p:cNvSpPr>
          <p:nvPr>
            <p:ph type="pic" sz="quarter" idx="17" hasCustomPrompt="1"/>
          </p:nvPr>
        </p:nvSpPr>
        <p:spPr>
          <a:xfrm>
            <a:off x="272796" y="233172"/>
            <a:ext cx="4663440" cy="6391656"/>
          </a:xfrm>
          <a:blipFill>
            <a:blip r:embed="rId2">
              <a:alphaModFix amt="60000"/>
            </a:blip>
            <a:stretch>
              <a:fillRect/>
            </a:stretch>
          </a:blipFill>
        </p:spPr>
        <p:txBody>
          <a:bodyPr/>
          <a:lstStyle>
            <a:lvl1pPr>
              <a:defRPr/>
            </a:lvl1pPr>
          </a:lstStyle>
          <a:p>
            <a:r>
              <a:rPr lang="en-US" dirty="0"/>
              <a:t> </a:t>
            </a:r>
          </a:p>
        </p:txBody>
      </p:sp>
      <p:cxnSp>
        <p:nvCxnSpPr>
          <p:cNvPr id="19" name="Straight Connector 18">
            <a:extLst>
              <a:ext uri="{FF2B5EF4-FFF2-40B4-BE49-F238E27FC236}">
                <a16:creationId xmlns:a16="http://schemas.microsoft.com/office/drawing/2014/main" id="{EA012170-4B32-903F-0861-DB263F28C32E}"/>
              </a:ext>
            </a:extLst>
          </p:cNvPr>
          <p:cNvCxnSpPr>
            <a:cxnSpLocks/>
          </p:cNvCxnSpPr>
          <p:nvPr userDrawn="1"/>
        </p:nvCxnSpPr>
        <p:spPr>
          <a:xfrm>
            <a:off x="5929503" y="3877056"/>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5824728" y="6343955"/>
            <a:ext cx="3014472" cy="365125"/>
          </a:xfrm>
          <a:prstGeom prst="rect">
            <a:avLst/>
          </a:prstGeom>
        </p:spPr>
        <p:txBody>
          <a:bodyPr>
            <a:noAutofit/>
          </a:bodyPr>
          <a:lstStyle>
            <a:lvl1pPr>
              <a:defRPr>
                <a:solidFill>
                  <a:schemeClr val="tx1">
                    <a:lumMod val="65000"/>
                    <a:lumOff val="35000"/>
                  </a:schemeClr>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9618883" y="6343955"/>
            <a:ext cx="1475163" cy="365125"/>
          </a:xfrm>
          <a:prstGeom prst="rect">
            <a:avLst/>
          </a:prstGeom>
        </p:spPr>
        <p:txBody>
          <a:bodyPr>
            <a:noAutofit/>
          </a:bodyPr>
          <a:lstStyle>
            <a:lvl1pPr>
              <a:defRPr>
                <a:solidFill>
                  <a:schemeClr val="tx1">
                    <a:lumMod val="65000"/>
                    <a:lumOff val="35000"/>
                  </a:schemeClr>
                </a:solidFill>
                <a:effectLst/>
              </a:defRPr>
            </a:lvl1pPr>
          </a:lstStyle>
          <a:p>
            <a:r>
              <a:rPr lang="en-US"/>
              <a:t>20xx</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147096" y="6343955"/>
            <a:ext cx="429207" cy="365125"/>
          </a:xfrm>
          <a:prstGeom prst="rect">
            <a:avLst/>
          </a:prstGeom>
        </p:spPr>
        <p:txBody>
          <a:bodyPr>
            <a:noAutofit/>
          </a:bodyPr>
          <a:lstStyle>
            <a:lvl1pPr>
              <a:defRPr>
                <a:solidFill>
                  <a:schemeClr val="tx1">
                    <a:lumMod val="65000"/>
                    <a:lumOff val="35000"/>
                  </a:schemeClr>
                </a:solidFill>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218842842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Picture 4">
    <p:spTree>
      <p:nvGrpSpPr>
        <p:cNvPr id="1" name=""/>
        <p:cNvGrpSpPr/>
        <p:nvPr/>
      </p:nvGrpSpPr>
      <p:grpSpPr>
        <a:xfrm>
          <a:off x="0" y="0"/>
          <a:ext cx="0" cy="0"/>
          <a:chOff x="0" y="0"/>
          <a:chExt cx="0" cy="0"/>
        </a:xfrm>
      </p:grpSpPr>
      <p:grpSp>
        <p:nvGrpSpPr>
          <p:cNvPr id="4" name="Vector">
            <a:extLst>
              <a:ext uri="{FF2B5EF4-FFF2-40B4-BE49-F238E27FC236}">
                <a16:creationId xmlns:a16="http://schemas.microsoft.com/office/drawing/2014/main" id="{2D6E1CE8-4390-5ACE-1DD7-69C044B389CE}"/>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a:off x="1973453" y="49440"/>
            <a:ext cx="2216150" cy="1177924"/>
            <a:chOff x="4987925" y="2840038"/>
            <a:chExt cx="2216150" cy="1177924"/>
          </a:xfrm>
        </p:grpSpPr>
        <p:sp>
          <p:nvSpPr>
            <p:cNvPr id="5" name="Rectangle 4">
              <a:extLst>
                <a:ext uri="{FF2B5EF4-FFF2-40B4-BE49-F238E27FC236}">
                  <a16:creationId xmlns:a16="http://schemas.microsoft.com/office/drawing/2014/main" id="{7229E3A5-61F4-8686-47E6-23AA4BA88D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7E856271-928E-846B-40C6-6722B0F7124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0" name="Group 9">
                <a:extLst>
                  <a:ext uri="{FF2B5EF4-FFF2-40B4-BE49-F238E27FC236}">
                    <a16:creationId xmlns:a16="http://schemas.microsoft.com/office/drawing/2014/main" id="{8DAAEDEF-71AF-EADA-0548-E25C605A8FE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6" name="Freeform 68">
                  <a:extLst>
                    <a:ext uri="{FF2B5EF4-FFF2-40B4-BE49-F238E27FC236}">
                      <a16:creationId xmlns:a16="http://schemas.microsoft.com/office/drawing/2014/main" id="{5EE50072-C4FB-0181-60E5-434A03ED13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68EBE8D7-3188-E72D-5F72-28D808D755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Line 70">
                  <a:extLst>
                    <a:ext uri="{FF2B5EF4-FFF2-40B4-BE49-F238E27FC236}">
                      <a16:creationId xmlns:a16="http://schemas.microsoft.com/office/drawing/2014/main" id="{D1EF8C51-DD1D-E2EF-691E-3A7AF07DD4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32DB78EC-1B67-FA19-9EC4-3F3CCB2547F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3" name="Freeform 68">
                  <a:extLst>
                    <a:ext uri="{FF2B5EF4-FFF2-40B4-BE49-F238E27FC236}">
                      <a16:creationId xmlns:a16="http://schemas.microsoft.com/office/drawing/2014/main" id="{4E17A2ED-C8D3-9216-DC04-61913804B8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9">
                  <a:extLst>
                    <a:ext uri="{FF2B5EF4-FFF2-40B4-BE49-F238E27FC236}">
                      <a16:creationId xmlns:a16="http://schemas.microsoft.com/office/drawing/2014/main" id="{55D467ED-D0EE-8D50-0125-5B3493E6E8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Line 70">
                  <a:extLst>
                    <a:ext uri="{FF2B5EF4-FFF2-40B4-BE49-F238E27FC236}">
                      <a16:creationId xmlns:a16="http://schemas.microsoft.com/office/drawing/2014/main" id="{BD34E8D5-1825-4F71-AD4E-312BFCBBA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19" name="Rectangle 18">
            <a:extLst>
              <a:ext uri="{FF2B5EF4-FFF2-40B4-BE49-F238E27FC236}">
                <a16:creationId xmlns:a16="http://schemas.microsoft.com/office/drawing/2014/main" id="{AD866302-BF6C-48AB-E342-8566591465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3372" y="0"/>
            <a:ext cx="6096000"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9" name="Title 1">
            <a:extLst>
              <a:ext uri="{FF2B5EF4-FFF2-40B4-BE49-F238E27FC236}">
                <a16:creationId xmlns:a16="http://schemas.microsoft.com/office/drawing/2014/main" id="{5659DA3C-D7CD-154F-F462-687885B1F50B}"/>
              </a:ext>
            </a:extLst>
          </p:cNvPr>
          <p:cNvSpPr>
            <a:spLocks noGrp="1"/>
          </p:cNvSpPr>
          <p:nvPr>
            <p:ph type="ctrTitle"/>
          </p:nvPr>
        </p:nvSpPr>
        <p:spPr>
          <a:xfrm>
            <a:off x="609600" y="2154268"/>
            <a:ext cx="4856348" cy="1731932"/>
          </a:xfrm>
          <a:prstGeom prst="rect">
            <a:avLst/>
          </a:prstGeom>
        </p:spPr>
        <p:txBody>
          <a:bodyPr vert="horz" lIns="91440" tIns="45720" rIns="91440" bIns="45720" rtlCol="0" anchor="b">
            <a:noAutofit/>
          </a:bodyPr>
          <a:lstStyle>
            <a:lvl1pPr algn="ctr">
              <a:defRPr lang="en-US" sz="4000" dirty="0"/>
            </a:lvl1pPr>
          </a:lstStyle>
          <a:p>
            <a:pPr lvl="0"/>
            <a:r>
              <a:rPr lang="en-US" dirty="0"/>
              <a:t>Click to edit Master title style</a:t>
            </a:r>
          </a:p>
        </p:txBody>
      </p:sp>
      <p:sp>
        <p:nvSpPr>
          <p:cNvPr id="30" name="Subtitle 2">
            <a:extLst>
              <a:ext uri="{FF2B5EF4-FFF2-40B4-BE49-F238E27FC236}">
                <a16:creationId xmlns:a16="http://schemas.microsoft.com/office/drawing/2014/main" id="{9D145525-9A2E-54DF-B47A-74AFF1644A46}"/>
              </a:ext>
            </a:extLst>
          </p:cNvPr>
          <p:cNvSpPr>
            <a:spLocks noGrp="1"/>
          </p:cNvSpPr>
          <p:nvPr>
            <p:ph type="subTitle" idx="1"/>
          </p:nvPr>
        </p:nvSpPr>
        <p:spPr>
          <a:xfrm>
            <a:off x="609600" y="4142852"/>
            <a:ext cx="4856348" cy="2029344"/>
          </a:xfrm>
        </p:spPr>
        <p:txBody>
          <a:bodyPr vert="horz" lIns="91440" tIns="45720" rIns="91440" bIns="45720" rtlCol="0">
            <a:noAutofit/>
          </a:bodyPr>
          <a:lstStyle>
            <a:lvl1pPr marL="0" indent="0" algn="ctr">
              <a:buNone/>
              <a:defRPr lang="en-US" sz="1800" cap="all" spc="100" baseline="0" dirty="0">
                <a:solidFill>
                  <a:schemeClr val="tx1">
                    <a:lumMod val="65000"/>
                    <a:lumOff val="35000"/>
                  </a:schemeClr>
                </a:solidFill>
              </a:defRPr>
            </a:lvl1pPr>
          </a:lstStyle>
          <a:p>
            <a:pPr lvl="0"/>
            <a:r>
              <a:rPr lang="en-US" dirty="0"/>
              <a:t>Click to edit Master subtitle style</a:t>
            </a:r>
          </a:p>
        </p:txBody>
      </p:sp>
      <p:sp>
        <p:nvSpPr>
          <p:cNvPr id="11" name="Footer Placeholder 7">
            <a:extLst>
              <a:ext uri="{FF2B5EF4-FFF2-40B4-BE49-F238E27FC236}">
                <a16:creationId xmlns:a16="http://schemas.microsoft.com/office/drawing/2014/main" id="{B06B9EBB-080E-1157-1D8D-295A6B243162}"/>
              </a:ext>
            </a:extLst>
          </p:cNvPr>
          <p:cNvSpPr>
            <a:spLocks noGrp="1"/>
          </p:cNvSpPr>
          <p:nvPr>
            <p:ph type="ftr" sz="quarter" idx="15"/>
          </p:nvPr>
        </p:nvSpPr>
        <p:spPr>
          <a:xfrm>
            <a:off x="609600" y="6338703"/>
            <a:ext cx="2070484" cy="365125"/>
          </a:xfrm>
          <a:prstGeom prst="rect">
            <a:avLst/>
          </a:prstGeom>
        </p:spPr>
        <p:txBody>
          <a:bodyPr>
            <a:noAutofit/>
          </a:bodyPr>
          <a:lstStyle/>
          <a:p>
            <a:r>
              <a:rPr lang="en-US"/>
              <a:t>Sample Footer Text</a:t>
            </a:r>
          </a:p>
        </p:txBody>
      </p:sp>
      <p:sp>
        <p:nvSpPr>
          <p:cNvPr id="20" name="Date Placeholder 6">
            <a:extLst>
              <a:ext uri="{FF2B5EF4-FFF2-40B4-BE49-F238E27FC236}">
                <a16:creationId xmlns:a16="http://schemas.microsoft.com/office/drawing/2014/main" id="{0286A2F7-FABC-71C8-AB4B-75C59CDB94A3}"/>
              </a:ext>
            </a:extLst>
          </p:cNvPr>
          <p:cNvSpPr>
            <a:spLocks noGrp="1"/>
          </p:cNvSpPr>
          <p:nvPr>
            <p:ph type="dt" sz="half" idx="14"/>
          </p:nvPr>
        </p:nvSpPr>
        <p:spPr>
          <a:xfrm>
            <a:off x="3644163" y="6338703"/>
            <a:ext cx="1392578" cy="365125"/>
          </a:xfrm>
          <a:prstGeom prst="rect">
            <a:avLst/>
          </a:prstGeom>
        </p:spPr>
        <p:txBody>
          <a:bodyPr>
            <a:noAutofit/>
          </a:bodyPr>
          <a:lstStyle/>
          <a:p>
            <a:r>
              <a:rPr lang="en-US"/>
              <a:t>20xx</a:t>
            </a:r>
          </a:p>
        </p:txBody>
      </p:sp>
      <p:sp>
        <p:nvSpPr>
          <p:cNvPr id="23" name="Slide Number Placeholder 8">
            <a:extLst>
              <a:ext uri="{FF2B5EF4-FFF2-40B4-BE49-F238E27FC236}">
                <a16:creationId xmlns:a16="http://schemas.microsoft.com/office/drawing/2014/main" id="{C7D89BBA-1AAB-50AB-2746-4785C0852466}"/>
              </a:ext>
            </a:extLst>
          </p:cNvPr>
          <p:cNvSpPr>
            <a:spLocks noGrp="1"/>
          </p:cNvSpPr>
          <p:nvPr>
            <p:ph type="sldNum" sz="quarter" idx="16"/>
          </p:nvPr>
        </p:nvSpPr>
        <p:spPr>
          <a:xfrm>
            <a:off x="5036741" y="6342301"/>
            <a:ext cx="429207" cy="365125"/>
          </a:xfrm>
          <a:prstGeom prst="rect">
            <a:avLst/>
          </a:prstGeom>
        </p:spPr>
        <p:txBody>
          <a:bodyPr>
            <a:noAutofit/>
          </a:bodyPr>
          <a:lstStyle/>
          <a:p>
            <a:fld id="{AEAA3239-9EA4-4A65-A281-97F994456D9F}" type="slidenum">
              <a:rPr lang="en-US" smtClean="0"/>
              <a:t>‹#›</a:t>
            </a:fld>
            <a:endParaRPr lang="en-US"/>
          </a:p>
        </p:txBody>
      </p:sp>
      <p:sp>
        <p:nvSpPr>
          <p:cNvPr id="25" name="Picture Placeholder 24">
            <a:extLst>
              <a:ext uri="{FF2B5EF4-FFF2-40B4-BE49-F238E27FC236}">
                <a16:creationId xmlns:a16="http://schemas.microsoft.com/office/drawing/2014/main" id="{C24EDDD8-4D74-1A47-643C-D82EABD1F2E1}"/>
              </a:ext>
            </a:extLst>
          </p:cNvPr>
          <p:cNvSpPr>
            <a:spLocks noGrp="1"/>
          </p:cNvSpPr>
          <p:nvPr>
            <p:ph type="pic" sz="quarter" idx="17" hasCustomPrompt="1"/>
          </p:nvPr>
        </p:nvSpPr>
        <p:spPr>
          <a:xfrm>
            <a:off x="6366168" y="233172"/>
            <a:ext cx="5550408" cy="6391656"/>
          </a:xfrm>
          <a:blipFill>
            <a:blip r:embed="rId2">
              <a:alphaModFix amt="60000"/>
            </a:blip>
            <a:stretch>
              <a:fillRect/>
            </a:stretch>
          </a:blipFill>
        </p:spPr>
        <p:txBody>
          <a:bodyPr/>
          <a:lstStyle>
            <a:lvl1pPr>
              <a:defRPr/>
            </a:lvl1pPr>
          </a:lstStyle>
          <a:p>
            <a:r>
              <a:rPr lang="en-US" dirty="0"/>
              <a:t> </a:t>
            </a:r>
          </a:p>
        </p:txBody>
      </p:sp>
    </p:spTree>
    <p:extLst>
      <p:ext uri="{BB962C8B-B14F-4D97-AF65-F5344CB8AC3E}">
        <p14:creationId xmlns:p14="http://schemas.microsoft.com/office/powerpoint/2010/main" val="183971974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tx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48936A6-5AD1-3BAA-0E1C-26F101C0CE57}"/>
              </a:ext>
            </a:extLst>
          </p:cNvPr>
          <p:cNvGrpSpPr/>
          <p:nvPr/>
        </p:nvGrpSpPr>
        <p:grpSpPr>
          <a:xfrm flipH="1">
            <a:off x="8353425" y="531607"/>
            <a:ext cx="3838575" cy="6520778"/>
            <a:chOff x="192855" y="531607"/>
            <a:chExt cx="3838575" cy="6520778"/>
          </a:xfrm>
        </p:grpSpPr>
        <p:grpSp>
          <p:nvGrpSpPr>
            <p:cNvPr id="7" name="Group 6">
              <a:extLst>
                <a:ext uri="{FF2B5EF4-FFF2-40B4-BE49-F238E27FC236}">
                  <a16:creationId xmlns:a16="http://schemas.microsoft.com/office/drawing/2014/main" id="{AE3A6E3B-83BB-9A86-3792-EE398831126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31" name="Freeform 64">
                <a:extLst>
                  <a:ext uri="{FF2B5EF4-FFF2-40B4-BE49-F238E27FC236}">
                    <a16:creationId xmlns:a16="http://schemas.microsoft.com/office/drawing/2014/main" id="{974A589A-E9FD-5B47-24E6-9BBF097848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1">
                <a:extLst>
                  <a:ext uri="{FF2B5EF4-FFF2-40B4-BE49-F238E27FC236}">
                    <a16:creationId xmlns:a16="http://schemas.microsoft.com/office/drawing/2014/main" id="{CD25188F-AFA7-9958-58C3-5D5C4D93F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1">
                <a:extLst>
                  <a:ext uri="{FF2B5EF4-FFF2-40B4-BE49-F238E27FC236}">
                    <a16:creationId xmlns:a16="http://schemas.microsoft.com/office/drawing/2014/main" id="{C0A6B43C-99E8-59DC-14CF-A2CB6D968A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3">
                <a:extLst>
                  <a:ext uri="{FF2B5EF4-FFF2-40B4-BE49-F238E27FC236}">
                    <a16:creationId xmlns:a16="http://schemas.microsoft.com/office/drawing/2014/main" id="{043F61E2-B983-1873-3BD6-12FE80D8D0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4">
                <a:extLst>
                  <a:ext uri="{FF2B5EF4-FFF2-40B4-BE49-F238E27FC236}">
                    <a16:creationId xmlns:a16="http://schemas.microsoft.com/office/drawing/2014/main" id="{AB510376-B3F7-1709-3EEC-61F10B96F0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7">
                <a:extLst>
                  <a:ext uri="{FF2B5EF4-FFF2-40B4-BE49-F238E27FC236}">
                    <a16:creationId xmlns:a16="http://schemas.microsoft.com/office/drawing/2014/main" id="{03C9E100-1903-DC94-F8B6-170F94C004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0">
                <a:extLst>
                  <a:ext uri="{FF2B5EF4-FFF2-40B4-BE49-F238E27FC236}">
                    <a16:creationId xmlns:a16="http://schemas.microsoft.com/office/drawing/2014/main" id="{4FE5C4D6-B1C4-491E-FB04-BA2C91FC77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9">
                <a:extLst>
                  <a:ext uri="{FF2B5EF4-FFF2-40B4-BE49-F238E27FC236}">
                    <a16:creationId xmlns:a16="http://schemas.microsoft.com/office/drawing/2014/main" id="{40EADD1D-D5C1-863A-4D81-803E7CF10E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2">
                <a:extLst>
                  <a:ext uri="{FF2B5EF4-FFF2-40B4-BE49-F238E27FC236}">
                    <a16:creationId xmlns:a16="http://schemas.microsoft.com/office/drawing/2014/main" id="{43EC2631-7DF3-3965-621D-9DAC97A273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5">
                <a:extLst>
                  <a:ext uri="{FF2B5EF4-FFF2-40B4-BE49-F238E27FC236}">
                    <a16:creationId xmlns:a16="http://schemas.microsoft.com/office/drawing/2014/main" id="{7E73645E-6884-1473-72C1-BEA214C54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9">
                <a:extLst>
                  <a:ext uri="{FF2B5EF4-FFF2-40B4-BE49-F238E27FC236}">
                    <a16:creationId xmlns:a16="http://schemas.microsoft.com/office/drawing/2014/main" id="{4DF9F96A-CD0D-6405-8DCC-34A8C55182F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2">
                <a:extLst>
                  <a:ext uri="{FF2B5EF4-FFF2-40B4-BE49-F238E27FC236}">
                    <a16:creationId xmlns:a16="http://schemas.microsoft.com/office/drawing/2014/main" id="{BFBBE1C9-059F-AD9A-9C52-B2C9319785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5">
                <a:extLst>
                  <a:ext uri="{FF2B5EF4-FFF2-40B4-BE49-F238E27FC236}">
                    <a16:creationId xmlns:a16="http://schemas.microsoft.com/office/drawing/2014/main" id="{08408D77-8187-7221-E7DF-B1DAD699CB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3">
                <a:extLst>
                  <a:ext uri="{FF2B5EF4-FFF2-40B4-BE49-F238E27FC236}">
                    <a16:creationId xmlns:a16="http://schemas.microsoft.com/office/drawing/2014/main" id="{C7505077-4A1B-0050-E868-5D0EA8ABF6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5" name="Group 44">
                <a:extLst>
                  <a:ext uri="{FF2B5EF4-FFF2-40B4-BE49-F238E27FC236}">
                    <a16:creationId xmlns:a16="http://schemas.microsoft.com/office/drawing/2014/main" id="{F6EBF04F-A7A8-05C3-AE07-AB8CF92B029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6" name="Line 63">
                  <a:extLst>
                    <a:ext uri="{FF2B5EF4-FFF2-40B4-BE49-F238E27FC236}">
                      <a16:creationId xmlns:a16="http://schemas.microsoft.com/office/drawing/2014/main" id="{04662D0E-D73B-29DD-2017-B725B2C354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66">
                  <a:extLst>
                    <a:ext uri="{FF2B5EF4-FFF2-40B4-BE49-F238E27FC236}">
                      <a16:creationId xmlns:a16="http://schemas.microsoft.com/office/drawing/2014/main" id="{93E498CF-9CEA-0339-3766-29893319170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67">
                  <a:extLst>
                    <a:ext uri="{FF2B5EF4-FFF2-40B4-BE49-F238E27FC236}">
                      <a16:creationId xmlns:a16="http://schemas.microsoft.com/office/drawing/2014/main" id="{B59B2836-F2EE-CE96-0A97-0B77CAF295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80">
                  <a:extLst>
                    <a:ext uri="{FF2B5EF4-FFF2-40B4-BE49-F238E27FC236}">
                      <a16:creationId xmlns:a16="http://schemas.microsoft.com/office/drawing/2014/main" id="{46301D95-FA8B-1D4C-899E-399A13DE470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83">
                  <a:extLst>
                    <a:ext uri="{FF2B5EF4-FFF2-40B4-BE49-F238E27FC236}">
                      <a16:creationId xmlns:a16="http://schemas.microsoft.com/office/drawing/2014/main" id="{5B6E8AD1-A6DF-CD2D-C361-79AF775B20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86">
                  <a:extLst>
                    <a:ext uri="{FF2B5EF4-FFF2-40B4-BE49-F238E27FC236}">
                      <a16:creationId xmlns:a16="http://schemas.microsoft.com/office/drawing/2014/main" id="{221B60C8-5B47-B528-C059-E8DDBB5391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89">
                  <a:extLst>
                    <a:ext uri="{FF2B5EF4-FFF2-40B4-BE49-F238E27FC236}">
                      <a16:creationId xmlns:a16="http://schemas.microsoft.com/office/drawing/2014/main" id="{08013A5E-772E-36FE-53E3-833C77926C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 name="Group 7">
              <a:extLst>
                <a:ext uri="{FF2B5EF4-FFF2-40B4-BE49-F238E27FC236}">
                  <a16:creationId xmlns:a16="http://schemas.microsoft.com/office/drawing/2014/main" id="{A5B4FBBD-7B8B-D444-8216-55E9C910E68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 name="Freeform 64">
                <a:extLst>
                  <a:ext uri="{FF2B5EF4-FFF2-40B4-BE49-F238E27FC236}">
                    <a16:creationId xmlns:a16="http://schemas.microsoft.com/office/drawing/2014/main" id="{5C19CD0E-5318-255F-E838-2ADC9380F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1">
                <a:extLst>
                  <a:ext uri="{FF2B5EF4-FFF2-40B4-BE49-F238E27FC236}">
                    <a16:creationId xmlns:a16="http://schemas.microsoft.com/office/drawing/2014/main" id="{270D86CD-ADC7-3CC5-1FBD-3581CC49D12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1">
                <a:extLst>
                  <a:ext uri="{FF2B5EF4-FFF2-40B4-BE49-F238E27FC236}">
                    <a16:creationId xmlns:a16="http://schemas.microsoft.com/office/drawing/2014/main" id="{7FF30766-FBEB-0720-1665-012ECAF19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8">
                <a:extLst>
                  <a:ext uri="{FF2B5EF4-FFF2-40B4-BE49-F238E27FC236}">
                    <a16:creationId xmlns:a16="http://schemas.microsoft.com/office/drawing/2014/main" id="{A0E40364-C8A5-C36C-BA2D-427A86E0649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84">
                <a:extLst>
                  <a:ext uri="{FF2B5EF4-FFF2-40B4-BE49-F238E27FC236}">
                    <a16:creationId xmlns:a16="http://schemas.microsoft.com/office/drawing/2014/main" id="{18CF6CE1-5AA4-B571-95AE-F36725808D7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87">
                <a:extLst>
                  <a:ext uri="{FF2B5EF4-FFF2-40B4-BE49-F238E27FC236}">
                    <a16:creationId xmlns:a16="http://schemas.microsoft.com/office/drawing/2014/main" id="{6ADB8D01-0B04-0026-0E2B-F0DB0BB062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0">
                <a:extLst>
                  <a:ext uri="{FF2B5EF4-FFF2-40B4-BE49-F238E27FC236}">
                    <a16:creationId xmlns:a16="http://schemas.microsoft.com/office/drawing/2014/main" id="{699C5BAF-6BFD-5547-ACED-D1DACA7CC3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9">
                <a:extLst>
                  <a:ext uri="{FF2B5EF4-FFF2-40B4-BE49-F238E27FC236}">
                    <a16:creationId xmlns:a16="http://schemas.microsoft.com/office/drawing/2014/main" id="{92EE2308-8641-C007-7BEB-6E3B086D0BE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2">
                <a:extLst>
                  <a:ext uri="{FF2B5EF4-FFF2-40B4-BE49-F238E27FC236}">
                    <a16:creationId xmlns:a16="http://schemas.microsoft.com/office/drawing/2014/main" id="{EB8ADEA1-C675-2640-A7E3-D47A671E7DA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5">
                <a:extLst>
                  <a:ext uri="{FF2B5EF4-FFF2-40B4-BE49-F238E27FC236}">
                    <a16:creationId xmlns:a16="http://schemas.microsoft.com/office/drawing/2014/main" id="{56D50B45-8863-46D4-967C-2E7F51A89E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9">
                <a:extLst>
                  <a:ext uri="{FF2B5EF4-FFF2-40B4-BE49-F238E27FC236}">
                    <a16:creationId xmlns:a16="http://schemas.microsoft.com/office/drawing/2014/main" id="{A7B565FE-73FF-92CC-53B0-13D70A5F95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2">
                <a:extLst>
                  <a:ext uri="{FF2B5EF4-FFF2-40B4-BE49-F238E27FC236}">
                    <a16:creationId xmlns:a16="http://schemas.microsoft.com/office/drawing/2014/main" id="{93D9959E-4E2D-E1F6-A98C-0E11FB5166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5">
                <a:extLst>
                  <a:ext uri="{FF2B5EF4-FFF2-40B4-BE49-F238E27FC236}">
                    <a16:creationId xmlns:a16="http://schemas.microsoft.com/office/drawing/2014/main" id="{D89311D4-A295-E007-51D1-5D57C3FACD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8">
                <a:extLst>
                  <a:ext uri="{FF2B5EF4-FFF2-40B4-BE49-F238E27FC236}">
                    <a16:creationId xmlns:a16="http://schemas.microsoft.com/office/drawing/2014/main" id="{384CB8B6-A246-A443-723D-86C656609C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3" name="Group 22">
                <a:extLst>
                  <a:ext uri="{FF2B5EF4-FFF2-40B4-BE49-F238E27FC236}">
                    <a16:creationId xmlns:a16="http://schemas.microsoft.com/office/drawing/2014/main" id="{8B2DDAA7-EA13-A30E-5632-7A7A2EEDD8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24" name="Line 63">
                  <a:extLst>
                    <a:ext uri="{FF2B5EF4-FFF2-40B4-BE49-F238E27FC236}">
                      <a16:creationId xmlns:a16="http://schemas.microsoft.com/office/drawing/2014/main" id="{C1637B0E-F8C5-940A-9DEF-1D8E4BD1EF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66">
                  <a:extLst>
                    <a:ext uri="{FF2B5EF4-FFF2-40B4-BE49-F238E27FC236}">
                      <a16:creationId xmlns:a16="http://schemas.microsoft.com/office/drawing/2014/main" id="{EE946A0E-C9CC-B6A2-3A75-362C8CF50B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67">
                  <a:extLst>
                    <a:ext uri="{FF2B5EF4-FFF2-40B4-BE49-F238E27FC236}">
                      <a16:creationId xmlns:a16="http://schemas.microsoft.com/office/drawing/2014/main" id="{69EE650D-82F1-A908-AD16-4ED9299A21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80">
                  <a:extLst>
                    <a:ext uri="{FF2B5EF4-FFF2-40B4-BE49-F238E27FC236}">
                      <a16:creationId xmlns:a16="http://schemas.microsoft.com/office/drawing/2014/main" id="{DDB75CCD-597F-89A3-06CB-D68894D034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83">
                  <a:extLst>
                    <a:ext uri="{FF2B5EF4-FFF2-40B4-BE49-F238E27FC236}">
                      <a16:creationId xmlns:a16="http://schemas.microsoft.com/office/drawing/2014/main" id="{F1663D89-9FCF-65CF-36A9-E4E7E7D90C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86">
                  <a:extLst>
                    <a:ext uri="{FF2B5EF4-FFF2-40B4-BE49-F238E27FC236}">
                      <a16:creationId xmlns:a16="http://schemas.microsoft.com/office/drawing/2014/main" id="{BA4065E7-A596-4F4D-8EFC-C7237207FF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89">
                  <a:extLst>
                    <a:ext uri="{FF2B5EF4-FFF2-40B4-BE49-F238E27FC236}">
                      <a16:creationId xmlns:a16="http://schemas.microsoft.com/office/drawing/2014/main" id="{66A5DBF4-31E6-D9E7-9ACF-6E9E07FF22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612648" y="1417671"/>
            <a:ext cx="7909560" cy="4754529"/>
          </a:xfrm>
          <a:prstGeom prst="rect">
            <a:avLst/>
          </a:prstGeom>
        </p:spPr>
        <p:txBody>
          <a:bodyPr vert="horz" lIns="91440" tIns="45720" rIns="91440" bIns="45720" rtlCol="0" anchor="b">
            <a:noAutofit/>
          </a:bodyPr>
          <a:lstStyle>
            <a:lvl1pPr>
              <a:defRPr lang="en-US" sz="7000" dirty="0">
                <a:solidFill>
                  <a:schemeClr val="bg1">
                    <a:lumMod val="75000"/>
                    <a:lumOff val="25000"/>
                  </a:schemeClr>
                </a:solidFill>
              </a:defRPr>
            </a:lvl1pPr>
          </a:lstStyle>
          <a:p>
            <a:pPr lvl="0"/>
            <a:r>
              <a:rPr lang="en-US" dirty="0"/>
              <a:t>Section Header</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12647" y="137388"/>
            <a:ext cx="2805405" cy="365125"/>
          </a:xfrm>
          <a:prstGeom prst="rect">
            <a:avLst/>
          </a:prstGeom>
        </p:spPr>
        <p:txBody>
          <a:bodyPr>
            <a:noAutofit/>
          </a:bodyPr>
          <a:lstStyle>
            <a:lvl1pPr>
              <a:defRPr>
                <a:solidFill>
                  <a:schemeClr val="bg1">
                    <a:lumMod val="65000"/>
                    <a:lumOff val="35000"/>
                  </a:schemeClr>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893929" y="137388"/>
            <a:ext cx="2202644" cy="365125"/>
          </a:xfrm>
          <a:prstGeom prst="rect">
            <a:avLst/>
          </a:prstGeom>
        </p:spPr>
        <p:txBody>
          <a:bodyPr>
            <a:noAutofit/>
          </a:bodyPr>
          <a:lstStyle>
            <a:lvl1pPr>
              <a:defRPr>
                <a:solidFill>
                  <a:schemeClr val="bg1">
                    <a:lumMod val="65000"/>
                    <a:lumOff val="35000"/>
                  </a:schemeClr>
                </a:solidFill>
              </a:defRPr>
            </a:lvl1pPr>
          </a:lstStyle>
          <a:p>
            <a:r>
              <a:rPr lang="en-US"/>
              <a:t>20xx</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147096" y="137388"/>
            <a:ext cx="429207" cy="365125"/>
          </a:xfrm>
          <a:prstGeom prst="rect">
            <a:avLst/>
          </a:prstGeom>
        </p:spPr>
        <p:txBody>
          <a:bodyPr>
            <a:noAutofit/>
          </a:bodyPr>
          <a:lstStyle>
            <a:lvl1pPr>
              <a:defRPr>
                <a:solidFill>
                  <a:schemeClr val="bg1">
                    <a:lumMod val="65000"/>
                    <a:lumOff val="35000"/>
                  </a:schemeClr>
                </a:solidFill>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22240755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685800"/>
            <a:ext cx="10963655" cy="801222"/>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629786"/>
            <a:ext cx="10963656" cy="4542414"/>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612647" y="6343955"/>
            <a:ext cx="2202644" cy="365125"/>
          </a:xfrm>
          <a:prstGeom prst="rect">
            <a:avLst/>
          </a:prstGeom>
        </p:spPr>
        <p:txBody>
          <a:bodyPr vert="horz" lIns="91440" tIns="45720" rIns="91440" bIns="45720" rtlCol="0" anchor="ctr">
            <a:noAutofit/>
          </a:bodyPr>
          <a:lstStyle>
            <a:lvl1pPr algn="l" rtl="0">
              <a:defRPr sz="1000" b="0" i="0" cap="all" baseline="0">
                <a:solidFill>
                  <a:schemeClr val="tx1">
                    <a:lumMod val="65000"/>
                    <a:lumOff val="35000"/>
                  </a:schemeClr>
                </a:solidFill>
                <a:latin typeface="+mn-lt"/>
              </a:defRPr>
            </a:lvl1pPr>
          </a:lstStyle>
          <a:p>
            <a:r>
              <a:rPr lang="en-US"/>
              <a:t>20xx	</a:t>
            </a:r>
            <a:endParaRPr lang="en-US" dirty="0"/>
          </a:p>
        </p:txBody>
      </p:sp>
      <p:sp>
        <p:nvSpPr>
          <p:cNvPr id="7" name="Footer Placeholder 6">
            <a:extLst>
              <a:ext uri="{FF2B5EF4-FFF2-40B4-BE49-F238E27FC236}">
                <a16:creationId xmlns:a16="http://schemas.microsoft.com/office/drawing/2014/main" id="{2AF5E0EC-34DA-2393-A02C-AF21DBB18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rtl="0">
              <a:defRPr sz="1200" b="0" i="0" cap="all" spc="300" baseline="0">
                <a:solidFill>
                  <a:schemeClr val="tx1">
                    <a:lumMod val="65000"/>
                    <a:lumOff val="3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147096" y="6343955"/>
            <a:ext cx="429207" cy="365125"/>
          </a:xfrm>
          <a:prstGeom prst="rect">
            <a:avLst/>
          </a:prstGeom>
        </p:spPr>
        <p:txBody>
          <a:bodyPr vert="horz" lIns="91440" tIns="45720" rIns="91440" bIns="45720" rtlCol="0" anchor="ctr">
            <a:noAutofit/>
          </a:bodyPr>
          <a:lstStyle>
            <a:lvl1pPr algn="r" rtl="0">
              <a:defRPr sz="1000" b="0" i="0" cap="all" baseline="0">
                <a:solidFill>
                  <a:schemeClr val="tx1">
                    <a:lumMod val="65000"/>
                    <a:lumOff val="35000"/>
                  </a:schemeClr>
                </a:solidFill>
                <a:latin typeface="+mn-lt"/>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2117197501"/>
      </p:ext>
    </p:extLst>
  </p:cSld>
  <p:clrMap bg1="lt1" tx1="dk1" bg2="lt2" tx2="dk2" accent1="accent1" accent2="accent2" accent3="accent3" accent4="accent4" accent5="accent5" accent6="accent6" hlink="hlink" folHlink="folHlink"/>
  <p:sldLayoutIdLst>
    <p:sldLayoutId id="2147484168" r:id="rId1"/>
    <p:sldLayoutId id="2147484164" r:id="rId2"/>
    <p:sldLayoutId id="2147484169" r:id="rId3"/>
    <p:sldLayoutId id="2147484170" r:id="rId4"/>
    <p:sldLayoutId id="2147484163" r:id="rId5"/>
    <p:sldLayoutId id="2147484165" r:id="rId6"/>
    <p:sldLayoutId id="2147484166" r:id="rId7"/>
    <p:sldLayoutId id="2147484167"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 id="2147484179" r:id="rId17"/>
    <p:sldLayoutId id="2147484180" r:id="rId18"/>
    <p:sldLayoutId id="2147484181" r:id="rId19"/>
    <p:sldLayoutId id="2147484182" r:id="rId20"/>
    <p:sldLayoutId id="2147484183" r:id="rId21"/>
    <p:sldLayoutId id="2147484184" r:id="rId22"/>
    <p:sldLayoutId id="2147484185" r:id="rId23"/>
    <p:sldLayoutId id="2147484186" r:id="rId24"/>
    <p:sldLayoutId id="2147484187" r:id="rId25"/>
    <p:sldLayoutId id="2147484188" r:id="rId26"/>
    <p:sldLayoutId id="2147484189" r:id="rId27"/>
    <p:sldLayoutId id="2147484190" r:id="rId28"/>
    <p:sldLayoutId id="2147484191" r:id="rId29"/>
    <p:sldLayoutId id="2147484192" r:id="rId30"/>
    <p:sldLayoutId id="2147484193" r:id="rId31"/>
    <p:sldLayoutId id="2147484194" r:id="rId32"/>
    <p:sldLayoutId id="2147484195" r:id="rId33"/>
    <p:sldLayoutId id="2147484196" r:id="rId34"/>
    <p:sldLayoutId id="2147484197" r:id="rId35"/>
    <p:sldLayoutId id="2147484198" r:id="rId36"/>
    <p:sldLayoutId id="2147484199" r:id="rId37"/>
    <p:sldLayoutId id="2147484200" r:id="rId38"/>
    <p:sldLayoutId id="2147484201" r:id="rId39"/>
    <p:sldLayoutId id="2147484202" r:id="rId40"/>
    <p:sldLayoutId id="2147484203" r:id="rId41"/>
    <p:sldLayoutId id="2147484216" r:id="rId42"/>
    <p:sldLayoutId id="2147484205" r:id="rId43"/>
    <p:sldLayoutId id="2147484206" r:id="rId44"/>
    <p:sldLayoutId id="2147484207" r:id="rId45"/>
    <p:sldLayoutId id="2147484208" r:id="rId46"/>
    <p:sldLayoutId id="2147484209" r:id="rId47"/>
    <p:sldLayoutId id="2147484210" r:id="rId48"/>
    <p:sldLayoutId id="2147484211" r:id="rId49"/>
    <p:sldLayoutId id="2147484212" r:id="rId50"/>
    <p:sldLayoutId id="2147484213" r:id="rId51"/>
    <p:sldLayoutId id="2147484214" r:id="rId52"/>
    <p:sldLayoutId id="2147484215" r:id="rId53"/>
  </p:sldLayoutIdLst>
  <p:hf sldNum="0" hdr="0" ftr="0" dt="0"/>
  <p:txStyles>
    <p:titleStyle>
      <a:lvl1pPr algn="l" defTabSz="914400" rtl="0" eaLnBrk="1" latinLnBrk="0" hangingPunct="1">
        <a:lnSpc>
          <a:spcPct val="80000"/>
        </a:lnSpc>
        <a:spcBef>
          <a:spcPct val="0"/>
        </a:spcBef>
        <a:buNone/>
        <a:defRPr sz="3200" b="0" kern="1200" cap="all" spc="0" baseline="0">
          <a:solidFill>
            <a:schemeClr val="tx1">
              <a:lumMod val="75000"/>
              <a:lumOff val="25000"/>
            </a:schemeClr>
          </a:solidFill>
          <a:latin typeface="+mj-lt"/>
          <a:ea typeface="Batang" panose="02030600000101010101" pitchFamily="18" charset="-127"/>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1800" b="0" i="0" kern="1200">
          <a:solidFill>
            <a:schemeClr val="tx1">
              <a:lumMod val="65000"/>
              <a:lumOff val="35000"/>
            </a:schemeClr>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600" b="0" i="0" kern="1200">
          <a:solidFill>
            <a:schemeClr val="tx1">
              <a:lumMod val="65000"/>
              <a:lumOff val="35000"/>
            </a:schemeClr>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400" b="0" i="0" kern="1200">
          <a:solidFill>
            <a:schemeClr val="tx1">
              <a:lumMod val="65000"/>
              <a:lumOff val="35000"/>
            </a:schemeClr>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b="0" i="0" kern="1200">
          <a:solidFill>
            <a:schemeClr val="tx1">
              <a:lumMod val="65000"/>
              <a:lumOff val="35000"/>
            </a:schemeClr>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b="0" i="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5" orient="horz" pos="2160">
          <p15:clr>
            <a:srgbClr val="F26B43"/>
          </p15:clr>
        </p15:guide>
        <p15:guide id="36" pos="3840">
          <p15:clr>
            <a:srgbClr val="F26B43"/>
          </p15:clr>
        </p15:guide>
        <p15:guide id="37" pos="7296">
          <p15:clr>
            <a:srgbClr val="F26B43"/>
          </p15:clr>
        </p15:guide>
        <p15:guide id="38"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8E64-7ED8-99A2-5A19-9AF7A4F7A590}"/>
              </a:ext>
            </a:extLst>
          </p:cNvPr>
          <p:cNvSpPr>
            <a:spLocks noGrp="1"/>
          </p:cNvSpPr>
          <p:nvPr>
            <p:ph type="ctrTitle"/>
          </p:nvPr>
        </p:nvSpPr>
        <p:spPr>
          <a:xfrm>
            <a:off x="612648" y="697234"/>
            <a:ext cx="5852160" cy="2925456"/>
          </a:xfrm>
        </p:spPr>
        <p:txBody>
          <a:bodyPr anchor="b">
            <a:normAutofit/>
          </a:bodyPr>
          <a:lstStyle/>
          <a:p>
            <a:r>
              <a:rPr lang="en-US"/>
              <a:t>Future of Facial Recognition Technology (FRT) in Pakistan – 2035</a:t>
            </a:r>
          </a:p>
        </p:txBody>
      </p:sp>
      <p:sp>
        <p:nvSpPr>
          <p:cNvPr id="3" name="Subtitle 2">
            <a:extLst>
              <a:ext uri="{FF2B5EF4-FFF2-40B4-BE49-F238E27FC236}">
                <a16:creationId xmlns:a16="http://schemas.microsoft.com/office/drawing/2014/main" id="{F0D2F4FD-550F-C85B-403D-BEC4AD76E8BA}"/>
              </a:ext>
            </a:extLst>
          </p:cNvPr>
          <p:cNvSpPr>
            <a:spLocks noGrp="1"/>
          </p:cNvSpPr>
          <p:nvPr>
            <p:ph type="subTitle" idx="1"/>
          </p:nvPr>
        </p:nvSpPr>
        <p:spPr>
          <a:xfrm>
            <a:off x="612648" y="4143898"/>
            <a:ext cx="5852160" cy="1545336"/>
          </a:xfrm>
        </p:spPr>
        <p:txBody>
          <a:bodyPr anchor="t">
            <a:normAutofit/>
          </a:bodyPr>
          <a:lstStyle/>
          <a:p>
            <a:r>
              <a:rPr lang="en-US"/>
              <a:t>Advancements shaping identity verification and security</a:t>
            </a:r>
          </a:p>
        </p:txBody>
      </p:sp>
    </p:spTree>
    <p:extLst>
      <p:ext uri="{BB962C8B-B14F-4D97-AF65-F5344CB8AC3E}">
        <p14:creationId xmlns:p14="http://schemas.microsoft.com/office/powerpoint/2010/main" val="42414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42" presetClass="entr" presetSubtype="0" fill="hold" grpId="1" nodeType="withEffect">
                                  <p:stCondLst>
                                    <p:cond delay="250"/>
                                  </p:stCondLst>
                                  <p:iterate type="wd">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4E86-D879-78CC-D46E-2E5C5AE5ED66}"/>
              </a:ext>
            </a:extLst>
          </p:cNvPr>
          <p:cNvSpPr>
            <a:spLocks noGrp="1"/>
          </p:cNvSpPr>
          <p:nvPr>
            <p:ph type="ctrTitle"/>
          </p:nvPr>
        </p:nvSpPr>
        <p:spPr>
          <a:xfrm>
            <a:off x="612648" y="1417671"/>
            <a:ext cx="7909560" cy="4754529"/>
          </a:xfrm>
        </p:spPr>
        <p:txBody>
          <a:bodyPr anchor="b">
            <a:normAutofit/>
          </a:bodyPr>
          <a:lstStyle/>
          <a:p>
            <a:r>
              <a:rPr lang="en-US" sz="6000"/>
              <a:t>Future of Facial Recognition Technology (FRT) in Pakistan – 2035</a:t>
            </a:r>
          </a:p>
        </p:txBody>
      </p:sp>
    </p:spTree>
    <p:extLst>
      <p:ext uri="{BB962C8B-B14F-4D97-AF65-F5344CB8AC3E}">
        <p14:creationId xmlns:p14="http://schemas.microsoft.com/office/powerpoint/2010/main" val="2272711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CF5D-ECC9-C603-A132-C6B8BD929D49}"/>
              </a:ext>
            </a:extLst>
          </p:cNvPr>
          <p:cNvSpPr>
            <a:spLocks noGrp="1"/>
          </p:cNvSpPr>
          <p:nvPr>
            <p:ph type="title"/>
          </p:nvPr>
        </p:nvSpPr>
        <p:spPr>
          <a:xfrm>
            <a:off x="612648" y="958670"/>
            <a:ext cx="3651436" cy="4940661"/>
          </a:xfrm>
        </p:spPr>
        <p:txBody>
          <a:bodyPr anchor="ctr">
            <a:normAutofit/>
          </a:bodyPr>
          <a:lstStyle/>
          <a:p>
            <a:r>
              <a:rPr lang="en-US"/>
              <a:t>Introduction to FRT</a:t>
            </a:r>
          </a:p>
        </p:txBody>
      </p:sp>
      <p:sp>
        <p:nvSpPr>
          <p:cNvPr id="3" name="Content Placeholder 2">
            <a:extLst>
              <a:ext uri="{FF2B5EF4-FFF2-40B4-BE49-F238E27FC236}">
                <a16:creationId xmlns:a16="http://schemas.microsoft.com/office/drawing/2014/main" id="{9678D095-39C6-782B-E6DB-7B10AD96E44D}"/>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84648" y="958671"/>
            <a:ext cx="5939849" cy="4940660"/>
          </a:xfrm>
        </p:spPr>
        <p:txBody>
          <a:bodyPr>
            <a:normAutofit/>
          </a:bodyPr>
          <a:lstStyle/>
          <a:p>
            <a:pPr marL="0" indent="0">
              <a:spcBef>
                <a:spcPts val="2500"/>
              </a:spcBef>
              <a:buFont typeface="Arial" panose="020B0604020202020204" pitchFamily="34" charset="0"/>
              <a:buNone/>
            </a:pPr>
            <a:r>
              <a:rPr lang="en-US" b="1"/>
              <a:t>Definition and Function</a:t>
            </a:r>
          </a:p>
          <a:p>
            <a:pPr marL="0" lvl="1" indent="0">
              <a:buFont typeface="Arial" panose="020B0604020202020204" pitchFamily="34" charset="0"/>
              <a:buNone/>
            </a:pPr>
            <a:r>
              <a:t>FRT uniquely identifies individuals by analyzing facial feature patterns through biometric software technology.</a:t>
            </a:r>
            <a:endParaRPr lang="en-US"/>
          </a:p>
          <a:p>
            <a:pPr marL="0" indent="0">
              <a:spcBef>
                <a:spcPts val="2500"/>
              </a:spcBef>
              <a:buFont typeface="Arial" panose="020B0604020202020204" pitchFamily="34" charset="0"/>
              <a:buNone/>
            </a:pPr>
            <a:r>
              <a:rPr lang="en-US" b="1"/>
              <a:t>Global Applications</a:t>
            </a:r>
          </a:p>
          <a:p>
            <a:pPr marL="0" lvl="1" indent="0">
              <a:buFont typeface="Arial" panose="020B0604020202020204" pitchFamily="34" charset="0"/>
              <a:buNone/>
            </a:pPr>
            <a:r>
              <a:t>FRT is widely used worldwide in sectors like law enforcement, retail, healthcare, and transportation.</a:t>
            </a:r>
            <a:endParaRPr lang="en-US"/>
          </a:p>
          <a:p>
            <a:pPr marL="0" indent="0">
              <a:spcBef>
                <a:spcPts val="2500"/>
              </a:spcBef>
              <a:buFont typeface="Arial" panose="020B0604020202020204" pitchFamily="34" charset="0"/>
              <a:buNone/>
            </a:pPr>
            <a:r>
              <a:rPr lang="en-US" b="1"/>
              <a:t>FRT in Pakistan's Future</a:t>
            </a:r>
          </a:p>
          <a:p>
            <a:pPr marL="0" lvl="1" indent="0">
              <a:buFont typeface="Arial" panose="020B0604020202020204" pitchFamily="34" charset="0"/>
              <a:buNone/>
            </a:pPr>
            <a:r>
              <a:t>Pakistan integrates FRT for digital identity verification, enhanced security, and modern administrative services.</a:t>
            </a:r>
            <a:endParaRPr lang="en-US"/>
          </a:p>
          <a:p>
            <a:pPr marL="0" indent="0">
              <a:spcBef>
                <a:spcPts val="2500"/>
              </a:spcBef>
              <a:buFont typeface="Arial" panose="020B0604020202020204" pitchFamily="34" charset="0"/>
              <a:buNone/>
            </a:pPr>
            <a:r>
              <a:rPr lang="en-US" b="1"/>
              <a:t>Privacy and Ethics Concerns</a:t>
            </a:r>
          </a:p>
          <a:p>
            <a:pPr marL="0" lvl="1" indent="0">
              <a:buFont typeface="Arial" panose="020B0604020202020204" pitchFamily="34" charset="0"/>
              <a:buNone/>
            </a:pPr>
            <a:r>
              <a:t>Adoption of FRT raises critical issues regarding privacy, ethics, and cultural compatibility in diverse societies.</a:t>
            </a:r>
            <a:endParaRPr lang="en-US"/>
          </a:p>
        </p:txBody>
      </p:sp>
    </p:spTree>
    <p:extLst>
      <p:ext uri="{BB962C8B-B14F-4D97-AF65-F5344CB8AC3E}">
        <p14:creationId xmlns:p14="http://schemas.microsoft.com/office/powerpoint/2010/main" val="89206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D286-AB0A-9250-21A6-4561EF3FFDA2}"/>
              </a:ext>
            </a:extLst>
          </p:cNvPr>
          <p:cNvSpPr>
            <a:spLocks noGrp="1"/>
          </p:cNvSpPr>
          <p:nvPr>
            <p:ph type="title"/>
          </p:nvPr>
        </p:nvSpPr>
        <p:spPr>
          <a:xfrm>
            <a:off x="612647" y="709099"/>
            <a:ext cx="10963656" cy="891101"/>
          </a:xfrm>
        </p:spPr>
        <p:txBody>
          <a:bodyPr anchor="b">
            <a:normAutofit/>
          </a:bodyPr>
          <a:lstStyle/>
          <a:p>
            <a:r>
              <a:rPr lang="en-US"/>
              <a:t>Expected Scenario in 2035</a:t>
            </a:r>
          </a:p>
        </p:txBody>
      </p:sp>
      <p:graphicFrame>
        <p:nvGraphicFramePr>
          <p:cNvPr id="7" name="Content Placeholder 2">
            <a:extLst>
              <a:ext uri="{FF2B5EF4-FFF2-40B4-BE49-F238E27FC236}">
                <a16:creationId xmlns:a16="http://schemas.microsoft.com/office/drawing/2014/main" id="{6DB56ED2-FE7D-C5D8-2FB0-105CA5B488E2}"/>
              </a:ext>
            </a:extLst>
          </p:cNvPr>
          <p:cNvGraphicFramePr>
            <a:graphicFrameLocks noGrp="1"/>
          </p:cNvGraphicFrame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12647" y="2119673"/>
          <a:ext cx="10963656" cy="4057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86290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029E-24D5-10C9-84B4-D638FABFA94B}"/>
              </a:ext>
            </a:extLst>
          </p:cNvPr>
          <p:cNvSpPr>
            <a:spLocks noGrp="1"/>
          </p:cNvSpPr>
          <p:nvPr>
            <p:ph type="title"/>
          </p:nvPr>
        </p:nvSpPr>
        <p:spPr>
          <a:xfrm>
            <a:off x="612647" y="709099"/>
            <a:ext cx="10963656" cy="891101"/>
          </a:xfrm>
        </p:spPr>
        <p:txBody>
          <a:bodyPr anchor="b">
            <a:normAutofit/>
          </a:bodyPr>
          <a:lstStyle/>
          <a:p>
            <a:r>
              <a:rPr lang="en-US"/>
              <a:t>Ethical &amp; Social Concerns</a:t>
            </a:r>
          </a:p>
        </p:txBody>
      </p:sp>
      <p:graphicFrame>
        <p:nvGraphicFramePr>
          <p:cNvPr id="7" name="Content Placeholder 2">
            <a:extLst>
              <a:ext uri="{FF2B5EF4-FFF2-40B4-BE49-F238E27FC236}">
                <a16:creationId xmlns:a16="http://schemas.microsoft.com/office/drawing/2014/main" id="{52BE7B41-C8AC-5270-AAA6-417BD103AF3C}"/>
              </a:ext>
            </a:extLst>
          </p:cNvPr>
          <p:cNvGraphicFramePr>
            <a:graphicFrameLocks noGrp="1"/>
          </p:cNvGraphicFrame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12647" y="2119673"/>
          <a:ext cx="10963656" cy="4057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76839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9BF2-723C-E959-D928-15DA3A0686CC}"/>
              </a:ext>
            </a:extLst>
          </p:cNvPr>
          <p:cNvSpPr>
            <a:spLocks noGrp="1"/>
          </p:cNvSpPr>
          <p:nvPr>
            <p:ph type="title"/>
          </p:nvPr>
        </p:nvSpPr>
        <p:spPr>
          <a:xfrm>
            <a:off x="612647" y="709099"/>
            <a:ext cx="10963656" cy="891101"/>
          </a:xfrm>
        </p:spPr>
        <p:txBody>
          <a:bodyPr anchor="b">
            <a:normAutofit/>
          </a:bodyPr>
          <a:lstStyle/>
          <a:p>
            <a:r>
              <a:rPr lang="en-US"/>
              <a:t>Assumptions Behind the Scenario</a:t>
            </a:r>
          </a:p>
        </p:txBody>
      </p:sp>
      <p:graphicFrame>
        <p:nvGraphicFramePr>
          <p:cNvPr id="7" name="Content Placeholder 2">
            <a:extLst>
              <a:ext uri="{FF2B5EF4-FFF2-40B4-BE49-F238E27FC236}">
                <a16:creationId xmlns:a16="http://schemas.microsoft.com/office/drawing/2014/main" id="{78165D3F-0B09-C581-9706-2BA96ECAD8EF}"/>
              </a:ext>
            </a:extLst>
          </p:cNvPr>
          <p:cNvGraphicFramePr>
            <a:graphicFrameLocks noGrp="1"/>
          </p:cNvGraphicFrame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12647" y="2119673"/>
          <a:ext cx="10963656" cy="4057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07791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C0A9-F677-E096-EBFC-B9996498C0E0}"/>
              </a:ext>
            </a:extLst>
          </p:cNvPr>
          <p:cNvSpPr>
            <a:spLocks noGrp="1"/>
          </p:cNvSpPr>
          <p:nvPr>
            <p:ph type="title"/>
          </p:nvPr>
        </p:nvSpPr>
        <p:spPr>
          <a:xfrm>
            <a:off x="612648" y="958670"/>
            <a:ext cx="3651436" cy="4940661"/>
          </a:xfrm>
        </p:spPr>
        <p:txBody>
          <a:bodyPr anchor="ctr">
            <a:normAutofit/>
          </a:bodyPr>
          <a:lstStyle/>
          <a:p>
            <a:r>
              <a:rPr lang="en-US"/>
              <a:t>Alternative Scenario 1 – Ethical Surveillance</a:t>
            </a:r>
          </a:p>
        </p:txBody>
      </p:sp>
      <p:sp>
        <p:nvSpPr>
          <p:cNvPr id="3" name="Content Placeholder 2">
            <a:extLst>
              <a:ext uri="{FF2B5EF4-FFF2-40B4-BE49-F238E27FC236}">
                <a16:creationId xmlns:a16="http://schemas.microsoft.com/office/drawing/2014/main" id="{111F168E-FA26-5BC3-96E3-1EBDCE977BA0}"/>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84648" y="958671"/>
            <a:ext cx="5939849" cy="4940660"/>
          </a:xfrm>
        </p:spPr>
        <p:txBody>
          <a:bodyPr>
            <a:normAutofit/>
          </a:bodyPr>
          <a:lstStyle/>
          <a:p>
            <a:pPr marL="0" indent="0">
              <a:spcBef>
                <a:spcPts val="2500"/>
              </a:spcBef>
              <a:buFont typeface="Arial" panose="020B0604020202020204" pitchFamily="34" charset="0"/>
              <a:buNone/>
            </a:pPr>
            <a:r>
              <a:rPr lang="en-US" b="1"/>
              <a:t>AI-Driven Privacy Protection</a:t>
            </a:r>
          </a:p>
          <a:p>
            <a:pPr marL="0" lvl="1" indent="0">
              <a:buFont typeface="Arial" panose="020B0604020202020204" pitchFamily="34" charset="0"/>
              <a:buNone/>
            </a:pPr>
            <a:r>
              <a:t>Facial data is processed exclusively by AI, eliminating human involvement to enhance privacy and respect religious modesty.</a:t>
            </a:r>
            <a:endParaRPr lang="en-US"/>
          </a:p>
          <a:p>
            <a:pPr marL="0" indent="0">
              <a:spcBef>
                <a:spcPts val="2500"/>
              </a:spcBef>
              <a:buFont typeface="Arial" panose="020B0604020202020204" pitchFamily="34" charset="0"/>
              <a:buNone/>
            </a:pPr>
            <a:r>
              <a:rPr lang="en-US" b="1"/>
              <a:t>Homomorphic Encryption Security</a:t>
            </a:r>
          </a:p>
          <a:p>
            <a:pPr marL="0" lvl="1" indent="0">
              <a:buFont typeface="Arial" panose="020B0604020202020204" pitchFamily="34" charset="0"/>
              <a:buNone/>
            </a:pPr>
            <a:r>
              <a:t>The use of homomorphic encryption keeps data secure and inaccessible to unauthorized personnel during processing.</a:t>
            </a:r>
            <a:endParaRPr lang="en-US"/>
          </a:p>
          <a:p>
            <a:pPr marL="0" indent="0">
              <a:spcBef>
                <a:spcPts val="2500"/>
              </a:spcBef>
              <a:buFont typeface="Arial" panose="020B0604020202020204" pitchFamily="34" charset="0"/>
              <a:buNone/>
            </a:pPr>
            <a:r>
              <a:rPr lang="en-US" b="1"/>
              <a:t>Culturally Sensitive Design</a:t>
            </a:r>
          </a:p>
          <a:p>
            <a:pPr marL="0" lvl="1" indent="0">
              <a:buFont typeface="Arial" panose="020B0604020202020204" pitchFamily="34" charset="0"/>
              <a:buNone/>
            </a:pPr>
            <a:r>
              <a:t>Shariah compliance and female officers for women-specific alerts ensure cultural and religious sensitivities are respected.</a:t>
            </a:r>
            <a:endParaRPr lang="en-US"/>
          </a:p>
          <a:p>
            <a:pPr marL="0" indent="0">
              <a:spcBef>
                <a:spcPts val="2500"/>
              </a:spcBef>
              <a:buFont typeface="Arial" panose="020B0604020202020204" pitchFamily="34" charset="0"/>
              <a:buNone/>
            </a:pPr>
            <a:r>
              <a:rPr lang="en-US" b="1"/>
              <a:t>Inclusive Identification Options</a:t>
            </a:r>
          </a:p>
          <a:p>
            <a:pPr marL="0" lvl="1" indent="0">
              <a:buFont typeface="Arial" panose="020B0604020202020204" pitchFamily="34" charset="0"/>
              <a:buNone/>
            </a:pPr>
            <a:r>
              <a:t>Citizens can choose between facial recognition or alternative methods like CNIC, fingerprint, and iris scans to suit their preferences.</a:t>
            </a:r>
            <a:endParaRPr lang="en-US"/>
          </a:p>
        </p:txBody>
      </p:sp>
    </p:spTree>
    <p:extLst>
      <p:ext uri="{BB962C8B-B14F-4D97-AF65-F5344CB8AC3E}">
        <p14:creationId xmlns:p14="http://schemas.microsoft.com/office/powerpoint/2010/main" val="1776100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02769-8705-C8FC-C34B-535C6F2D12F4}"/>
              </a:ext>
            </a:extLst>
          </p:cNvPr>
          <p:cNvSpPr>
            <a:spLocks noGrp="1"/>
          </p:cNvSpPr>
          <p:nvPr>
            <p:ph type="title"/>
          </p:nvPr>
        </p:nvSpPr>
        <p:spPr>
          <a:xfrm>
            <a:off x="612648" y="958670"/>
            <a:ext cx="3651436" cy="4940661"/>
          </a:xfrm>
        </p:spPr>
        <p:txBody>
          <a:bodyPr anchor="ctr">
            <a:normAutofit/>
          </a:bodyPr>
          <a:lstStyle/>
          <a:p>
            <a:r>
              <a:rPr lang="en-US" sz="3000"/>
              <a:t>Alternative Scenario 2 – Decentralized Resistance</a:t>
            </a:r>
          </a:p>
        </p:txBody>
      </p:sp>
      <p:sp>
        <p:nvSpPr>
          <p:cNvPr id="3" name="Content Placeholder 2">
            <a:extLst>
              <a:ext uri="{FF2B5EF4-FFF2-40B4-BE49-F238E27FC236}">
                <a16:creationId xmlns:a16="http://schemas.microsoft.com/office/drawing/2014/main" id="{F291BD56-38E7-A8E0-61FF-1C73699717CF}"/>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84648" y="958671"/>
            <a:ext cx="5939849" cy="4940660"/>
          </a:xfrm>
        </p:spPr>
        <p:txBody>
          <a:bodyPr>
            <a:normAutofit/>
          </a:bodyPr>
          <a:lstStyle/>
          <a:p>
            <a:pPr marL="0" indent="0">
              <a:spcBef>
                <a:spcPts val="2500"/>
              </a:spcBef>
              <a:buFont typeface="Arial" panose="020B0604020202020204" pitchFamily="34" charset="0"/>
              <a:buNone/>
            </a:pPr>
            <a:r>
              <a:rPr lang="en-US" b="1"/>
              <a:t>Decentralized Surveillance Resistance</a:t>
            </a:r>
          </a:p>
          <a:p>
            <a:pPr marL="0" lvl="1" indent="0">
              <a:buFont typeface="Arial" panose="020B0604020202020204" pitchFamily="34" charset="0"/>
              <a:buNone/>
            </a:pPr>
            <a:r>
              <a:t>Civil society and religious groups push for data sovereignty and privacy, resisting centralized surveillance control.</a:t>
            </a:r>
            <a:endParaRPr lang="en-US"/>
          </a:p>
          <a:p>
            <a:pPr marL="0" indent="0">
              <a:spcBef>
                <a:spcPts val="2500"/>
              </a:spcBef>
              <a:buFont typeface="Arial" panose="020B0604020202020204" pitchFamily="34" charset="0"/>
              <a:buNone/>
            </a:pPr>
            <a:r>
              <a:rPr lang="en-US" b="1"/>
              <a:t>Provincial Autonomy and Fragmentation</a:t>
            </a:r>
          </a:p>
          <a:p>
            <a:pPr marL="0" lvl="1" indent="0">
              <a:buFont typeface="Arial" panose="020B0604020202020204" pitchFamily="34" charset="0"/>
              <a:buNone/>
            </a:pPr>
            <a:r>
              <a:t>Increased provincial autonomy leads to varied FRT implementation and fragmented national surveillance policy.</a:t>
            </a:r>
            <a:endParaRPr lang="en-US"/>
          </a:p>
          <a:p>
            <a:pPr marL="0" indent="0">
              <a:spcBef>
                <a:spcPts val="2500"/>
              </a:spcBef>
              <a:buFont typeface="Arial" panose="020B0604020202020204" pitchFamily="34" charset="0"/>
              <a:buNone/>
            </a:pPr>
            <a:r>
              <a:rPr lang="en-US" b="1"/>
              <a:t>Impact of Data Breach Crisis</a:t>
            </a:r>
          </a:p>
          <a:p>
            <a:pPr marL="0" lvl="1" indent="0">
              <a:buFont typeface="Arial" panose="020B0604020202020204" pitchFamily="34" charset="0"/>
              <a:buNone/>
            </a:pPr>
            <a:r>
              <a:t>A major data breach in 2032 erodes public trust, halting surveillance expansion and sparking national crisis.</a:t>
            </a:r>
            <a:endParaRPr lang="en-US"/>
          </a:p>
          <a:p>
            <a:pPr marL="0" indent="0">
              <a:spcBef>
                <a:spcPts val="2500"/>
              </a:spcBef>
              <a:buFont typeface="Arial" panose="020B0604020202020204" pitchFamily="34" charset="0"/>
              <a:buNone/>
            </a:pPr>
            <a:r>
              <a:rPr lang="en-US" b="1"/>
              <a:t>Challenges and Safeguards</a:t>
            </a:r>
          </a:p>
          <a:p>
            <a:pPr marL="0" lvl="1" indent="0">
              <a:buFont typeface="Arial" panose="020B0604020202020204" pitchFamily="34" charset="0"/>
              <a:buNone/>
            </a:pPr>
            <a:r>
              <a:t>Scenario emphasizes the need for inclusive policymaking and risks of centralized control without safeguards.</a:t>
            </a:r>
            <a:endParaRPr lang="en-US"/>
          </a:p>
        </p:txBody>
      </p:sp>
    </p:spTree>
    <p:extLst>
      <p:ext uri="{BB962C8B-B14F-4D97-AF65-F5344CB8AC3E}">
        <p14:creationId xmlns:p14="http://schemas.microsoft.com/office/powerpoint/2010/main" val="28688607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7B3B-9B99-4AF7-6D82-FD4E5D821249}"/>
              </a:ext>
            </a:extLst>
          </p:cNvPr>
          <p:cNvSpPr>
            <a:spLocks noGrp="1"/>
          </p:cNvSpPr>
          <p:nvPr>
            <p:ph type="title"/>
          </p:nvPr>
        </p:nvSpPr>
        <p:spPr>
          <a:xfrm>
            <a:off x="612648" y="958670"/>
            <a:ext cx="3651436" cy="4940661"/>
          </a:xfrm>
        </p:spPr>
        <p:txBody>
          <a:bodyPr anchor="ctr">
            <a:normAutofit/>
          </a:bodyPr>
          <a:lstStyle/>
          <a:p>
            <a:r>
              <a:rPr lang="en-US"/>
              <a:t>Conclusion &amp; Reflection</a:t>
            </a:r>
          </a:p>
        </p:txBody>
      </p:sp>
      <p:sp>
        <p:nvSpPr>
          <p:cNvPr id="3" name="Content Placeholder 2">
            <a:extLst>
              <a:ext uri="{FF2B5EF4-FFF2-40B4-BE49-F238E27FC236}">
                <a16:creationId xmlns:a16="http://schemas.microsoft.com/office/drawing/2014/main" id="{EB0D4256-57CD-3705-EC61-D9FB7DF79F3B}"/>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84648" y="958671"/>
            <a:ext cx="5939849" cy="4940660"/>
          </a:xfrm>
        </p:spPr>
        <p:txBody>
          <a:bodyPr>
            <a:normAutofit/>
          </a:bodyPr>
          <a:lstStyle/>
          <a:p>
            <a:pPr marL="0" indent="0">
              <a:spcBef>
                <a:spcPts val="2500"/>
              </a:spcBef>
              <a:buFont typeface="Arial" panose="020B0604020202020204" pitchFamily="34" charset="0"/>
              <a:buNone/>
            </a:pPr>
            <a:r>
              <a:rPr lang="en-US" b="1"/>
              <a:t>Ethical Design Importance</a:t>
            </a:r>
          </a:p>
          <a:p>
            <a:pPr marL="0" lvl="1" indent="0">
              <a:buFont typeface="Arial" panose="020B0604020202020204" pitchFamily="34" charset="0"/>
              <a:buNone/>
            </a:pPr>
            <a:r>
              <a:t>Ethical design in facial recognition technology is key to ensuring respect for individual rights and cultural values.</a:t>
            </a:r>
            <a:endParaRPr lang="en-US"/>
          </a:p>
          <a:p>
            <a:pPr marL="0" indent="0">
              <a:spcBef>
                <a:spcPts val="2500"/>
              </a:spcBef>
              <a:buFont typeface="Arial" panose="020B0604020202020204" pitchFamily="34" charset="0"/>
              <a:buNone/>
            </a:pPr>
            <a:r>
              <a:rPr lang="en-US" b="1"/>
              <a:t>Balancing Security and Privacy</a:t>
            </a:r>
          </a:p>
          <a:p>
            <a:pPr marL="0" lvl="1" indent="0">
              <a:buFont typeface="Arial" panose="020B0604020202020204" pitchFamily="34" charset="0"/>
              <a:buNone/>
            </a:pPr>
            <a:r>
              <a:t>Balancing national security with privacy rights is critical in a diverse society to avoid misuse of surveillance.</a:t>
            </a:r>
            <a:endParaRPr lang="en-US"/>
          </a:p>
          <a:p>
            <a:pPr marL="0" indent="0">
              <a:spcBef>
                <a:spcPts val="2500"/>
              </a:spcBef>
              <a:buFont typeface="Arial" panose="020B0604020202020204" pitchFamily="34" charset="0"/>
              <a:buNone/>
            </a:pPr>
            <a:r>
              <a:rPr lang="en-US" b="1"/>
              <a:t>Policy and Cultural Sensitivity</a:t>
            </a:r>
          </a:p>
          <a:p>
            <a:pPr marL="0" lvl="1" indent="0">
              <a:buFont typeface="Arial" panose="020B0604020202020204" pitchFamily="34" charset="0"/>
              <a:buNone/>
            </a:pPr>
            <a:r>
              <a:t>Policymakers must integrate cultural and religious sensitivities while developing facial recognition regulations.</a:t>
            </a:r>
            <a:endParaRPr lang="en-US"/>
          </a:p>
          <a:p>
            <a:pPr marL="0" indent="0">
              <a:spcBef>
                <a:spcPts val="2500"/>
              </a:spcBef>
              <a:buFont typeface="Arial" panose="020B0604020202020204" pitchFamily="34" charset="0"/>
              <a:buNone/>
            </a:pPr>
            <a:r>
              <a:rPr lang="en-US" b="1"/>
              <a:t>Future Impact and Choices</a:t>
            </a:r>
          </a:p>
          <a:p>
            <a:pPr marL="0" lvl="1" indent="0">
              <a:buFont typeface="Arial" panose="020B0604020202020204" pitchFamily="34" charset="0"/>
              <a:buNone/>
            </a:pPr>
            <a:r>
              <a:t>The future of facial recognition in Pakistan depends on stakeholder engagement and ethical choices made today.</a:t>
            </a:r>
            <a:endParaRPr lang="en-US"/>
          </a:p>
        </p:txBody>
      </p:sp>
    </p:spTree>
    <p:extLst>
      <p:ext uri="{BB962C8B-B14F-4D97-AF65-F5344CB8AC3E}">
        <p14:creationId xmlns:p14="http://schemas.microsoft.com/office/powerpoint/2010/main" val="10190120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Solace">
  <a:themeElements>
    <a:clrScheme name="Custom 2">
      <a:dk1>
        <a:srgbClr val="000000"/>
      </a:dk1>
      <a:lt1>
        <a:srgbClr val="FFFFFF"/>
      </a:lt1>
      <a:dk2>
        <a:srgbClr val="0B2627"/>
      </a:dk2>
      <a:lt2>
        <a:srgbClr val="DAE3E3"/>
      </a:lt2>
      <a:accent1>
        <a:srgbClr val="858A66"/>
      </a:accent1>
      <a:accent2>
        <a:srgbClr val="DACCE0"/>
      </a:accent2>
      <a:accent3>
        <a:srgbClr val="ADBEBF"/>
      </a:accent3>
      <a:accent4>
        <a:srgbClr val="E0B775"/>
      </a:accent4>
      <a:accent5>
        <a:srgbClr val="BA6F50"/>
      </a:accent5>
      <a:accent6>
        <a:srgbClr val="D0BB9E"/>
      </a:accent6>
      <a:hlink>
        <a:srgbClr val="698289"/>
      </a:hlink>
      <a:folHlink>
        <a:srgbClr val="9F7C8F"/>
      </a:folHlink>
    </a:clrScheme>
    <a:fontScheme name="Custom 63">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lace_Copilot Layouts_win32_KO_V7" id="{158F8A01-2E5F-4A07-81BB-FE4F3C72D79D}" vid="{30D5BA39-8B68-4632-B62A-F659D871A1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E339AF-67FC-4BA3-8B2E-038B3ED310D5}">
  <ds:schemaRefs>
    <ds:schemaRef ds:uri="http://schemas.microsoft.com/sharepoint/v3/contenttype/forms"/>
  </ds:schemaRefs>
</ds:datastoreItem>
</file>

<file path=customXml/itemProps2.xml><?xml version="1.0" encoding="utf-8"?>
<ds:datastoreItem xmlns:ds="http://schemas.openxmlformats.org/officeDocument/2006/customXml" ds:itemID="{4B99ED26-B189-4BA1-99D0-1112D8C2F106}">
  <ds:schemaRefs>
    <ds:schemaRef ds:uri="http://purl.org/dc/elements/1.1/"/>
    <ds:schemaRef ds:uri="http://schemas.microsoft.com/office/2006/documentManagement/types"/>
    <ds:schemaRef ds:uri="http://schemas.microsoft.com/office/infopath/2007/PartnerControls"/>
    <ds:schemaRef ds:uri="http://www.w3.org/XML/1998/namespace"/>
    <ds:schemaRef ds:uri="230e9df3-be65-4c73-a93b-d1236ebd677e"/>
    <ds:schemaRef ds:uri="http://schemas.microsoft.com/sharepoint/v3"/>
    <ds:schemaRef ds:uri="http://purl.org/dc/dcmitype/"/>
    <ds:schemaRef ds:uri="71af3243-3dd4-4a8d-8c0d-dd76da1f02a5"/>
    <ds:schemaRef ds:uri="http://purl.org/dc/terms/"/>
    <ds:schemaRef ds:uri="http://schemas.openxmlformats.org/package/2006/metadata/core-properties"/>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3766CE19-BB35-48A2-AFDA-766E83330032}">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628</TotalTime>
  <Words>5</Words>
  <Application>Microsoft Office PowerPoint</Application>
  <PresentationFormat>Widescreen</PresentationFormat>
  <Paragraphs>3</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Solace</vt:lpstr>
      <vt:lpstr>Future of Facial Recognition Technology (FRT) in Pakistan – 2035</vt:lpstr>
      <vt:lpstr>Future of Facial Recognition Technology (FRT) in Pakistan – 2035</vt:lpstr>
      <vt:lpstr>Introduction to FRT</vt:lpstr>
      <vt:lpstr>Expected Scenario in 2035</vt:lpstr>
      <vt:lpstr>Ethical &amp; Social Concerns</vt:lpstr>
      <vt:lpstr>Assumptions Behind the Scenario</vt:lpstr>
      <vt:lpstr>Alternative Scenario 1 – Ethical Surveillance</vt:lpstr>
      <vt:lpstr>Alternative Scenario 2 – Decentralized Resistance</vt:lpstr>
      <vt:lpstr>Conclusion &amp;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13</cp:revision>
  <dcterms:created xsi:type="dcterms:W3CDTF">2025-05-21T23:03:00Z</dcterms:created>
  <dcterms:modified xsi:type="dcterms:W3CDTF">2025-10-23T04:55:04Z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