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8" r:id="rId4"/>
  </p:sldMasterIdLst>
  <p:notesMasterIdLst>
    <p:notesMasterId r:id="rId16"/>
  </p:notesMasterIdLst>
  <p:sldIdLst>
    <p:sldId id="2561" r:id="rId5"/>
    <p:sldId id="2562" r:id="rId6"/>
    <p:sldId id="2563" r:id="rId7"/>
    <p:sldId id="2564" r:id="rId8"/>
    <p:sldId id="2565" r:id="rId9"/>
    <p:sldId id="2566" r:id="rId10"/>
    <p:sldId id="2567" r:id="rId11"/>
    <p:sldId id="2568" r:id="rId12"/>
    <p:sldId id="2569" r:id="rId13"/>
    <p:sldId id="2570" r:id="rId14"/>
    <p:sldId id="25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uture of Facial Recognition Technology (FRT) in Pakistan – 2035" id="{AAF45CBF-5528-4DF8-94E6-AA6CFCBC6344}">
          <p14:sldIdLst>
            <p14:sldId id="2561"/>
          </p14:sldIdLst>
        </p14:section>
        <p14:section name="Overview of FRT in Pakistan" id="{84851422-10B8-447B-89AF-BB65F83C7A14}">
          <p14:sldIdLst>
            <p14:sldId id="2562"/>
            <p14:sldId id="2563"/>
            <p14:sldId id="2564"/>
          </p14:sldIdLst>
        </p14:section>
        <p14:section name="Ethical and Social Implications" id="{1392A27C-CA31-4689-B0A2-4CB3A504DDEF}">
          <p14:sldIdLst>
            <p14:sldId id="2565"/>
            <p14:sldId id="2566"/>
            <p14:sldId id="2567"/>
          </p14:sldIdLst>
        </p14:section>
        <p14:section name="Alternative Future Scenarios" id="{5D988965-FA2F-4690-B04C-CFEA481B514E}">
          <p14:sldIdLst>
            <p14:sldId id="2568"/>
            <p14:sldId id="2569"/>
            <p14:sldId id="2570"/>
          </p14:sldIdLst>
        </p14:section>
        <p14:section name="Conclusion" id="{DDFD33C2-4DB3-4866-98F8-A95F2AC3F3AC}">
          <p14:sldIdLst>
            <p14:sldId id="257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F5FDCD5-7CF4-4014-A6A2-185F2A048D19}" v="11" dt="2025-10-23T04:33:01.369"/>
    <p1510:client id="{B612C94C-260E-A7DC-25B4-B465D96D7918}" v="84" dt="2025-10-23T04:45:58.771"/>
  </p1510:revLst>
</p1510:revInfo>
</file>

<file path=ppt/tableStyles.xml><?xml version="1.0" encoding="utf-8"?>
<a:tblStyleLst xmlns:a="http://schemas.openxmlformats.org/drawingml/2006/main" def="{5940675A-B579-460E-94D1-54222C63F5D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715" y="-5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94C8CF-D63F-4D27-8C23-4EF99CF07440}"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C1572D52-E213-4B09-856F-AEBF59CA9C25}">
      <dgm:prSet/>
      <dgm:spPr/>
      <dgm:t>
        <a:bodyPr/>
        <a:lstStyle/>
        <a:p>
          <a:pPr algn="l">
            <a:lnSpc>
              <a:spcPct val="100000"/>
            </a:lnSpc>
            <a:defRPr b="1"/>
          </a:pPr>
          <a:r>
            <a:rPr lang="en-US" dirty="0">
              <a:latin typeface="Goudy Old Style"/>
              <a:ea typeface="+mn-ea"/>
              <a:cs typeface="+mn-cs"/>
            </a:rPr>
            <a:t>Comprehensive Surveillance System</a:t>
          </a:r>
        </a:p>
      </dgm:t>
    </dgm:pt>
    <dgm:pt modelId="{F5149F47-57D1-41E0-80E4-D14DF96CE7EB}" type="parTrans" cxnId="{A32D198B-3417-40C6-A320-267A7626FEA6}">
      <dgm:prSet/>
      <dgm:spPr/>
      <dgm:t>
        <a:bodyPr/>
        <a:lstStyle/>
        <a:p>
          <a:endParaRPr lang="en-US"/>
        </a:p>
      </dgm:t>
    </dgm:pt>
    <dgm:pt modelId="{3D2DD1FA-4BAA-461C-900C-0B9F17DE7934}" type="sibTrans" cxnId="{A32D198B-3417-40C6-A320-267A7626FEA6}">
      <dgm:prSet/>
      <dgm:spPr/>
      <dgm:t>
        <a:bodyPr/>
        <a:lstStyle/>
        <a:p>
          <a:pPr>
            <a:lnSpc>
              <a:spcPct val="100000"/>
            </a:lnSpc>
            <a:defRPr b="1"/>
          </a:pPr>
          <a:endParaRPr lang="en-US"/>
        </a:p>
      </dgm:t>
    </dgm:pt>
    <dgm:pt modelId="{A1674589-B1EA-4E42-BA1F-4A19C9C708B2}">
      <dgm:prSet/>
      <dgm:spPr/>
      <dgm:t>
        <a:bodyPr/>
        <a:lstStyle/>
        <a:p>
          <a:pPr algn="l">
            <a:lnSpc>
              <a:spcPct val="100000"/>
            </a:lnSpc>
          </a:pPr>
          <a:r>
            <a:rPr lang="en-US" sz="1400" i="1" dirty="0">
              <a:latin typeface="Goudy Old Style"/>
              <a:ea typeface="+mn-ea"/>
              <a:cs typeface="+mn-cs"/>
            </a:rPr>
            <a:t>By 2035, a nationwide facial recognition system will monitor over 250 million citizens in real time across public spaces.</a:t>
          </a:r>
          <a:endParaRPr lang="en-US" sz="1400" dirty="0">
            <a:latin typeface="Goudy Old Style"/>
            <a:ea typeface="+mn-ea"/>
            <a:cs typeface="+mn-cs"/>
          </a:endParaRPr>
        </a:p>
      </dgm:t>
    </dgm:pt>
    <dgm:pt modelId="{CE6BA7B9-144A-4273-BDDE-746EF77BCA86}" type="parTrans" cxnId="{4E252D51-0B02-453B-A55E-1496174890AF}">
      <dgm:prSet/>
      <dgm:spPr/>
      <dgm:t>
        <a:bodyPr/>
        <a:lstStyle/>
        <a:p>
          <a:endParaRPr lang="en-US"/>
        </a:p>
      </dgm:t>
    </dgm:pt>
    <dgm:pt modelId="{8C9077F3-E90D-4B0C-BDCB-30D70B9988CD}" type="sibTrans" cxnId="{4E252D51-0B02-453B-A55E-1496174890AF}">
      <dgm:prSet/>
      <dgm:spPr/>
      <dgm:t>
        <a:bodyPr/>
        <a:lstStyle/>
        <a:p>
          <a:endParaRPr lang="en-US"/>
        </a:p>
      </dgm:t>
    </dgm:pt>
    <dgm:pt modelId="{424B3B36-BBFA-4D6B-B365-B75DA05B3115}">
      <dgm:prSet/>
      <dgm:spPr/>
      <dgm:t>
        <a:bodyPr/>
        <a:lstStyle/>
        <a:p>
          <a:pPr algn="l">
            <a:lnSpc>
              <a:spcPct val="100000"/>
            </a:lnSpc>
            <a:defRPr b="1"/>
          </a:pPr>
          <a:r>
            <a:rPr lang="en-US" dirty="0">
              <a:latin typeface="Goudy Old Style"/>
              <a:ea typeface="+mn-ea"/>
              <a:cs typeface="+mn-cs"/>
            </a:rPr>
            <a:t>Privacy and Civil Liberties Concerns</a:t>
          </a:r>
        </a:p>
      </dgm:t>
    </dgm:pt>
    <dgm:pt modelId="{04276F44-549C-4C2C-988D-726CF8448BE8}" type="parTrans" cxnId="{B5001628-898C-4418-A49D-0F901D716E3B}">
      <dgm:prSet/>
      <dgm:spPr/>
      <dgm:t>
        <a:bodyPr/>
        <a:lstStyle/>
        <a:p>
          <a:endParaRPr lang="en-US"/>
        </a:p>
      </dgm:t>
    </dgm:pt>
    <dgm:pt modelId="{238F4E50-31F1-4EBD-B95D-26BCA597A1CB}" type="sibTrans" cxnId="{B5001628-898C-4418-A49D-0F901D716E3B}">
      <dgm:prSet/>
      <dgm:spPr/>
      <dgm:t>
        <a:bodyPr/>
        <a:lstStyle/>
        <a:p>
          <a:pPr>
            <a:lnSpc>
              <a:spcPct val="100000"/>
            </a:lnSpc>
            <a:defRPr b="1"/>
          </a:pPr>
          <a:endParaRPr lang="en-US"/>
        </a:p>
      </dgm:t>
    </dgm:pt>
    <dgm:pt modelId="{E87F7545-2E6E-461D-A505-C123029B5060}">
      <dgm:prSet/>
      <dgm:spPr/>
      <dgm:t>
        <a:bodyPr/>
        <a:lstStyle/>
        <a:p>
          <a:pPr algn="l">
            <a:lnSpc>
              <a:spcPct val="100000"/>
            </a:lnSpc>
          </a:pPr>
          <a:r>
            <a:rPr lang="en-US" sz="1400" i="1" dirty="0">
              <a:latin typeface="Goudy Old Style"/>
              <a:ea typeface="+mn-ea"/>
              <a:cs typeface="+mn-cs"/>
            </a:rPr>
            <a:t>Surveillance practices raise critical concerns about privacy infringements and potential misuse of personal data, especially targeting women.</a:t>
          </a:r>
          <a:endParaRPr lang="en-US" sz="1400" dirty="0">
            <a:latin typeface="Goudy Old Style"/>
            <a:ea typeface="+mn-ea"/>
            <a:cs typeface="+mn-cs"/>
          </a:endParaRPr>
        </a:p>
      </dgm:t>
    </dgm:pt>
    <dgm:pt modelId="{33BA6A6A-F07F-45BE-8CFD-BEFF769C7D93}" type="parTrans" cxnId="{BDD6B359-8802-4305-BFF9-B0BB50BE6198}">
      <dgm:prSet/>
      <dgm:spPr/>
      <dgm:t>
        <a:bodyPr/>
        <a:lstStyle/>
        <a:p>
          <a:endParaRPr lang="en-US"/>
        </a:p>
      </dgm:t>
    </dgm:pt>
    <dgm:pt modelId="{8D68F68C-59DD-4C46-9A4F-67801B849DA7}" type="sibTrans" cxnId="{BDD6B359-8802-4305-BFF9-B0BB50BE6198}">
      <dgm:prSet/>
      <dgm:spPr/>
      <dgm:t>
        <a:bodyPr/>
        <a:lstStyle/>
        <a:p>
          <a:endParaRPr lang="en-US"/>
        </a:p>
      </dgm:t>
    </dgm:pt>
    <dgm:pt modelId="{DC32155C-757E-4F77-89C0-14991D081E92}">
      <dgm:prSet/>
      <dgm:spPr/>
      <dgm:t>
        <a:bodyPr/>
        <a:lstStyle/>
        <a:p>
          <a:pPr algn="l">
            <a:lnSpc>
              <a:spcPct val="100000"/>
            </a:lnSpc>
            <a:defRPr b="1"/>
          </a:pPr>
          <a:r>
            <a:rPr lang="en-US" dirty="0">
              <a:latin typeface="Goudy Old Style"/>
              <a:ea typeface="+mn-ea"/>
              <a:cs typeface="+mn-cs"/>
            </a:rPr>
            <a:t>Religious and Social Implications</a:t>
          </a:r>
        </a:p>
      </dgm:t>
    </dgm:pt>
    <dgm:pt modelId="{A894C379-B811-4D55-BDAC-9259BB11CBF7}" type="parTrans" cxnId="{DAE2AC97-4FA4-497B-ADEC-A625D3B30947}">
      <dgm:prSet/>
      <dgm:spPr/>
      <dgm:t>
        <a:bodyPr/>
        <a:lstStyle/>
        <a:p>
          <a:endParaRPr lang="en-US"/>
        </a:p>
      </dgm:t>
    </dgm:pt>
    <dgm:pt modelId="{9656AD3C-8F87-4ACB-985C-70AF2609117F}" type="sibTrans" cxnId="{DAE2AC97-4FA4-497B-ADEC-A625D3B30947}">
      <dgm:prSet/>
      <dgm:spPr/>
      <dgm:t>
        <a:bodyPr/>
        <a:lstStyle/>
        <a:p>
          <a:endParaRPr lang="en-US"/>
        </a:p>
      </dgm:t>
    </dgm:pt>
    <dgm:pt modelId="{C3423502-410A-495C-BB9E-53E4A5DBAD19}">
      <dgm:prSet/>
      <dgm:spPr/>
      <dgm:t>
        <a:bodyPr/>
        <a:lstStyle/>
        <a:p>
          <a:pPr algn="l">
            <a:lnSpc>
              <a:spcPct val="100000"/>
            </a:lnSpc>
          </a:pPr>
          <a:r>
            <a:rPr lang="en-US" sz="1400" i="1" dirty="0">
              <a:latin typeface="Goudy Old Style"/>
              <a:ea typeface="+mn-ea"/>
              <a:cs typeface="+mn-cs"/>
            </a:rPr>
            <a:t>Restrictions on face coverings for security purposes could conflict with religious freedoms and increase social divisions.</a:t>
          </a:r>
          <a:endParaRPr lang="en-US" sz="1400" dirty="0">
            <a:latin typeface="Goudy Old Style"/>
            <a:ea typeface="+mn-ea"/>
            <a:cs typeface="+mn-cs"/>
          </a:endParaRPr>
        </a:p>
      </dgm:t>
    </dgm:pt>
    <dgm:pt modelId="{845CD1AA-7D2B-4313-B4A2-BDC134ECF86F}" type="parTrans" cxnId="{46BB0DBA-92C1-49B3-8FAA-F0E0060F6EC6}">
      <dgm:prSet/>
      <dgm:spPr/>
      <dgm:t>
        <a:bodyPr/>
        <a:lstStyle/>
        <a:p>
          <a:endParaRPr lang="en-US"/>
        </a:p>
      </dgm:t>
    </dgm:pt>
    <dgm:pt modelId="{48FAEA57-3AB7-4EA4-A2D5-CAE52A020CFC}" type="sibTrans" cxnId="{46BB0DBA-92C1-49B3-8FAA-F0E0060F6EC6}">
      <dgm:prSet/>
      <dgm:spPr/>
      <dgm:t>
        <a:bodyPr/>
        <a:lstStyle/>
        <a:p>
          <a:endParaRPr lang="en-US"/>
        </a:p>
      </dgm:t>
    </dgm:pt>
    <dgm:pt modelId="{AD23ADB4-40AE-4D35-AF9C-79D230BE6685}">
      <dgm:prSet phldr="0"/>
      <dgm:spPr/>
      <dgm:t>
        <a:bodyPr/>
        <a:lstStyle/>
        <a:p>
          <a:pPr algn="l">
            <a:lnSpc>
              <a:spcPct val="100000"/>
            </a:lnSpc>
          </a:pPr>
          <a:endParaRPr lang="en-US" sz="1400" i="1" dirty="0">
            <a:latin typeface="Goudy Old Style"/>
            <a:ea typeface="+mn-ea"/>
            <a:cs typeface="+mn-cs"/>
          </a:endParaRPr>
        </a:p>
      </dgm:t>
    </dgm:pt>
    <dgm:pt modelId="{6DE4FEAC-2ED5-4D7A-9178-C2FFE8882688}" type="parTrans" cxnId="{0780A62B-5243-4AE9-A09D-94202DF03528}">
      <dgm:prSet/>
      <dgm:spPr/>
    </dgm:pt>
    <dgm:pt modelId="{FF0B0005-8C60-457C-977F-9A563919E4BE}" type="sibTrans" cxnId="{0780A62B-5243-4AE9-A09D-94202DF03528}">
      <dgm:prSet/>
      <dgm:spPr/>
    </dgm:pt>
    <dgm:pt modelId="{28771C6B-CE49-4761-8593-6B34C6A175BF}">
      <dgm:prSet phldr="0"/>
      <dgm:spPr/>
      <dgm:t>
        <a:bodyPr/>
        <a:lstStyle/>
        <a:p>
          <a:pPr algn="l">
            <a:lnSpc>
              <a:spcPct val="100000"/>
            </a:lnSpc>
          </a:pPr>
          <a:endParaRPr lang="en-US" sz="1400" i="1" dirty="0">
            <a:latin typeface="Goudy Old Style"/>
            <a:ea typeface="+mn-ea"/>
            <a:cs typeface="+mn-cs"/>
          </a:endParaRPr>
        </a:p>
      </dgm:t>
    </dgm:pt>
    <dgm:pt modelId="{1BE8FB3C-92FE-41F1-889A-0B21D31CF62A}" type="parTrans" cxnId="{98F5D437-ABA9-49DC-94BF-50015C77C504}">
      <dgm:prSet/>
      <dgm:spPr/>
    </dgm:pt>
    <dgm:pt modelId="{80FF3839-6A23-4E7D-84CF-8BA5F3BDA893}" type="sibTrans" cxnId="{98F5D437-ABA9-49DC-94BF-50015C77C504}">
      <dgm:prSet/>
      <dgm:spPr/>
    </dgm:pt>
    <dgm:pt modelId="{29CE4B49-24CC-4CFC-96A7-E24E321D5E4A}">
      <dgm:prSet phldr="0"/>
      <dgm:spPr/>
      <dgm:t>
        <a:bodyPr/>
        <a:lstStyle/>
        <a:p>
          <a:pPr algn="l" rtl="0">
            <a:lnSpc>
              <a:spcPct val="100000"/>
            </a:lnSpc>
          </a:pPr>
          <a:endParaRPr lang="en-US" sz="1400" i="1" dirty="0">
            <a:latin typeface="Goudy Old Style"/>
            <a:ea typeface="+mn-ea"/>
            <a:cs typeface="+mn-cs"/>
          </a:endParaRPr>
        </a:p>
      </dgm:t>
    </dgm:pt>
    <dgm:pt modelId="{CDFCB6F2-D33B-490E-9F7F-AE57C5A0D3EA}" type="parTrans" cxnId="{ECCA930E-7FFA-4D1F-AC9A-AEEF528B4D2B}">
      <dgm:prSet/>
      <dgm:spPr/>
    </dgm:pt>
    <dgm:pt modelId="{7D65D337-F9B5-4291-B113-BA6FC75B3CAB}" type="sibTrans" cxnId="{ECCA930E-7FFA-4D1F-AC9A-AEEF528B4D2B}">
      <dgm:prSet/>
      <dgm:spPr/>
    </dgm:pt>
    <dgm:pt modelId="{C522909F-DDEE-4361-86CE-38E16E965D0F}" type="pres">
      <dgm:prSet presAssocID="{4794C8CF-D63F-4D27-8C23-4EF99CF07440}" presName="Name0" presStyleCnt="0">
        <dgm:presLayoutVars>
          <dgm:dir/>
          <dgm:resizeHandles val="exact"/>
        </dgm:presLayoutVars>
      </dgm:prSet>
      <dgm:spPr/>
    </dgm:pt>
    <dgm:pt modelId="{3E794122-07C1-4DFD-8295-5DD0B371BEDB}" type="pres">
      <dgm:prSet presAssocID="{C1572D52-E213-4B09-856F-AEBF59CA9C25}" presName="compNode" presStyleCnt="0"/>
      <dgm:spPr/>
    </dgm:pt>
    <dgm:pt modelId="{A553FA18-D160-43C7-B4D4-5B569F6E67F3}" type="pres">
      <dgm:prSet presAssocID="{C1572D52-E213-4B09-856F-AEBF59CA9C25}" presName="pictRect" presStyleLbl="revTx" presStyleIdx="0" presStyleCnt="6">
        <dgm:presLayoutVars>
          <dgm:chMax val="0"/>
          <dgm:bulletEnabled/>
        </dgm:presLayoutVars>
      </dgm:prSet>
      <dgm:spPr/>
    </dgm:pt>
    <dgm:pt modelId="{60FF0483-45CE-4A83-AF6C-6129B4C7DA6A}" type="pres">
      <dgm:prSet presAssocID="{C1572D52-E213-4B09-856F-AEBF59CA9C25}" presName="textRect" presStyleLbl="revTx" presStyleIdx="1" presStyleCnt="6">
        <dgm:presLayoutVars>
          <dgm:bulletEnabled/>
        </dgm:presLayoutVars>
      </dgm:prSet>
      <dgm:spPr/>
    </dgm:pt>
    <dgm:pt modelId="{D549E9B5-1479-4D94-9A35-0BBF90A7735D}" type="pres">
      <dgm:prSet presAssocID="{3D2DD1FA-4BAA-461C-900C-0B9F17DE7934}" presName="sibTrans" presStyleLbl="sibTrans2D1" presStyleIdx="0" presStyleCnt="0"/>
      <dgm:spPr/>
    </dgm:pt>
    <dgm:pt modelId="{6806630E-FB7F-477A-8B67-6AF61BDED958}" type="pres">
      <dgm:prSet presAssocID="{424B3B36-BBFA-4D6B-B365-B75DA05B3115}" presName="compNode" presStyleCnt="0"/>
      <dgm:spPr/>
    </dgm:pt>
    <dgm:pt modelId="{B5B8B961-5411-472A-ADE8-DE2EF3F65302}" type="pres">
      <dgm:prSet presAssocID="{424B3B36-BBFA-4D6B-B365-B75DA05B3115}" presName="pictRect" presStyleLbl="revTx" presStyleIdx="2" presStyleCnt="6">
        <dgm:presLayoutVars>
          <dgm:chMax val="0"/>
          <dgm:bulletEnabled/>
        </dgm:presLayoutVars>
      </dgm:prSet>
      <dgm:spPr/>
    </dgm:pt>
    <dgm:pt modelId="{34F64FD0-0F34-4352-8CDB-F25DE4313D45}" type="pres">
      <dgm:prSet presAssocID="{424B3B36-BBFA-4D6B-B365-B75DA05B3115}" presName="textRect" presStyleLbl="revTx" presStyleIdx="3" presStyleCnt="6">
        <dgm:presLayoutVars>
          <dgm:bulletEnabled/>
        </dgm:presLayoutVars>
      </dgm:prSet>
      <dgm:spPr/>
    </dgm:pt>
    <dgm:pt modelId="{F841FC19-FFB0-4D12-8FA5-F9A4BF1DC7A1}" type="pres">
      <dgm:prSet presAssocID="{238F4E50-31F1-4EBD-B95D-26BCA597A1CB}" presName="sibTrans" presStyleLbl="sibTrans2D1" presStyleIdx="0" presStyleCnt="0"/>
      <dgm:spPr/>
    </dgm:pt>
    <dgm:pt modelId="{2FBE0690-76AD-4EA0-8326-6EFBB13180F2}" type="pres">
      <dgm:prSet presAssocID="{DC32155C-757E-4F77-89C0-14991D081E92}" presName="compNode" presStyleCnt="0"/>
      <dgm:spPr/>
    </dgm:pt>
    <dgm:pt modelId="{2D374704-91CB-4AF4-99BC-82E11B850C01}" type="pres">
      <dgm:prSet presAssocID="{DC32155C-757E-4F77-89C0-14991D081E92}" presName="pictRect" presStyleLbl="revTx" presStyleIdx="4" presStyleCnt="6">
        <dgm:presLayoutVars>
          <dgm:chMax val="0"/>
          <dgm:bulletEnabled/>
        </dgm:presLayoutVars>
      </dgm:prSet>
      <dgm:spPr/>
    </dgm:pt>
    <dgm:pt modelId="{EF74911D-7A67-4A49-A0DC-776C46D770EE}" type="pres">
      <dgm:prSet presAssocID="{DC32155C-757E-4F77-89C0-14991D081E92}" presName="textRect" presStyleLbl="revTx" presStyleIdx="5" presStyleCnt="6">
        <dgm:presLayoutVars>
          <dgm:bulletEnabled/>
        </dgm:presLayoutVars>
      </dgm:prSet>
      <dgm:spPr/>
    </dgm:pt>
  </dgm:ptLst>
  <dgm:cxnLst>
    <dgm:cxn modelId="{2F91CA0B-59FD-493D-8525-2CA2F6CBA65B}" type="presOf" srcId="{424B3B36-BBFA-4D6B-B365-B75DA05B3115}" destId="{B5B8B961-5411-472A-ADE8-DE2EF3F65302}" srcOrd="0" destOrd="0" presId="urn:microsoft.com/office/officeart/2024/3/layout/hArchList1"/>
    <dgm:cxn modelId="{ECCA930E-7FFA-4D1F-AC9A-AEEF528B4D2B}" srcId="{DC32155C-757E-4F77-89C0-14991D081E92}" destId="{29CE4B49-24CC-4CFC-96A7-E24E321D5E4A}" srcOrd="0" destOrd="0" parTransId="{CDFCB6F2-D33B-490E-9F7F-AE57C5A0D3EA}" sibTransId="{7D65D337-F9B5-4291-B113-BA6FC75B3CAB}"/>
    <dgm:cxn modelId="{504E4221-AAAE-43FA-BDC6-47652B9E5802}" type="presOf" srcId="{29CE4B49-24CC-4CFC-96A7-E24E321D5E4A}" destId="{EF74911D-7A67-4A49-A0DC-776C46D770EE}" srcOrd="0" destOrd="0" presId="urn:microsoft.com/office/officeart/2024/3/layout/hArchList1"/>
    <dgm:cxn modelId="{B5001628-898C-4418-A49D-0F901D716E3B}" srcId="{4794C8CF-D63F-4D27-8C23-4EF99CF07440}" destId="{424B3B36-BBFA-4D6B-B365-B75DA05B3115}" srcOrd="1" destOrd="0" parTransId="{04276F44-549C-4C2C-988D-726CF8448BE8}" sibTransId="{238F4E50-31F1-4EBD-B95D-26BCA597A1CB}"/>
    <dgm:cxn modelId="{0780A62B-5243-4AE9-A09D-94202DF03528}" srcId="{C1572D52-E213-4B09-856F-AEBF59CA9C25}" destId="{AD23ADB4-40AE-4D35-AF9C-79D230BE6685}" srcOrd="0" destOrd="0" parTransId="{6DE4FEAC-2ED5-4D7A-9178-C2FFE8882688}" sibTransId="{FF0B0005-8C60-457C-977F-9A563919E4BE}"/>
    <dgm:cxn modelId="{98F5D437-ABA9-49DC-94BF-50015C77C504}" srcId="{424B3B36-BBFA-4D6B-B365-B75DA05B3115}" destId="{28771C6B-CE49-4761-8593-6B34C6A175BF}" srcOrd="0" destOrd="0" parTransId="{1BE8FB3C-92FE-41F1-889A-0B21D31CF62A}" sibTransId="{80FF3839-6A23-4E7D-84CF-8BA5F3BDA893}"/>
    <dgm:cxn modelId="{B21FB970-C47C-4991-8F53-69A572295152}" type="presOf" srcId="{A1674589-B1EA-4E42-BA1F-4A19C9C708B2}" destId="{60FF0483-45CE-4A83-AF6C-6129B4C7DA6A}" srcOrd="0" destOrd="1" presId="urn:microsoft.com/office/officeart/2024/3/layout/hArchList1"/>
    <dgm:cxn modelId="{C619FC50-9955-47B3-A24F-BDBBD7D7CD0D}" type="presOf" srcId="{E87F7545-2E6E-461D-A505-C123029B5060}" destId="{34F64FD0-0F34-4352-8CDB-F25DE4313D45}" srcOrd="0" destOrd="1" presId="urn:microsoft.com/office/officeart/2024/3/layout/hArchList1"/>
    <dgm:cxn modelId="{4E252D51-0B02-453B-A55E-1496174890AF}" srcId="{C1572D52-E213-4B09-856F-AEBF59CA9C25}" destId="{A1674589-B1EA-4E42-BA1F-4A19C9C708B2}" srcOrd="1" destOrd="0" parTransId="{CE6BA7B9-144A-4273-BDDE-746EF77BCA86}" sibTransId="{8C9077F3-E90D-4B0C-BDCB-30D70B9988CD}"/>
    <dgm:cxn modelId="{316F2855-A786-47E7-B7EC-3264609BD28B}" type="presOf" srcId="{28771C6B-CE49-4761-8593-6B34C6A175BF}" destId="{34F64FD0-0F34-4352-8CDB-F25DE4313D45}" srcOrd="0" destOrd="0" presId="urn:microsoft.com/office/officeart/2024/3/layout/hArchList1"/>
    <dgm:cxn modelId="{15982159-85BC-46C5-A0F3-2DCAF9B15016}" type="presOf" srcId="{238F4E50-31F1-4EBD-B95D-26BCA597A1CB}" destId="{F841FC19-FFB0-4D12-8FA5-F9A4BF1DC7A1}" srcOrd="0" destOrd="0" presId="urn:microsoft.com/office/officeart/2024/3/layout/hArchList1"/>
    <dgm:cxn modelId="{BDD6B359-8802-4305-BFF9-B0BB50BE6198}" srcId="{424B3B36-BBFA-4D6B-B365-B75DA05B3115}" destId="{E87F7545-2E6E-461D-A505-C123029B5060}" srcOrd="1" destOrd="0" parTransId="{33BA6A6A-F07F-45BE-8CFD-BEFF769C7D93}" sibTransId="{8D68F68C-59DD-4C46-9A4F-67801B849DA7}"/>
    <dgm:cxn modelId="{C5EAAB80-A978-4A1F-A828-4587918021B1}" type="presOf" srcId="{AD23ADB4-40AE-4D35-AF9C-79D230BE6685}" destId="{60FF0483-45CE-4A83-AF6C-6129B4C7DA6A}" srcOrd="0" destOrd="0" presId="urn:microsoft.com/office/officeart/2024/3/layout/hArchList1"/>
    <dgm:cxn modelId="{D9BFC686-30A0-4179-9BA3-D9B8F02970D6}" type="presOf" srcId="{C3423502-410A-495C-BB9E-53E4A5DBAD19}" destId="{EF74911D-7A67-4A49-A0DC-776C46D770EE}" srcOrd="0" destOrd="1" presId="urn:microsoft.com/office/officeart/2024/3/layout/hArchList1"/>
    <dgm:cxn modelId="{A32D198B-3417-40C6-A320-267A7626FEA6}" srcId="{4794C8CF-D63F-4D27-8C23-4EF99CF07440}" destId="{C1572D52-E213-4B09-856F-AEBF59CA9C25}" srcOrd="0" destOrd="0" parTransId="{F5149F47-57D1-41E0-80E4-D14DF96CE7EB}" sibTransId="{3D2DD1FA-4BAA-461C-900C-0B9F17DE7934}"/>
    <dgm:cxn modelId="{157F338D-6E6A-4C3F-A3D9-1040D279AFCC}" type="presOf" srcId="{DC32155C-757E-4F77-89C0-14991D081E92}" destId="{2D374704-91CB-4AF4-99BC-82E11B850C01}" srcOrd="0" destOrd="0" presId="urn:microsoft.com/office/officeart/2024/3/layout/hArchList1"/>
    <dgm:cxn modelId="{DAE2AC97-4FA4-497B-ADEC-A625D3B30947}" srcId="{4794C8CF-D63F-4D27-8C23-4EF99CF07440}" destId="{DC32155C-757E-4F77-89C0-14991D081E92}" srcOrd="2" destOrd="0" parTransId="{A894C379-B811-4D55-BDAC-9259BB11CBF7}" sibTransId="{9656AD3C-8F87-4ACB-985C-70AF2609117F}"/>
    <dgm:cxn modelId="{7E24B0A3-3323-4123-A42D-1309D9F20030}" type="presOf" srcId="{3D2DD1FA-4BAA-461C-900C-0B9F17DE7934}" destId="{D549E9B5-1479-4D94-9A35-0BBF90A7735D}" srcOrd="0" destOrd="0" presId="urn:microsoft.com/office/officeart/2024/3/layout/hArchList1"/>
    <dgm:cxn modelId="{36CEE7B2-D0BD-4040-9885-F6D986608469}" type="presOf" srcId="{4794C8CF-D63F-4D27-8C23-4EF99CF07440}" destId="{C522909F-DDEE-4361-86CE-38E16E965D0F}" srcOrd="0" destOrd="0" presId="urn:microsoft.com/office/officeart/2024/3/layout/hArchList1"/>
    <dgm:cxn modelId="{46BB0DBA-92C1-49B3-8FAA-F0E0060F6EC6}" srcId="{DC32155C-757E-4F77-89C0-14991D081E92}" destId="{C3423502-410A-495C-BB9E-53E4A5DBAD19}" srcOrd="1" destOrd="0" parTransId="{845CD1AA-7D2B-4313-B4A2-BDC134ECF86F}" sibTransId="{48FAEA57-3AB7-4EA4-A2D5-CAE52A020CFC}"/>
    <dgm:cxn modelId="{0D6418ED-0BC9-431F-A0A6-E91D1C9D1610}" type="presOf" srcId="{C1572D52-E213-4B09-856F-AEBF59CA9C25}" destId="{A553FA18-D160-43C7-B4D4-5B569F6E67F3}" srcOrd="0" destOrd="0" presId="urn:microsoft.com/office/officeart/2024/3/layout/hArchList1"/>
    <dgm:cxn modelId="{D6880273-E6E4-4877-AA8E-B0C93DF23AA6}" type="presParOf" srcId="{C522909F-DDEE-4361-86CE-38E16E965D0F}" destId="{3E794122-07C1-4DFD-8295-5DD0B371BEDB}" srcOrd="0" destOrd="0" presId="urn:microsoft.com/office/officeart/2024/3/layout/hArchList1"/>
    <dgm:cxn modelId="{9BA64AA5-7B8C-4533-89B3-3EDE8BFE3661}" type="presParOf" srcId="{3E794122-07C1-4DFD-8295-5DD0B371BEDB}" destId="{A553FA18-D160-43C7-B4D4-5B569F6E67F3}" srcOrd="0" destOrd="0" presId="urn:microsoft.com/office/officeart/2024/3/layout/hArchList1"/>
    <dgm:cxn modelId="{B60CED9B-8552-4BF7-8B08-AD3C3B536CB0}" type="presParOf" srcId="{3E794122-07C1-4DFD-8295-5DD0B371BEDB}" destId="{60FF0483-45CE-4A83-AF6C-6129B4C7DA6A}" srcOrd="1" destOrd="0" presId="urn:microsoft.com/office/officeart/2024/3/layout/hArchList1"/>
    <dgm:cxn modelId="{71CDBDD7-A401-4D3F-989E-444834262A7F}" type="presParOf" srcId="{C522909F-DDEE-4361-86CE-38E16E965D0F}" destId="{D549E9B5-1479-4D94-9A35-0BBF90A7735D}" srcOrd="1" destOrd="0" presId="urn:microsoft.com/office/officeart/2024/3/layout/hArchList1"/>
    <dgm:cxn modelId="{45AB06BF-3668-4606-9FA7-B38F1A5FB17D}" type="presParOf" srcId="{C522909F-DDEE-4361-86CE-38E16E965D0F}" destId="{6806630E-FB7F-477A-8B67-6AF61BDED958}" srcOrd="2" destOrd="0" presId="urn:microsoft.com/office/officeart/2024/3/layout/hArchList1"/>
    <dgm:cxn modelId="{F5CCB493-E3EC-4C45-8854-8DE319CA1A46}" type="presParOf" srcId="{6806630E-FB7F-477A-8B67-6AF61BDED958}" destId="{B5B8B961-5411-472A-ADE8-DE2EF3F65302}" srcOrd="0" destOrd="0" presId="urn:microsoft.com/office/officeart/2024/3/layout/hArchList1"/>
    <dgm:cxn modelId="{640FA698-2C64-439E-B3C7-84BAFD6DE97B}" type="presParOf" srcId="{6806630E-FB7F-477A-8B67-6AF61BDED958}" destId="{34F64FD0-0F34-4352-8CDB-F25DE4313D45}" srcOrd="1" destOrd="0" presId="urn:microsoft.com/office/officeart/2024/3/layout/hArchList1"/>
    <dgm:cxn modelId="{DF9D0A7B-902D-440A-97E3-F94930BAFCAB}" type="presParOf" srcId="{C522909F-DDEE-4361-86CE-38E16E965D0F}" destId="{F841FC19-FFB0-4D12-8FA5-F9A4BF1DC7A1}" srcOrd="3" destOrd="0" presId="urn:microsoft.com/office/officeart/2024/3/layout/hArchList1"/>
    <dgm:cxn modelId="{83EAAE05-F266-47AD-A1A1-66A2D2875A32}" type="presParOf" srcId="{C522909F-DDEE-4361-86CE-38E16E965D0F}" destId="{2FBE0690-76AD-4EA0-8326-6EFBB13180F2}" srcOrd="4" destOrd="0" presId="urn:microsoft.com/office/officeart/2024/3/layout/hArchList1"/>
    <dgm:cxn modelId="{1424EDF6-08C8-42BC-8313-EDC89FDF3446}" type="presParOf" srcId="{2FBE0690-76AD-4EA0-8326-6EFBB13180F2}" destId="{2D374704-91CB-4AF4-99BC-82E11B850C01}" srcOrd="0" destOrd="0" presId="urn:microsoft.com/office/officeart/2024/3/layout/hArchList1"/>
    <dgm:cxn modelId="{875C3EDC-3456-40FE-8654-C824EC60AF8D}" type="presParOf" srcId="{2FBE0690-76AD-4EA0-8326-6EFBB13180F2}" destId="{EF74911D-7A67-4A49-A0DC-776C46D770EE}"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876F7D-A6CF-435B-98EB-7160A678F346}"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A20B8DD7-8ED6-4FF1-BE71-16739A6C98CE}">
      <dgm:prSet/>
      <dgm:spPr/>
      <dgm:t>
        <a:bodyPr/>
        <a:lstStyle/>
        <a:p>
          <a:pPr algn="l">
            <a:lnSpc>
              <a:spcPct val="100000"/>
            </a:lnSpc>
            <a:defRPr b="1"/>
          </a:pPr>
          <a:r>
            <a:rPr lang="en-US" dirty="0">
              <a:latin typeface="Goudy Old Style"/>
              <a:ea typeface="+mn-ea"/>
              <a:cs typeface="+mn-cs"/>
            </a:rPr>
            <a:t>Conflict with Religious Freedoms</a:t>
          </a:r>
        </a:p>
      </dgm:t>
    </dgm:pt>
    <dgm:pt modelId="{C045A355-80E7-495A-BA41-2D114B3914A3}" type="parTrans" cxnId="{2C33CDED-666E-4E92-9A8A-066F7C7A486F}">
      <dgm:prSet/>
      <dgm:spPr/>
      <dgm:t>
        <a:bodyPr/>
        <a:lstStyle/>
        <a:p>
          <a:endParaRPr lang="en-US"/>
        </a:p>
      </dgm:t>
    </dgm:pt>
    <dgm:pt modelId="{18F24A6D-75C9-49B5-976A-89E6CDF1EFAF}" type="sibTrans" cxnId="{2C33CDED-666E-4E92-9A8A-066F7C7A486F}">
      <dgm:prSet/>
      <dgm:spPr/>
      <dgm:t>
        <a:bodyPr/>
        <a:lstStyle/>
        <a:p>
          <a:pPr>
            <a:lnSpc>
              <a:spcPct val="100000"/>
            </a:lnSpc>
            <a:defRPr b="1"/>
          </a:pPr>
          <a:endParaRPr lang="en-US"/>
        </a:p>
      </dgm:t>
    </dgm:pt>
    <dgm:pt modelId="{2AB22853-6468-4264-8C05-8BF224977276}">
      <dgm:prSet/>
      <dgm:spPr/>
      <dgm:t>
        <a:bodyPr/>
        <a:lstStyle/>
        <a:p>
          <a:pPr algn="l">
            <a:lnSpc>
              <a:spcPct val="100000"/>
            </a:lnSpc>
          </a:pPr>
          <a:r>
            <a:rPr lang="en-US" sz="1400" i="1" dirty="0">
              <a:latin typeface="Goudy Old Style"/>
              <a:ea typeface="+mn-ea"/>
              <a:cs typeface="+mn-cs"/>
            </a:rPr>
            <a:t>Ban on traditional face coverings like burqas conflicts with religious and cultural practices, impacting women's rights.</a:t>
          </a:r>
          <a:endParaRPr lang="en-US" sz="1400" dirty="0">
            <a:latin typeface="Goudy Old Style"/>
            <a:ea typeface="+mn-ea"/>
            <a:cs typeface="+mn-cs"/>
          </a:endParaRPr>
        </a:p>
      </dgm:t>
    </dgm:pt>
    <dgm:pt modelId="{3E773160-94BC-480F-8C7F-F87484DF7ADE}" type="parTrans" cxnId="{409B4C84-F0C2-43AA-9F4A-7067C45421DC}">
      <dgm:prSet/>
      <dgm:spPr/>
      <dgm:t>
        <a:bodyPr/>
        <a:lstStyle/>
        <a:p>
          <a:endParaRPr lang="en-US"/>
        </a:p>
      </dgm:t>
    </dgm:pt>
    <dgm:pt modelId="{44031577-CCE6-4736-928B-549C8E6D6212}" type="sibTrans" cxnId="{409B4C84-F0C2-43AA-9F4A-7067C45421DC}">
      <dgm:prSet/>
      <dgm:spPr/>
      <dgm:t>
        <a:bodyPr/>
        <a:lstStyle/>
        <a:p>
          <a:endParaRPr lang="en-US"/>
        </a:p>
      </dgm:t>
    </dgm:pt>
    <dgm:pt modelId="{DC1C021A-84AD-410B-A532-C27E89AD3A66}">
      <dgm:prSet/>
      <dgm:spPr/>
      <dgm:t>
        <a:bodyPr/>
        <a:lstStyle/>
        <a:p>
          <a:pPr algn="l">
            <a:lnSpc>
              <a:spcPct val="100000"/>
            </a:lnSpc>
            <a:defRPr b="1"/>
          </a:pPr>
          <a:r>
            <a:rPr lang="en-US" dirty="0">
              <a:latin typeface="Goudy Old Style"/>
              <a:ea typeface="+mn-ea"/>
              <a:cs typeface="+mn-cs"/>
            </a:rPr>
            <a:t>Privacy Violations</a:t>
          </a:r>
        </a:p>
      </dgm:t>
    </dgm:pt>
    <dgm:pt modelId="{29027778-2D0A-4097-A00A-CB48A4DCC938}" type="parTrans" cxnId="{2DF48846-1711-469D-8D0B-3A298D70A794}">
      <dgm:prSet/>
      <dgm:spPr/>
      <dgm:t>
        <a:bodyPr/>
        <a:lstStyle/>
        <a:p>
          <a:endParaRPr lang="en-US"/>
        </a:p>
      </dgm:t>
    </dgm:pt>
    <dgm:pt modelId="{683EBFD7-92D5-4E1A-94FF-102600854A30}" type="sibTrans" cxnId="{2DF48846-1711-469D-8D0B-3A298D70A794}">
      <dgm:prSet/>
      <dgm:spPr/>
      <dgm:t>
        <a:bodyPr/>
        <a:lstStyle/>
        <a:p>
          <a:pPr>
            <a:lnSpc>
              <a:spcPct val="100000"/>
            </a:lnSpc>
            <a:defRPr b="1"/>
          </a:pPr>
          <a:endParaRPr lang="en-US"/>
        </a:p>
      </dgm:t>
    </dgm:pt>
    <dgm:pt modelId="{A677E378-6E31-4C9C-8C6C-60E156197FEE}">
      <dgm:prSet/>
      <dgm:spPr/>
      <dgm:t>
        <a:bodyPr/>
        <a:lstStyle/>
        <a:p>
          <a:pPr algn="l">
            <a:lnSpc>
              <a:spcPct val="100000"/>
            </a:lnSpc>
          </a:pPr>
          <a:r>
            <a:rPr lang="en-US" sz="1400" i="1" dirty="0">
              <a:latin typeface="Goudy Old Style"/>
              <a:ea typeface="+mn-ea"/>
              <a:cs typeface="+mn-cs"/>
            </a:rPr>
            <a:t>Misuse of women’s facial data by male operators raises serious privacy and ethical issues.</a:t>
          </a:r>
          <a:endParaRPr lang="en-US" sz="1400" dirty="0">
            <a:latin typeface="Goudy Old Style"/>
            <a:ea typeface="+mn-ea"/>
            <a:cs typeface="+mn-cs"/>
          </a:endParaRPr>
        </a:p>
      </dgm:t>
    </dgm:pt>
    <dgm:pt modelId="{668A5D3F-B818-4D85-A3B7-838C23262716}" type="parTrans" cxnId="{D440B615-8978-4245-89AB-F10CC8257ECF}">
      <dgm:prSet/>
      <dgm:spPr/>
      <dgm:t>
        <a:bodyPr/>
        <a:lstStyle/>
        <a:p>
          <a:endParaRPr lang="en-US"/>
        </a:p>
      </dgm:t>
    </dgm:pt>
    <dgm:pt modelId="{1AE4A70E-104A-4124-89F3-14763B8E60D6}" type="sibTrans" cxnId="{D440B615-8978-4245-89AB-F10CC8257ECF}">
      <dgm:prSet/>
      <dgm:spPr/>
      <dgm:t>
        <a:bodyPr/>
        <a:lstStyle/>
        <a:p>
          <a:endParaRPr lang="en-US"/>
        </a:p>
      </dgm:t>
    </dgm:pt>
    <dgm:pt modelId="{3D2472DA-7607-46B3-BFAD-953F930053D3}">
      <dgm:prSet/>
      <dgm:spPr/>
      <dgm:t>
        <a:bodyPr/>
        <a:lstStyle/>
        <a:p>
          <a:pPr algn="l">
            <a:lnSpc>
              <a:spcPct val="100000"/>
            </a:lnSpc>
            <a:defRPr b="1"/>
          </a:pPr>
          <a:r>
            <a:rPr lang="en-US" dirty="0">
              <a:latin typeface="Goudy Old Style"/>
              <a:ea typeface="+mn-ea"/>
              <a:cs typeface="+mn-cs"/>
            </a:rPr>
            <a:t>Need for Ethical Frameworks</a:t>
          </a:r>
        </a:p>
      </dgm:t>
    </dgm:pt>
    <dgm:pt modelId="{B28DD384-0105-4FE6-B5C6-F4072E2EE898}" type="parTrans" cxnId="{80F7B0B0-F7C6-4AB4-A8C7-5E96FE210F33}">
      <dgm:prSet/>
      <dgm:spPr/>
      <dgm:t>
        <a:bodyPr/>
        <a:lstStyle/>
        <a:p>
          <a:endParaRPr lang="en-US"/>
        </a:p>
      </dgm:t>
    </dgm:pt>
    <dgm:pt modelId="{085582B1-DF54-4400-8257-951BDB4FA63F}" type="sibTrans" cxnId="{80F7B0B0-F7C6-4AB4-A8C7-5E96FE210F33}">
      <dgm:prSet/>
      <dgm:spPr/>
      <dgm:t>
        <a:bodyPr/>
        <a:lstStyle/>
        <a:p>
          <a:endParaRPr lang="en-US"/>
        </a:p>
      </dgm:t>
    </dgm:pt>
    <dgm:pt modelId="{D310291A-C660-41D2-B303-4C8DB88E81D5}">
      <dgm:prSet/>
      <dgm:spPr/>
      <dgm:t>
        <a:bodyPr/>
        <a:lstStyle/>
        <a:p>
          <a:pPr algn="l">
            <a:lnSpc>
              <a:spcPct val="100000"/>
            </a:lnSpc>
          </a:pPr>
          <a:r>
            <a:rPr lang="en-US" sz="1400" i="1" dirty="0">
              <a:latin typeface="Goudy Old Style"/>
              <a:ea typeface="+mn-ea"/>
              <a:cs typeface="+mn-cs"/>
            </a:rPr>
            <a:t>Robust ethical and gender-sensitive policies are essential to protect societal values and human rights.</a:t>
          </a:r>
          <a:endParaRPr lang="en-US" sz="1400" dirty="0">
            <a:latin typeface="Goudy Old Style"/>
            <a:ea typeface="+mn-ea"/>
            <a:cs typeface="+mn-cs"/>
          </a:endParaRPr>
        </a:p>
      </dgm:t>
    </dgm:pt>
    <dgm:pt modelId="{68ED4A3C-0B95-49DC-905D-E724CFFC3D5F}" type="parTrans" cxnId="{A1E1D0EA-9101-4B8C-A7F7-50570AC97EA6}">
      <dgm:prSet/>
      <dgm:spPr/>
      <dgm:t>
        <a:bodyPr/>
        <a:lstStyle/>
        <a:p>
          <a:endParaRPr lang="en-US"/>
        </a:p>
      </dgm:t>
    </dgm:pt>
    <dgm:pt modelId="{558D95EE-EF41-4E08-9BAD-C3AA006104BA}" type="sibTrans" cxnId="{A1E1D0EA-9101-4B8C-A7F7-50570AC97EA6}">
      <dgm:prSet/>
      <dgm:spPr/>
      <dgm:t>
        <a:bodyPr/>
        <a:lstStyle/>
        <a:p>
          <a:endParaRPr lang="en-US"/>
        </a:p>
      </dgm:t>
    </dgm:pt>
    <dgm:pt modelId="{29DFDD16-ABAC-402A-954A-301E84F3C1EF}">
      <dgm:prSet phldr="0"/>
      <dgm:spPr/>
      <dgm:t>
        <a:bodyPr/>
        <a:lstStyle/>
        <a:p>
          <a:pPr algn="l">
            <a:lnSpc>
              <a:spcPct val="100000"/>
            </a:lnSpc>
          </a:pPr>
          <a:endParaRPr lang="en-US" sz="1400" i="1" dirty="0">
            <a:latin typeface="Goudy Old Style"/>
            <a:ea typeface="+mn-ea"/>
            <a:cs typeface="+mn-cs"/>
          </a:endParaRPr>
        </a:p>
      </dgm:t>
    </dgm:pt>
    <dgm:pt modelId="{BE221495-B793-4FD6-8F52-D628498868B1}" type="parTrans" cxnId="{81FD1597-9FF6-4766-8EF8-0420E0573CF2}">
      <dgm:prSet/>
      <dgm:spPr/>
    </dgm:pt>
    <dgm:pt modelId="{777BCA33-1388-4440-85D8-D725F9BD02B0}" type="sibTrans" cxnId="{81FD1597-9FF6-4766-8EF8-0420E0573CF2}">
      <dgm:prSet/>
      <dgm:spPr/>
    </dgm:pt>
    <dgm:pt modelId="{6446AC02-7E68-42DB-BFB8-99B470F2BD73}">
      <dgm:prSet phldr="0"/>
      <dgm:spPr/>
      <dgm:t>
        <a:bodyPr/>
        <a:lstStyle/>
        <a:p>
          <a:pPr algn="l">
            <a:lnSpc>
              <a:spcPct val="100000"/>
            </a:lnSpc>
          </a:pPr>
          <a:endParaRPr lang="en-US" sz="1400" i="1" dirty="0">
            <a:latin typeface="Goudy Old Style"/>
            <a:ea typeface="+mn-ea"/>
            <a:cs typeface="+mn-cs"/>
          </a:endParaRPr>
        </a:p>
      </dgm:t>
    </dgm:pt>
    <dgm:pt modelId="{0037B259-FD27-4057-ADDA-984E3DA321B4}" type="parTrans" cxnId="{B65D90BB-2C34-4212-A6D9-004444BDABD7}">
      <dgm:prSet/>
      <dgm:spPr/>
    </dgm:pt>
    <dgm:pt modelId="{5C9E058A-8316-41C6-A1CD-CFC68441D625}" type="sibTrans" cxnId="{B65D90BB-2C34-4212-A6D9-004444BDABD7}">
      <dgm:prSet/>
      <dgm:spPr/>
    </dgm:pt>
    <dgm:pt modelId="{046FAF72-43D5-4E9F-BB91-E7D91FAA0C61}">
      <dgm:prSet phldr="0"/>
      <dgm:spPr/>
      <dgm:t>
        <a:bodyPr/>
        <a:lstStyle/>
        <a:p>
          <a:pPr algn="l" rtl="0">
            <a:lnSpc>
              <a:spcPct val="100000"/>
            </a:lnSpc>
          </a:pPr>
          <a:endParaRPr lang="en-US" sz="1400" i="1" dirty="0">
            <a:latin typeface="Goudy Old Style"/>
            <a:ea typeface="+mn-ea"/>
            <a:cs typeface="+mn-cs"/>
          </a:endParaRPr>
        </a:p>
      </dgm:t>
    </dgm:pt>
    <dgm:pt modelId="{418C754C-50DD-4C02-BE5F-309E428FCA93}" type="parTrans" cxnId="{E5F49EBC-7F2B-48CF-86C3-955C459BC833}">
      <dgm:prSet/>
      <dgm:spPr/>
    </dgm:pt>
    <dgm:pt modelId="{F8CE65C3-160F-4C1A-8BF4-D38026608E11}" type="sibTrans" cxnId="{E5F49EBC-7F2B-48CF-86C3-955C459BC833}">
      <dgm:prSet/>
      <dgm:spPr/>
    </dgm:pt>
    <dgm:pt modelId="{CACFBBB1-744D-43FE-9EF3-0549F916EAC1}" type="pres">
      <dgm:prSet presAssocID="{51876F7D-A6CF-435B-98EB-7160A678F346}" presName="Name0" presStyleCnt="0">
        <dgm:presLayoutVars>
          <dgm:dir/>
          <dgm:resizeHandles val="exact"/>
        </dgm:presLayoutVars>
      </dgm:prSet>
      <dgm:spPr/>
    </dgm:pt>
    <dgm:pt modelId="{1FD435E2-3A80-4CF7-B610-CBF482B736E4}" type="pres">
      <dgm:prSet presAssocID="{A20B8DD7-8ED6-4FF1-BE71-16739A6C98CE}" presName="compNode" presStyleCnt="0"/>
      <dgm:spPr/>
    </dgm:pt>
    <dgm:pt modelId="{C0B6CFC0-3B7E-47F9-99E0-2F36496BFAF2}" type="pres">
      <dgm:prSet presAssocID="{A20B8DD7-8ED6-4FF1-BE71-16739A6C98CE}" presName="pictRect" presStyleLbl="revTx" presStyleIdx="0" presStyleCnt="6">
        <dgm:presLayoutVars>
          <dgm:chMax val="0"/>
          <dgm:bulletEnabled/>
        </dgm:presLayoutVars>
      </dgm:prSet>
      <dgm:spPr/>
    </dgm:pt>
    <dgm:pt modelId="{323276FC-1C8D-4FEB-AD2F-C343FABDA0AF}" type="pres">
      <dgm:prSet presAssocID="{A20B8DD7-8ED6-4FF1-BE71-16739A6C98CE}" presName="textRect" presStyleLbl="revTx" presStyleIdx="1" presStyleCnt="6">
        <dgm:presLayoutVars>
          <dgm:bulletEnabled/>
        </dgm:presLayoutVars>
      </dgm:prSet>
      <dgm:spPr/>
    </dgm:pt>
    <dgm:pt modelId="{AFC85719-A0EB-48B3-A18E-52589445AD3C}" type="pres">
      <dgm:prSet presAssocID="{18F24A6D-75C9-49B5-976A-89E6CDF1EFAF}" presName="sibTrans" presStyleLbl="sibTrans2D1" presStyleIdx="0" presStyleCnt="0"/>
      <dgm:spPr/>
    </dgm:pt>
    <dgm:pt modelId="{220CD8C2-B68B-4149-BC00-8403270D7B01}" type="pres">
      <dgm:prSet presAssocID="{DC1C021A-84AD-410B-A532-C27E89AD3A66}" presName="compNode" presStyleCnt="0"/>
      <dgm:spPr/>
    </dgm:pt>
    <dgm:pt modelId="{9C4B8CF6-699E-4BF1-B3D9-08CEED8457AB}" type="pres">
      <dgm:prSet presAssocID="{DC1C021A-84AD-410B-A532-C27E89AD3A66}" presName="pictRect" presStyleLbl="revTx" presStyleIdx="2" presStyleCnt="6">
        <dgm:presLayoutVars>
          <dgm:chMax val="0"/>
          <dgm:bulletEnabled/>
        </dgm:presLayoutVars>
      </dgm:prSet>
      <dgm:spPr/>
    </dgm:pt>
    <dgm:pt modelId="{9922CE83-CC14-4B6B-9FBC-D57887029B94}" type="pres">
      <dgm:prSet presAssocID="{DC1C021A-84AD-410B-A532-C27E89AD3A66}" presName="textRect" presStyleLbl="revTx" presStyleIdx="3" presStyleCnt="6">
        <dgm:presLayoutVars>
          <dgm:bulletEnabled/>
        </dgm:presLayoutVars>
      </dgm:prSet>
      <dgm:spPr/>
    </dgm:pt>
    <dgm:pt modelId="{CD02DFAF-151B-4678-8E71-E7C17BABFB2A}" type="pres">
      <dgm:prSet presAssocID="{683EBFD7-92D5-4E1A-94FF-102600854A30}" presName="sibTrans" presStyleLbl="sibTrans2D1" presStyleIdx="0" presStyleCnt="0"/>
      <dgm:spPr/>
    </dgm:pt>
    <dgm:pt modelId="{E3BA53E6-2EE8-42DF-B181-C925577B5E3D}" type="pres">
      <dgm:prSet presAssocID="{3D2472DA-7607-46B3-BFAD-953F930053D3}" presName="compNode" presStyleCnt="0"/>
      <dgm:spPr/>
    </dgm:pt>
    <dgm:pt modelId="{B4EC3186-F048-4589-A8AC-FD42F825CAD9}" type="pres">
      <dgm:prSet presAssocID="{3D2472DA-7607-46B3-BFAD-953F930053D3}" presName="pictRect" presStyleLbl="revTx" presStyleIdx="4" presStyleCnt="6">
        <dgm:presLayoutVars>
          <dgm:chMax val="0"/>
          <dgm:bulletEnabled/>
        </dgm:presLayoutVars>
      </dgm:prSet>
      <dgm:spPr/>
    </dgm:pt>
    <dgm:pt modelId="{1C4402CF-C29D-4403-98BE-2CEA0E67E50E}" type="pres">
      <dgm:prSet presAssocID="{3D2472DA-7607-46B3-BFAD-953F930053D3}" presName="textRect" presStyleLbl="revTx" presStyleIdx="5" presStyleCnt="6">
        <dgm:presLayoutVars>
          <dgm:bulletEnabled/>
        </dgm:presLayoutVars>
      </dgm:prSet>
      <dgm:spPr/>
    </dgm:pt>
  </dgm:ptLst>
  <dgm:cxnLst>
    <dgm:cxn modelId="{E4E6F000-2FCD-4EDF-ABEC-5EBC7C50D763}" type="presOf" srcId="{DC1C021A-84AD-410B-A532-C27E89AD3A66}" destId="{9C4B8CF6-699E-4BF1-B3D9-08CEED8457AB}" srcOrd="0" destOrd="0" presId="urn:microsoft.com/office/officeart/2024/3/layout/hArchList1"/>
    <dgm:cxn modelId="{D440B615-8978-4245-89AB-F10CC8257ECF}" srcId="{DC1C021A-84AD-410B-A532-C27E89AD3A66}" destId="{A677E378-6E31-4C9C-8C6C-60E156197FEE}" srcOrd="1" destOrd="0" parTransId="{668A5D3F-B818-4D85-A3B7-838C23262716}" sibTransId="{1AE4A70E-104A-4124-89F3-14763B8E60D6}"/>
    <dgm:cxn modelId="{B5A95418-AFC3-4E09-AC01-A650DC0F1DE6}" type="presOf" srcId="{6446AC02-7E68-42DB-BFB8-99B470F2BD73}" destId="{9922CE83-CC14-4B6B-9FBC-D57887029B94}" srcOrd="0" destOrd="0" presId="urn:microsoft.com/office/officeart/2024/3/layout/hArchList1"/>
    <dgm:cxn modelId="{E9FB081E-750B-40D2-965A-00149A96C3F9}" type="presOf" srcId="{046FAF72-43D5-4E9F-BB91-E7D91FAA0C61}" destId="{1C4402CF-C29D-4403-98BE-2CEA0E67E50E}" srcOrd="0" destOrd="0" presId="urn:microsoft.com/office/officeart/2024/3/layout/hArchList1"/>
    <dgm:cxn modelId="{2DF48846-1711-469D-8D0B-3A298D70A794}" srcId="{51876F7D-A6CF-435B-98EB-7160A678F346}" destId="{DC1C021A-84AD-410B-A532-C27E89AD3A66}" srcOrd="1" destOrd="0" parTransId="{29027778-2D0A-4097-A00A-CB48A4DCC938}" sibTransId="{683EBFD7-92D5-4E1A-94FF-102600854A30}"/>
    <dgm:cxn modelId="{74EFED67-5D59-4B1D-A3F3-84DC427A0512}" type="presOf" srcId="{683EBFD7-92D5-4E1A-94FF-102600854A30}" destId="{CD02DFAF-151B-4678-8E71-E7C17BABFB2A}" srcOrd="0" destOrd="0" presId="urn:microsoft.com/office/officeart/2024/3/layout/hArchList1"/>
    <dgm:cxn modelId="{B34A7853-4A1B-45AC-855A-0D92AE76D2E4}" type="presOf" srcId="{51876F7D-A6CF-435B-98EB-7160A678F346}" destId="{CACFBBB1-744D-43FE-9EF3-0549F916EAC1}" srcOrd="0" destOrd="0" presId="urn:microsoft.com/office/officeart/2024/3/layout/hArchList1"/>
    <dgm:cxn modelId="{409B4C84-F0C2-43AA-9F4A-7067C45421DC}" srcId="{A20B8DD7-8ED6-4FF1-BE71-16739A6C98CE}" destId="{2AB22853-6468-4264-8C05-8BF224977276}" srcOrd="1" destOrd="0" parTransId="{3E773160-94BC-480F-8C7F-F87484DF7ADE}" sibTransId="{44031577-CCE6-4736-928B-549C8E6D6212}"/>
    <dgm:cxn modelId="{81FD1597-9FF6-4766-8EF8-0420E0573CF2}" srcId="{A20B8DD7-8ED6-4FF1-BE71-16739A6C98CE}" destId="{29DFDD16-ABAC-402A-954A-301E84F3C1EF}" srcOrd="0" destOrd="0" parTransId="{BE221495-B793-4FD6-8F52-D628498868B1}" sibTransId="{777BCA33-1388-4440-85D8-D725F9BD02B0}"/>
    <dgm:cxn modelId="{6D347F9F-A350-4226-B301-17987C46B47B}" type="presOf" srcId="{D310291A-C660-41D2-B303-4C8DB88E81D5}" destId="{1C4402CF-C29D-4403-98BE-2CEA0E67E50E}" srcOrd="0" destOrd="1" presId="urn:microsoft.com/office/officeart/2024/3/layout/hArchList1"/>
    <dgm:cxn modelId="{A5383DA2-8A72-4B2F-9156-F9D83705FC34}" type="presOf" srcId="{A20B8DD7-8ED6-4FF1-BE71-16739A6C98CE}" destId="{C0B6CFC0-3B7E-47F9-99E0-2F36496BFAF2}" srcOrd="0" destOrd="0" presId="urn:microsoft.com/office/officeart/2024/3/layout/hArchList1"/>
    <dgm:cxn modelId="{0F022CA6-CD6A-4FB0-853E-49A5CCE3D83A}" type="presOf" srcId="{2AB22853-6468-4264-8C05-8BF224977276}" destId="{323276FC-1C8D-4FEB-AD2F-C343FABDA0AF}" srcOrd="0" destOrd="1" presId="urn:microsoft.com/office/officeart/2024/3/layout/hArchList1"/>
    <dgm:cxn modelId="{90D48CAC-DEC2-4787-AD60-82846B00C500}" type="presOf" srcId="{A677E378-6E31-4C9C-8C6C-60E156197FEE}" destId="{9922CE83-CC14-4B6B-9FBC-D57887029B94}" srcOrd="0" destOrd="1" presId="urn:microsoft.com/office/officeart/2024/3/layout/hArchList1"/>
    <dgm:cxn modelId="{80F7B0B0-F7C6-4AB4-A8C7-5E96FE210F33}" srcId="{51876F7D-A6CF-435B-98EB-7160A678F346}" destId="{3D2472DA-7607-46B3-BFAD-953F930053D3}" srcOrd="2" destOrd="0" parTransId="{B28DD384-0105-4FE6-B5C6-F4072E2EE898}" sibTransId="{085582B1-DF54-4400-8257-951BDB4FA63F}"/>
    <dgm:cxn modelId="{0FD21ABA-80D1-494F-9F72-FE0D061BC232}" type="presOf" srcId="{3D2472DA-7607-46B3-BFAD-953F930053D3}" destId="{B4EC3186-F048-4589-A8AC-FD42F825CAD9}" srcOrd="0" destOrd="0" presId="urn:microsoft.com/office/officeart/2024/3/layout/hArchList1"/>
    <dgm:cxn modelId="{B65D90BB-2C34-4212-A6D9-004444BDABD7}" srcId="{DC1C021A-84AD-410B-A532-C27E89AD3A66}" destId="{6446AC02-7E68-42DB-BFB8-99B470F2BD73}" srcOrd="0" destOrd="0" parTransId="{0037B259-FD27-4057-ADDA-984E3DA321B4}" sibTransId="{5C9E058A-8316-41C6-A1CD-CFC68441D625}"/>
    <dgm:cxn modelId="{E5F49EBC-7F2B-48CF-86C3-955C459BC833}" srcId="{3D2472DA-7607-46B3-BFAD-953F930053D3}" destId="{046FAF72-43D5-4E9F-BB91-E7D91FAA0C61}" srcOrd="0" destOrd="0" parTransId="{418C754C-50DD-4C02-BE5F-309E428FCA93}" sibTransId="{F8CE65C3-160F-4C1A-8BF4-D38026608E11}"/>
    <dgm:cxn modelId="{57CDCEC1-BD2E-4425-B0EF-3B503FE5C925}" type="presOf" srcId="{29DFDD16-ABAC-402A-954A-301E84F3C1EF}" destId="{323276FC-1C8D-4FEB-AD2F-C343FABDA0AF}" srcOrd="0" destOrd="0" presId="urn:microsoft.com/office/officeart/2024/3/layout/hArchList1"/>
    <dgm:cxn modelId="{5BBC19C6-0C90-4469-A4D1-D0C656F37560}" type="presOf" srcId="{18F24A6D-75C9-49B5-976A-89E6CDF1EFAF}" destId="{AFC85719-A0EB-48B3-A18E-52589445AD3C}" srcOrd="0" destOrd="0" presId="urn:microsoft.com/office/officeart/2024/3/layout/hArchList1"/>
    <dgm:cxn modelId="{A1E1D0EA-9101-4B8C-A7F7-50570AC97EA6}" srcId="{3D2472DA-7607-46B3-BFAD-953F930053D3}" destId="{D310291A-C660-41D2-B303-4C8DB88E81D5}" srcOrd="1" destOrd="0" parTransId="{68ED4A3C-0B95-49DC-905D-E724CFFC3D5F}" sibTransId="{558D95EE-EF41-4E08-9BAD-C3AA006104BA}"/>
    <dgm:cxn modelId="{2C33CDED-666E-4E92-9A8A-066F7C7A486F}" srcId="{51876F7D-A6CF-435B-98EB-7160A678F346}" destId="{A20B8DD7-8ED6-4FF1-BE71-16739A6C98CE}" srcOrd="0" destOrd="0" parTransId="{C045A355-80E7-495A-BA41-2D114B3914A3}" sibTransId="{18F24A6D-75C9-49B5-976A-89E6CDF1EFAF}"/>
    <dgm:cxn modelId="{1A4265EB-EB11-46EF-993C-0DD5FB7CA53D}" type="presParOf" srcId="{CACFBBB1-744D-43FE-9EF3-0549F916EAC1}" destId="{1FD435E2-3A80-4CF7-B610-CBF482B736E4}" srcOrd="0" destOrd="0" presId="urn:microsoft.com/office/officeart/2024/3/layout/hArchList1"/>
    <dgm:cxn modelId="{689EAD80-6EA3-490B-8BA1-B533743C77CA}" type="presParOf" srcId="{1FD435E2-3A80-4CF7-B610-CBF482B736E4}" destId="{C0B6CFC0-3B7E-47F9-99E0-2F36496BFAF2}" srcOrd="0" destOrd="0" presId="urn:microsoft.com/office/officeart/2024/3/layout/hArchList1"/>
    <dgm:cxn modelId="{0C148B0D-53FF-4B56-9A96-844FB5438DC5}" type="presParOf" srcId="{1FD435E2-3A80-4CF7-B610-CBF482B736E4}" destId="{323276FC-1C8D-4FEB-AD2F-C343FABDA0AF}" srcOrd="1" destOrd="0" presId="urn:microsoft.com/office/officeart/2024/3/layout/hArchList1"/>
    <dgm:cxn modelId="{1B253D61-FDA7-4767-BB09-4B2CA1C3BA89}" type="presParOf" srcId="{CACFBBB1-744D-43FE-9EF3-0549F916EAC1}" destId="{AFC85719-A0EB-48B3-A18E-52589445AD3C}" srcOrd="1" destOrd="0" presId="urn:microsoft.com/office/officeart/2024/3/layout/hArchList1"/>
    <dgm:cxn modelId="{C7CFD136-0740-4D2F-9E08-11203A040D80}" type="presParOf" srcId="{CACFBBB1-744D-43FE-9EF3-0549F916EAC1}" destId="{220CD8C2-B68B-4149-BC00-8403270D7B01}" srcOrd="2" destOrd="0" presId="urn:microsoft.com/office/officeart/2024/3/layout/hArchList1"/>
    <dgm:cxn modelId="{88D01270-219E-4FC9-8DE0-5A33AA7AF002}" type="presParOf" srcId="{220CD8C2-B68B-4149-BC00-8403270D7B01}" destId="{9C4B8CF6-699E-4BF1-B3D9-08CEED8457AB}" srcOrd="0" destOrd="0" presId="urn:microsoft.com/office/officeart/2024/3/layout/hArchList1"/>
    <dgm:cxn modelId="{7E600316-03A4-43A3-99B1-2471FAD58FBA}" type="presParOf" srcId="{220CD8C2-B68B-4149-BC00-8403270D7B01}" destId="{9922CE83-CC14-4B6B-9FBC-D57887029B94}" srcOrd="1" destOrd="0" presId="urn:microsoft.com/office/officeart/2024/3/layout/hArchList1"/>
    <dgm:cxn modelId="{E9CC1C80-3EB1-40D4-A6F9-53D96A9F01FA}" type="presParOf" srcId="{CACFBBB1-744D-43FE-9EF3-0549F916EAC1}" destId="{CD02DFAF-151B-4678-8E71-E7C17BABFB2A}" srcOrd="3" destOrd="0" presId="urn:microsoft.com/office/officeart/2024/3/layout/hArchList1"/>
    <dgm:cxn modelId="{3712114C-6B0E-4D24-AB5E-08B37FC453F4}" type="presParOf" srcId="{CACFBBB1-744D-43FE-9EF3-0549F916EAC1}" destId="{E3BA53E6-2EE8-42DF-B181-C925577B5E3D}" srcOrd="4" destOrd="0" presId="urn:microsoft.com/office/officeart/2024/3/layout/hArchList1"/>
    <dgm:cxn modelId="{F6EB5E8F-DC3B-4A8E-AF12-27E3300951B8}" type="presParOf" srcId="{E3BA53E6-2EE8-42DF-B181-C925577B5E3D}" destId="{B4EC3186-F048-4589-A8AC-FD42F825CAD9}" srcOrd="0" destOrd="0" presId="urn:microsoft.com/office/officeart/2024/3/layout/hArchList1"/>
    <dgm:cxn modelId="{63DB2B7A-BD85-44C4-9189-2234DA40DEAA}" type="presParOf" srcId="{E3BA53E6-2EE8-42DF-B181-C925577B5E3D}" destId="{1C4402CF-C29D-4403-98BE-2CEA0E67E50E}"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B9E5DB-1FA6-48C3-A0C8-61787A1EB96E}"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6F611108-862E-46A5-B86B-F12F8E19405A}">
      <dgm:prSet/>
      <dgm:spPr/>
      <dgm:t>
        <a:bodyPr/>
        <a:lstStyle/>
        <a:p>
          <a:pPr algn="l">
            <a:lnSpc>
              <a:spcPct val="100000"/>
            </a:lnSpc>
            <a:defRPr b="1"/>
          </a:pPr>
          <a:r>
            <a:rPr lang="en-US" dirty="0">
              <a:latin typeface="Goudy Old Style"/>
              <a:ea typeface="+mn-ea"/>
              <a:cs typeface="+mn-cs"/>
            </a:rPr>
            <a:t>Technological Assumptions</a:t>
          </a:r>
        </a:p>
      </dgm:t>
    </dgm:pt>
    <dgm:pt modelId="{3FB204D7-8131-4340-BA67-68E7AB31624F}" type="parTrans" cxnId="{DB234532-F9FC-471E-89E7-B680E3D295CE}">
      <dgm:prSet/>
      <dgm:spPr/>
      <dgm:t>
        <a:bodyPr/>
        <a:lstStyle/>
        <a:p>
          <a:endParaRPr lang="en-US"/>
        </a:p>
      </dgm:t>
    </dgm:pt>
    <dgm:pt modelId="{CD872729-C317-44EB-BAFC-48F695996B96}" type="sibTrans" cxnId="{DB234532-F9FC-471E-89E7-B680E3D295CE}">
      <dgm:prSet/>
      <dgm:spPr/>
      <dgm:t>
        <a:bodyPr/>
        <a:lstStyle/>
        <a:p>
          <a:pPr>
            <a:lnSpc>
              <a:spcPct val="100000"/>
            </a:lnSpc>
            <a:defRPr b="1"/>
          </a:pPr>
          <a:endParaRPr lang="en-US"/>
        </a:p>
      </dgm:t>
    </dgm:pt>
    <dgm:pt modelId="{2D874878-593F-4A7E-87F8-DBA09999A517}">
      <dgm:prSet/>
      <dgm:spPr/>
      <dgm:t>
        <a:bodyPr/>
        <a:lstStyle/>
        <a:p>
          <a:pPr algn="l">
            <a:lnSpc>
              <a:spcPct val="100000"/>
            </a:lnSpc>
          </a:pPr>
          <a:r>
            <a:rPr lang="en-US" sz="1400" i="1" dirty="0">
              <a:latin typeface="Goudy Old Style"/>
              <a:ea typeface="+mn-ea"/>
              <a:cs typeface="+mn-cs"/>
            </a:rPr>
            <a:t>FRT is expected to become accurate, affordable, and supported by nationwide infrastructure and secure data integration.</a:t>
          </a:r>
          <a:endParaRPr lang="en-US" sz="1400" dirty="0">
            <a:latin typeface="Goudy Old Style"/>
            <a:ea typeface="+mn-ea"/>
            <a:cs typeface="+mn-cs"/>
          </a:endParaRPr>
        </a:p>
      </dgm:t>
    </dgm:pt>
    <dgm:pt modelId="{4AF9D5DD-AE28-4481-A4FB-43AC102CA417}" type="parTrans" cxnId="{8679D8F3-D9CD-4B73-AD5E-6207BD2799D3}">
      <dgm:prSet/>
      <dgm:spPr/>
      <dgm:t>
        <a:bodyPr/>
        <a:lstStyle/>
        <a:p>
          <a:endParaRPr lang="en-US"/>
        </a:p>
      </dgm:t>
    </dgm:pt>
    <dgm:pt modelId="{D2CA933F-DDD6-43B5-A101-09A2CDF16951}" type="sibTrans" cxnId="{8679D8F3-D9CD-4B73-AD5E-6207BD2799D3}">
      <dgm:prSet/>
      <dgm:spPr/>
      <dgm:t>
        <a:bodyPr/>
        <a:lstStyle/>
        <a:p>
          <a:endParaRPr lang="en-US"/>
        </a:p>
      </dgm:t>
    </dgm:pt>
    <dgm:pt modelId="{4867A2F5-3F8F-4619-A45E-EDDF11920F3C}">
      <dgm:prSet/>
      <dgm:spPr/>
      <dgm:t>
        <a:bodyPr/>
        <a:lstStyle/>
        <a:p>
          <a:pPr algn="l">
            <a:lnSpc>
              <a:spcPct val="100000"/>
            </a:lnSpc>
            <a:defRPr b="1"/>
          </a:pPr>
          <a:r>
            <a:rPr lang="en-US" dirty="0">
              <a:latin typeface="Goudy Old Style"/>
              <a:ea typeface="+mn-ea"/>
              <a:cs typeface="+mn-cs"/>
            </a:rPr>
            <a:t>Political Surveillance Model</a:t>
          </a:r>
        </a:p>
      </dgm:t>
    </dgm:pt>
    <dgm:pt modelId="{BD76C186-566F-41BC-8EBD-9F1C130D76A1}" type="parTrans" cxnId="{EA23CFD5-9960-4624-8B18-309213ED7B76}">
      <dgm:prSet/>
      <dgm:spPr/>
      <dgm:t>
        <a:bodyPr/>
        <a:lstStyle/>
        <a:p>
          <a:endParaRPr lang="en-US"/>
        </a:p>
      </dgm:t>
    </dgm:pt>
    <dgm:pt modelId="{F32E807D-5208-460F-A437-8973EA643164}" type="sibTrans" cxnId="{EA23CFD5-9960-4624-8B18-309213ED7B76}">
      <dgm:prSet/>
      <dgm:spPr/>
      <dgm:t>
        <a:bodyPr/>
        <a:lstStyle/>
        <a:p>
          <a:pPr>
            <a:lnSpc>
              <a:spcPct val="100000"/>
            </a:lnSpc>
            <a:defRPr b="1"/>
          </a:pPr>
          <a:endParaRPr lang="en-US"/>
        </a:p>
      </dgm:t>
    </dgm:pt>
    <dgm:pt modelId="{B5C4AA4E-0258-4D1B-B578-701A43656572}">
      <dgm:prSet/>
      <dgm:spPr/>
      <dgm:t>
        <a:bodyPr/>
        <a:lstStyle/>
        <a:p>
          <a:pPr algn="l">
            <a:lnSpc>
              <a:spcPct val="100000"/>
            </a:lnSpc>
          </a:pPr>
          <a:r>
            <a:rPr lang="en-US" sz="1400" i="1" dirty="0">
              <a:latin typeface="Goudy Old Style"/>
              <a:ea typeface="+mn-ea"/>
              <a:cs typeface="+mn-cs"/>
            </a:rPr>
            <a:t>Government is assumed to prioritize surveillance similar to China's approach with weak democratic oversight and minimal resistance.</a:t>
          </a:r>
          <a:endParaRPr lang="en-US" sz="1400" dirty="0">
            <a:latin typeface="Goudy Old Style"/>
            <a:ea typeface="+mn-ea"/>
            <a:cs typeface="+mn-cs"/>
          </a:endParaRPr>
        </a:p>
      </dgm:t>
    </dgm:pt>
    <dgm:pt modelId="{DEE39FAC-D4EE-443C-8192-87BDC5EAF461}" type="parTrans" cxnId="{08DB5140-B319-4008-9227-C20F939B5419}">
      <dgm:prSet/>
      <dgm:spPr/>
      <dgm:t>
        <a:bodyPr/>
        <a:lstStyle/>
        <a:p>
          <a:endParaRPr lang="en-US"/>
        </a:p>
      </dgm:t>
    </dgm:pt>
    <dgm:pt modelId="{040D2317-302D-4533-90B7-78813A0367EA}" type="sibTrans" cxnId="{08DB5140-B319-4008-9227-C20F939B5419}">
      <dgm:prSet/>
      <dgm:spPr/>
      <dgm:t>
        <a:bodyPr/>
        <a:lstStyle/>
        <a:p>
          <a:endParaRPr lang="en-US"/>
        </a:p>
      </dgm:t>
    </dgm:pt>
    <dgm:pt modelId="{09C0A625-6291-4F02-952F-F60E2059ADE9}">
      <dgm:prSet/>
      <dgm:spPr/>
      <dgm:t>
        <a:bodyPr/>
        <a:lstStyle/>
        <a:p>
          <a:pPr algn="l">
            <a:lnSpc>
              <a:spcPct val="100000"/>
            </a:lnSpc>
            <a:defRPr b="1"/>
          </a:pPr>
          <a:r>
            <a:rPr lang="en-US" dirty="0">
              <a:latin typeface="Goudy Old Style"/>
              <a:ea typeface="+mn-ea"/>
              <a:cs typeface="+mn-cs"/>
            </a:rPr>
            <a:t>Cultural and Social Impacts</a:t>
          </a:r>
        </a:p>
      </dgm:t>
    </dgm:pt>
    <dgm:pt modelId="{950E0387-0A76-4D44-8C13-E3864A44F935}" type="parTrans" cxnId="{F3B6D0F4-1CAE-4540-B0E9-F6F3A0109C4D}">
      <dgm:prSet/>
      <dgm:spPr/>
      <dgm:t>
        <a:bodyPr/>
        <a:lstStyle/>
        <a:p>
          <a:endParaRPr lang="en-US"/>
        </a:p>
      </dgm:t>
    </dgm:pt>
    <dgm:pt modelId="{A79EF750-3507-4AC1-833B-A46186B3014B}" type="sibTrans" cxnId="{F3B6D0F4-1CAE-4540-B0E9-F6F3A0109C4D}">
      <dgm:prSet/>
      <dgm:spPr/>
      <dgm:t>
        <a:bodyPr/>
        <a:lstStyle/>
        <a:p>
          <a:endParaRPr lang="en-US"/>
        </a:p>
      </dgm:t>
    </dgm:pt>
    <dgm:pt modelId="{F4EAB86E-D611-423F-B5D8-69BC69DFD11F}">
      <dgm:prSet/>
      <dgm:spPr/>
      <dgm:t>
        <a:bodyPr/>
        <a:lstStyle/>
        <a:p>
          <a:pPr algn="l">
            <a:lnSpc>
              <a:spcPct val="100000"/>
            </a:lnSpc>
          </a:pPr>
          <a:r>
            <a:rPr lang="en-US" sz="1400" i="1" dirty="0">
              <a:latin typeface="Goudy Old Style"/>
              <a:ea typeface="+mn-ea"/>
              <a:cs typeface="+mn-cs"/>
            </a:rPr>
            <a:t>Women’s autonomy may be limited and cultural adaptation expected with minimal pushback despite concerns over modesty and male-dominated policies.</a:t>
          </a:r>
          <a:endParaRPr lang="en-US" sz="1400" dirty="0">
            <a:latin typeface="Goudy Old Style"/>
            <a:ea typeface="+mn-ea"/>
            <a:cs typeface="+mn-cs"/>
          </a:endParaRPr>
        </a:p>
      </dgm:t>
    </dgm:pt>
    <dgm:pt modelId="{7B372C9B-9F36-4EDA-9554-7AD2D277FAFE}" type="parTrans" cxnId="{39B8DD3A-A8BF-4BDA-BEF9-A6AE610A69E9}">
      <dgm:prSet/>
      <dgm:spPr/>
      <dgm:t>
        <a:bodyPr/>
        <a:lstStyle/>
        <a:p>
          <a:endParaRPr lang="en-US"/>
        </a:p>
      </dgm:t>
    </dgm:pt>
    <dgm:pt modelId="{6058B82F-BB5E-4DDE-8B12-E3E31868DDD3}" type="sibTrans" cxnId="{39B8DD3A-A8BF-4BDA-BEF9-A6AE610A69E9}">
      <dgm:prSet/>
      <dgm:spPr/>
      <dgm:t>
        <a:bodyPr/>
        <a:lstStyle/>
        <a:p>
          <a:endParaRPr lang="en-US"/>
        </a:p>
      </dgm:t>
    </dgm:pt>
    <dgm:pt modelId="{2626CD6D-146E-448A-A1F0-C0DF535BAB66}">
      <dgm:prSet phldr="0"/>
      <dgm:spPr/>
      <dgm:t>
        <a:bodyPr/>
        <a:lstStyle/>
        <a:p>
          <a:pPr algn="l">
            <a:lnSpc>
              <a:spcPct val="100000"/>
            </a:lnSpc>
          </a:pPr>
          <a:endParaRPr lang="en-US" sz="1400" i="1" dirty="0">
            <a:latin typeface="Goudy Old Style"/>
            <a:ea typeface="+mn-ea"/>
            <a:cs typeface="+mn-cs"/>
          </a:endParaRPr>
        </a:p>
      </dgm:t>
    </dgm:pt>
    <dgm:pt modelId="{1FABE55F-CCF6-4424-AFA9-CC601FEFA7F4}" type="parTrans" cxnId="{E12426D4-178B-410C-89F2-90B71FC499E1}">
      <dgm:prSet/>
      <dgm:spPr/>
    </dgm:pt>
    <dgm:pt modelId="{7EBA2715-2276-4437-8748-C4F9F2AF1C84}" type="sibTrans" cxnId="{E12426D4-178B-410C-89F2-90B71FC499E1}">
      <dgm:prSet/>
      <dgm:spPr/>
    </dgm:pt>
    <dgm:pt modelId="{ED734D38-41F1-4830-B77F-2C7CD5C9EF61}">
      <dgm:prSet phldr="0"/>
      <dgm:spPr/>
      <dgm:t>
        <a:bodyPr/>
        <a:lstStyle/>
        <a:p>
          <a:pPr algn="l">
            <a:lnSpc>
              <a:spcPct val="100000"/>
            </a:lnSpc>
          </a:pPr>
          <a:endParaRPr lang="en-US" sz="1400" i="1" dirty="0">
            <a:latin typeface="Goudy Old Style"/>
            <a:ea typeface="+mn-ea"/>
            <a:cs typeface="+mn-cs"/>
          </a:endParaRPr>
        </a:p>
      </dgm:t>
    </dgm:pt>
    <dgm:pt modelId="{1D97ED80-80E0-4199-A8F1-F488E0155515}" type="parTrans" cxnId="{DFDD7632-1237-45D1-A162-FCE8F0D303E5}">
      <dgm:prSet/>
      <dgm:spPr/>
    </dgm:pt>
    <dgm:pt modelId="{7928AB55-F964-4194-9F2E-880475D5A2B6}" type="sibTrans" cxnId="{DFDD7632-1237-45D1-A162-FCE8F0D303E5}">
      <dgm:prSet/>
      <dgm:spPr/>
    </dgm:pt>
    <dgm:pt modelId="{7C4E3AA7-FFF1-41FE-8D51-33154FE7C9EF}">
      <dgm:prSet phldr="0"/>
      <dgm:spPr/>
      <dgm:t>
        <a:bodyPr/>
        <a:lstStyle/>
        <a:p>
          <a:pPr algn="l" rtl="0">
            <a:lnSpc>
              <a:spcPct val="100000"/>
            </a:lnSpc>
          </a:pPr>
          <a:endParaRPr lang="en-US" sz="1400" i="1" dirty="0">
            <a:latin typeface="Goudy Old Style"/>
            <a:ea typeface="+mn-ea"/>
            <a:cs typeface="+mn-cs"/>
          </a:endParaRPr>
        </a:p>
      </dgm:t>
    </dgm:pt>
    <dgm:pt modelId="{FB5A4F7C-63AB-4264-851B-4597E0D29ECA}" type="parTrans" cxnId="{5A5C3601-8F03-459A-BA80-144C9D0CAE07}">
      <dgm:prSet/>
      <dgm:spPr/>
    </dgm:pt>
    <dgm:pt modelId="{49D1C6A1-4362-4304-BE65-D49D9F46F0DA}" type="sibTrans" cxnId="{5A5C3601-8F03-459A-BA80-144C9D0CAE07}">
      <dgm:prSet/>
      <dgm:spPr/>
    </dgm:pt>
    <dgm:pt modelId="{0DEFFA0F-7D77-4090-AD8A-05FDED3B685B}" type="pres">
      <dgm:prSet presAssocID="{61B9E5DB-1FA6-48C3-A0C8-61787A1EB96E}" presName="Name0" presStyleCnt="0">
        <dgm:presLayoutVars>
          <dgm:dir/>
          <dgm:resizeHandles val="exact"/>
        </dgm:presLayoutVars>
      </dgm:prSet>
      <dgm:spPr/>
    </dgm:pt>
    <dgm:pt modelId="{72CF4B3C-655F-489D-A9F0-4089C74CA4EB}" type="pres">
      <dgm:prSet presAssocID="{6F611108-862E-46A5-B86B-F12F8E19405A}" presName="compNode" presStyleCnt="0"/>
      <dgm:spPr/>
    </dgm:pt>
    <dgm:pt modelId="{5A4CA24B-A491-4C58-BACD-FAA9FE72B41D}" type="pres">
      <dgm:prSet presAssocID="{6F611108-862E-46A5-B86B-F12F8E19405A}" presName="pictRect" presStyleLbl="revTx" presStyleIdx="0" presStyleCnt="6">
        <dgm:presLayoutVars>
          <dgm:chMax val="0"/>
          <dgm:bulletEnabled/>
        </dgm:presLayoutVars>
      </dgm:prSet>
      <dgm:spPr/>
    </dgm:pt>
    <dgm:pt modelId="{586931A0-EA08-4E21-A5D7-257EA467DFC7}" type="pres">
      <dgm:prSet presAssocID="{6F611108-862E-46A5-B86B-F12F8E19405A}" presName="textRect" presStyleLbl="revTx" presStyleIdx="1" presStyleCnt="6">
        <dgm:presLayoutVars>
          <dgm:bulletEnabled/>
        </dgm:presLayoutVars>
      </dgm:prSet>
      <dgm:spPr/>
    </dgm:pt>
    <dgm:pt modelId="{B1CE6D38-4446-453D-920C-F2B3BF8C157D}" type="pres">
      <dgm:prSet presAssocID="{CD872729-C317-44EB-BAFC-48F695996B96}" presName="sibTrans" presStyleLbl="sibTrans2D1" presStyleIdx="0" presStyleCnt="0"/>
      <dgm:spPr/>
    </dgm:pt>
    <dgm:pt modelId="{BDD40A23-5937-4B46-8A3A-2838AE71A0B0}" type="pres">
      <dgm:prSet presAssocID="{4867A2F5-3F8F-4619-A45E-EDDF11920F3C}" presName="compNode" presStyleCnt="0"/>
      <dgm:spPr/>
    </dgm:pt>
    <dgm:pt modelId="{6A3E6FA4-449C-4579-8C8A-9106B697A5BA}" type="pres">
      <dgm:prSet presAssocID="{4867A2F5-3F8F-4619-A45E-EDDF11920F3C}" presName="pictRect" presStyleLbl="revTx" presStyleIdx="2" presStyleCnt="6">
        <dgm:presLayoutVars>
          <dgm:chMax val="0"/>
          <dgm:bulletEnabled/>
        </dgm:presLayoutVars>
      </dgm:prSet>
      <dgm:spPr/>
    </dgm:pt>
    <dgm:pt modelId="{14D32BD5-912B-45DF-818F-57AD2C37A426}" type="pres">
      <dgm:prSet presAssocID="{4867A2F5-3F8F-4619-A45E-EDDF11920F3C}" presName="textRect" presStyleLbl="revTx" presStyleIdx="3" presStyleCnt="6">
        <dgm:presLayoutVars>
          <dgm:bulletEnabled/>
        </dgm:presLayoutVars>
      </dgm:prSet>
      <dgm:spPr/>
    </dgm:pt>
    <dgm:pt modelId="{E2092781-5D1B-4AAE-B5F1-072DB7307A82}" type="pres">
      <dgm:prSet presAssocID="{F32E807D-5208-460F-A437-8973EA643164}" presName="sibTrans" presStyleLbl="sibTrans2D1" presStyleIdx="0" presStyleCnt="0"/>
      <dgm:spPr/>
    </dgm:pt>
    <dgm:pt modelId="{9E80B173-1DC6-4725-873D-930A27BF2E70}" type="pres">
      <dgm:prSet presAssocID="{09C0A625-6291-4F02-952F-F60E2059ADE9}" presName="compNode" presStyleCnt="0"/>
      <dgm:spPr/>
    </dgm:pt>
    <dgm:pt modelId="{CF6D780B-DC95-451A-A1E0-88E61E78C521}" type="pres">
      <dgm:prSet presAssocID="{09C0A625-6291-4F02-952F-F60E2059ADE9}" presName="pictRect" presStyleLbl="revTx" presStyleIdx="4" presStyleCnt="6">
        <dgm:presLayoutVars>
          <dgm:chMax val="0"/>
          <dgm:bulletEnabled/>
        </dgm:presLayoutVars>
      </dgm:prSet>
      <dgm:spPr/>
    </dgm:pt>
    <dgm:pt modelId="{AB6C5B29-6DF6-4419-9336-4F59CA65F3F0}" type="pres">
      <dgm:prSet presAssocID="{09C0A625-6291-4F02-952F-F60E2059ADE9}" presName="textRect" presStyleLbl="revTx" presStyleIdx="5" presStyleCnt="6">
        <dgm:presLayoutVars>
          <dgm:bulletEnabled/>
        </dgm:presLayoutVars>
      </dgm:prSet>
      <dgm:spPr/>
    </dgm:pt>
  </dgm:ptLst>
  <dgm:cxnLst>
    <dgm:cxn modelId="{5A5C3601-8F03-459A-BA80-144C9D0CAE07}" srcId="{09C0A625-6291-4F02-952F-F60E2059ADE9}" destId="{7C4E3AA7-FFF1-41FE-8D51-33154FE7C9EF}" srcOrd="0" destOrd="0" parTransId="{FB5A4F7C-63AB-4264-851B-4597E0D29ECA}" sibTransId="{49D1C6A1-4362-4304-BE65-D49D9F46F0DA}"/>
    <dgm:cxn modelId="{A03D390B-2E7C-47EE-B512-D58F870D6C5A}" type="presOf" srcId="{7C4E3AA7-FFF1-41FE-8D51-33154FE7C9EF}" destId="{AB6C5B29-6DF6-4419-9336-4F59CA65F3F0}" srcOrd="0" destOrd="0" presId="urn:microsoft.com/office/officeart/2024/3/layout/hArchList1"/>
    <dgm:cxn modelId="{1DEBCB1F-B75B-4017-8DA4-5ACA958AED88}" type="presOf" srcId="{B5C4AA4E-0258-4D1B-B578-701A43656572}" destId="{14D32BD5-912B-45DF-818F-57AD2C37A426}" srcOrd="0" destOrd="1" presId="urn:microsoft.com/office/officeart/2024/3/layout/hArchList1"/>
    <dgm:cxn modelId="{C40ADB21-7FB6-481F-89AC-B00335002326}" type="presOf" srcId="{2626CD6D-146E-448A-A1F0-C0DF535BAB66}" destId="{586931A0-EA08-4E21-A5D7-257EA467DFC7}" srcOrd="0" destOrd="0" presId="urn:microsoft.com/office/officeart/2024/3/layout/hArchList1"/>
    <dgm:cxn modelId="{2B56792C-8747-44D3-A15F-BFD7BF760FB5}" type="presOf" srcId="{61B9E5DB-1FA6-48C3-A0C8-61787A1EB96E}" destId="{0DEFFA0F-7D77-4090-AD8A-05FDED3B685B}" srcOrd="0" destOrd="0" presId="urn:microsoft.com/office/officeart/2024/3/layout/hArchList1"/>
    <dgm:cxn modelId="{DB234532-F9FC-471E-89E7-B680E3D295CE}" srcId="{61B9E5DB-1FA6-48C3-A0C8-61787A1EB96E}" destId="{6F611108-862E-46A5-B86B-F12F8E19405A}" srcOrd="0" destOrd="0" parTransId="{3FB204D7-8131-4340-BA67-68E7AB31624F}" sibTransId="{CD872729-C317-44EB-BAFC-48F695996B96}"/>
    <dgm:cxn modelId="{DFDD7632-1237-45D1-A162-FCE8F0D303E5}" srcId="{4867A2F5-3F8F-4619-A45E-EDDF11920F3C}" destId="{ED734D38-41F1-4830-B77F-2C7CD5C9EF61}" srcOrd="0" destOrd="0" parTransId="{1D97ED80-80E0-4199-A8F1-F488E0155515}" sibTransId="{7928AB55-F964-4194-9F2E-880475D5A2B6}"/>
    <dgm:cxn modelId="{AC9ACF33-740B-4164-BA37-CAC2FAFFEC9A}" type="presOf" srcId="{6F611108-862E-46A5-B86B-F12F8E19405A}" destId="{5A4CA24B-A491-4C58-BACD-FAA9FE72B41D}" srcOrd="0" destOrd="0" presId="urn:microsoft.com/office/officeart/2024/3/layout/hArchList1"/>
    <dgm:cxn modelId="{CDEF6538-9BD5-4D1B-BED1-5B3E19ECEFBB}" type="presOf" srcId="{2D874878-593F-4A7E-87F8-DBA09999A517}" destId="{586931A0-EA08-4E21-A5D7-257EA467DFC7}" srcOrd="0" destOrd="1" presId="urn:microsoft.com/office/officeart/2024/3/layout/hArchList1"/>
    <dgm:cxn modelId="{39B8DD3A-A8BF-4BDA-BEF9-A6AE610A69E9}" srcId="{09C0A625-6291-4F02-952F-F60E2059ADE9}" destId="{F4EAB86E-D611-423F-B5D8-69BC69DFD11F}" srcOrd="1" destOrd="0" parTransId="{7B372C9B-9F36-4EDA-9554-7AD2D277FAFE}" sibTransId="{6058B82F-BB5E-4DDE-8B12-E3E31868DDD3}"/>
    <dgm:cxn modelId="{08DB5140-B319-4008-9227-C20F939B5419}" srcId="{4867A2F5-3F8F-4619-A45E-EDDF11920F3C}" destId="{B5C4AA4E-0258-4D1B-B578-701A43656572}" srcOrd="1" destOrd="0" parTransId="{DEE39FAC-D4EE-443C-8192-87BDC5EAF461}" sibTransId="{040D2317-302D-4533-90B7-78813A0367EA}"/>
    <dgm:cxn modelId="{23F9AB45-2440-4435-8B9A-887F6CA02A83}" type="presOf" srcId="{4867A2F5-3F8F-4619-A45E-EDDF11920F3C}" destId="{6A3E6FA4-449C-4579-8C8A-9106B697A5BA}" srcOrd="0" destOrd="0" presId="urn:microsoft.com/office/officeart/2024/3/layout/hArchList1"/>
    <dgm:cxn modelId="{69E0AF46-14E9-4909-88C7-CD672B27B6DC}" type="presOf" srcId="{F4EAB86E-D611-423F-B5D8-69BC69DFD11F}" destId="{AB6C5B29-6DF6-4419-9336-4F59CA65F3F0}" srcOrd="0" destOrd="1" presId="urn:microsoft.com/office/officeart/2024/3/layout/hArchList1"/>
    <dgm:cxn modelId="{252CB291-A3AC-49F4-B279-BE50E9B55D20}" type="presOf" srcId="{CD872729-C317-44EB-BAFC-48F695996B96}" destId="{B1CE6D38-4446-453D-920C-F2B3BF8C157D}" srcOrd="0" destOrd="0" presId="urn:microsoft.com/office/officeart/2024/3/layout/hArchList1"/>
    <dgm:cxn modelId="{5533D9A8-2144-45DD-BA05-3D1FD24F5414}" type="presOf" srcId="{ED734D38-41F1-4830-B77F-2C7CD5C9EF61}" destId="{14D32BD5-912B-45DF-818F-57AD2C37A426}" srcOrd="0" destOrd="0" presId="urn:microsoft.com/office/officeart/2024/3/layout/hArchList1"/>
    <dgm:cxn modelId="{E3B8E1CA-98D0-44C7-907A-8E1AA74C9EE2}" type="presOf" srcId="{F32E807D-5208-460F-A437-8973EA643164}" destId="{E2092781-5D1B-4AAE-B5F1-072DB7307A82}" srcOrd="0" destOrd="0" presId="urn:microsoft.com/office/officeart/2024/3/layout/hArchList1"/>
    <dgm:cxn modelId="{E12426D4-178B-410C-89F2-90B71FC499E1}" srcId="{6F611108-862E-46A5-B86B-F12F8E19405A}" destId="{2626CD6D-146E-448A-A1F0-C0DF535BAB66}" srcOrd="0" destOrd="0" parTransId="{1FABE55F-CCF6-4424-AFA9-CC601FEFA7F4}" sibTransId="{7EBA2715-2276-4437-8748-C4F9F2AF1C84}"/>
    <dgm:cxn modelId="{EA23CFD5-9960-4624-8B18-309213ED7B76}" srcId="{61B9E5DB-1FA6-48C3-A0C8-61787A1EB96E}" destId="{4867A2F5-3F8F-4619-A45E-EDDF11920F3C}" srcOrd="1" destOrd="0" parTransId="{BD76C186-566F-41BC-8EBD-9F1C130D76A1}" sibTransId="{F32E807D-5208-460F-A437-8973EA643164}"/>
    <dgm:cxn modelId="{C9014FED-62EA-4456-939D-3014F0BFA7B7}" type="presOf" srcId="{09C0A625-6291-4F02-952F-F60E2059ADE9}" destId="{CF6D780B-DC95-451A-A1E0-88E61E78C521}" srcOrd="0" destOrd="0" presId="urn:microsoft.com/office/officeart/2024/3/layout/hArchList1"/>
    <dgm:cxn modelId="{8679D8F3-D9CD-4B73-AD5E-6207BD2799D3}" srcId="{6F611108-862E-46A5-B86B-F12F8E19405A}" destId="{2D874878-593F-4A7E-87F8-DBA09999A517}" srcOrd="1" destOrd="0" parTransId="{4AF9D5DD-AE28-4481-A4FB-43AC102CA417}" sibTransId="{D2CA933F-DDD6-43B5-A101-09A2CDF16951}"/>
    <dgm:cxn modelId="{F3B6D0F4-1CAE-4540-B0E9-F6F3A0109C4D}" srcId="{61B9E5DB-1FA6-48C3-A0C8-61787A1EB96E}" destId="{09C0A625-6291-4F02-952F-F60E2059ADE9}" srcOrd="2" destOrd="0" parTransId="{950E0387-0A76-4D44-8C13-E3864A44F935}" sibTransId="{A79EF750-3507-4AC1-833B-A46186B3014B}"/>
    <dgm:cxn modelId="{99ABECCB-70E4-4A89-A2AD-000360B0C7BB}" type="presParOf" srcId="{0DEFFA0F-7D77-4090-AD8A-05FDED3B685B}" destId="{72CF4B3C-655F-489D-A9F0-4089C74CA4EB}" srcOrd="0" destOrd="0" presId="urn:microsoft.com/office/officeart/2024/3/layout/hArchList1"/>
    <dgm:cxn modelId="{B0673939-3DD5-41A7-94B5-9DABAB3BF668}" type="presParOf" srcId="{72CF4B3C-655F-489D-A9F0-4089C74CA4EB}" destId="{5A4CA24B-A491-4C58-BACD-FAA9FE72B41D}" srcOrd="0" destOrd="0" presId="urn:microsoft.com/office/officeart/2024/3/layout/hArchList1"/>
    <dgm:cxn modelId="{E90A4B2B-2BEA-4B9F-B3CB-D9976BD15DE4}" type="presParOf" srcId="{72CF4B3C-655F-489D-A9F0-4089C74CA4EB}" destId="{586931A0-EA08-4E21-A5D7-257EA467DFC7}" srcOrd="1" destOrd="0" presId="urn:microsoft.com/office/officeart/2024/3/layout/hArchList1"/>
    <dgm:cxn modelId="{52826E3D-BC59-4321-A2E2-90F5578B1289}" type="presParOf" srcId="{0DEFFA0F-7D77-4090-AD8A-05FDED3B685B}" destId="{B1CE6D38-4446-453D-920C-F2B3BF8C157D}" srcOrd="1" destOrd="0" presId="urn:microsoft.com/office/officeart/2024/3/layout/hArchList1"/>
    <dgm:cxn modelId="{F101D0D9-3730-4FD9-9729-DAAC59277C8E}" type="presParOf" srcId="{0DEFFA0F-7D77-4090-AD8A-05FDED3B685B}" destId="{BDD40A23-5937-4B46-8A3A-2838AE71A0B0}" srcOrd="2" destOrd="0" presId="urn:microsoft.com/office/officeart/2024/3/layout/hArchList1"/>
    <dgm:cxn modelId="{2C18F640-64F2-4629-A646-36C49E6F3EB5}" type="presParOf" srcId="{BDD40A23-5937-4B46-8A3A-2838AE71A0B0}" destId="{6A3E6FA4-449C-4579-8C8A-9106B697A5BA}" srcOrd="0" destOrd="0" presId="urn:microsoft.com/office/officeart/2024/3/layout/hArchList1"/>
    <dgm:cxn modelId="{AE7D84CE-0127-49BE-AA5C-9E955FF035D3}" type="presParOf" srcId="{BDD40A23-5937-4B46-8A3A-2838AE71A0B0}" destId="{14D32BD5-912B-45DF-818F-57AD2C37A426}" srcOrd="1" destOrd="0" presId="urn:microsoft.com/office/officeart/2024/3/layout/hArchList1"/>
    <dgm:cxn modelId="{9384096A-B6B8-4850-98B8-3E73EE418459}" type="presParOf" srcId="{0DEFFA0F-7D77-4090-AD8A-05FDED3B685B}" destId="{E2092781-5D1B-4AAE-B5F1-072DB7307A82}" srcOrd="3" destOrd="0" presId="urn:microsoft.com/office/officeart/2024/3/layout/hArchList1"/>
    <dgm:cxn modelId="{C4007EFE-BCF3-4902-A573-0DE0D2375016}" type="presParOf" srcId="{0DEFFA0F-7D77-4090-AD8A-05FDED3B685B}" destId="{9E80B173-1DC6-4725-873D-930A27BF2E70}" srcOrd="4" destOrd="0" presId="urn:microsoft.com/office/officeart/2024/3/layout/hArchList1"/>
    <dgm:cxn modelId="{A37F2D4E-64AA-49C2-97C2-234D48F48D74}" type="presParOf" srcId="{9E80B173-1DC6-4725-873D-930A27BF2E70}" destId="{CF6D780B-DC95-451A-A1E0-88E61E78C521}" srcOrd="0" destOrd="0" presId="urn:microsoft.com/office/officeart/2024/3/layout/hArchList1"/>
    <dgm:cxn modelId="{9471776F-1545-44D9-B66B-9CB7706679F7}" type="presParOf" srcId="{9E80B173-1DC6-4725-873D-930A27BF2E70}" destId="{AB6C5B29-6DF6-4419-9336-4F59CA65F3F0}"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53FA18-D160-43C7-B4D4-5B569F6E67F3}">
      <dsp:nvSpPr>
        <dsp:cNvPr id="0" name=""/>
        <dsp:cNvSpPr/>
      </dsp:nvSpPr>
      <dsp:spPr>
        <a:xfrm>
          <a:off x="0" y="0"/>
          <a:ext cx="3286125" cy="579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latin typeface="Goudy Old Style"/>
              <a:ea typeface="+mn-ea"/>
              <a:cs typeface="+mn-cs"/>
            </a:rPr>
            <a:t>Comprehensive Surveillance System</a:t>
          </a:r>
        </a:p>
      </dsp:txBody>
      <dsp:txXfrm>
        <a:off x="0" y="0"/>
        <a:ext cx="3286125" cy="579368"/>
      </dsp:txXfrm>
    </dsp:sp>
    <dsp:sp modelId="{60FF0483-45CE-4A83-AF6C-6129B4C7DA6A}">
      <dsp:nvSpPr>
        <dsp:cNvPr id="0" name=""/>
        <dsp:cNvSpPr/>
      </dsp:nvSpPr>
      <dsp:spPr>
        <a:xfrm>
          <a:off x="0" y="579368"/>
          <a:ext cx="3286125" cy="351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endParaRPr lang="en-US" sz="1400" i="1" kern="1200" dirty="0">
            <a:latin typeface="Goudy Old Style"/>
            <a:ea typeface="+mn-ea"/>
            <a:cs typeface="+mn-cs"/>
          </a:endParaRPr>
        </a:p>
        <a:p>
          <a:pPr marL="0" lvl="0" indent="0" algn="l" defTabSz="622300">
            <a:lnSpc>
              <a:spcPct val="100000"/>
            </a:lnSpc>
            <a:spcBef>
              <a:spcPct val="0"/>
            </a:spcBef>
            <a:spcAft>
              <a:spcPct val="35000"/>
            </a:spcAft>
            <a:buNone/>
          </a:pPr>
          <a:r>
            <a:rPr lang="en-US" sz="1400" i="1" kern="1200" dirty="0">
              <a:latin typeface="Goudy Old Style"/>
              <a:ea typeface="+mn-ea"/>
              <a:cs typeface="+mn-cs"/>
            </a:rPr>
            <a:t>By 2035, a nationwide facial recognition system will monitor over 250 million citizens in real time across public spaces.</a:t>
          </a:r>
          <a:endParaRPr lang="en-US" sz="1400" kern="1200" dirty="0">
            <a:latin typeface="Goudy Old Style"/>
            <a:ea typeface="+mn-ea"/>
            <a:cs typeface="+mn-cs"/>
          </a:endParaRPr>
        </a:p>
      </dsp:txBody>
      <dsp:txXfrm>
        <a:off x="0" y="579368"/>
        <a:ext cx="3286125" cy="3517968"/>
      </dsp:txXfrm>
    </dsp:sp>
    <dsp:sp modelId="{B5B8B961-5411-472A-ADE8-DE2EF3F65302}">
      <dsp:nvSpPr>
        <dsp:cNvPr id="0" name=""/>
        <dsp:cNvSpPr/>
      </dsp:nvSpPr>
      <dsp:spPr>
        <a:xfrm>
          <a:off x="3614737" y="0"/>
          <a:ext cx="3286125" cy="579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latin typeface="Goudy Old Style"/>
              <a:ea typeface="+mn-ea"/>
              <a:cs typeface="+mn-cs"/>
            </a:rPr>
            <a:t>Privacy and Civil Liberties Concerns</a:t>
          </a:r>
        </a:p>
      </dsp:txBody>
      <dsp:txXfrm>
        <a:off x="3614737" y="0"/>
        <a:ext cx="3286125" cy="579368"/>
      </dsp:txXfrm>
    </dsp:sp>
    <dsp:sp modelId="{34F64FD0-0F34-4352-8CDB-F25DE4313D45}">
      <dsp:nvSpPr>
        <dsp:cNvPr id="0" name=""/>
        <dsp:cNvSpPr/>
      </dsp:nvSpPr>
      <dsp:spPr>
        <a:xfrm>
          <a:off x="3614737" y="579368"/>
          <a:ext cx="3286125" cy="351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endParaRPr lang="en-US" sz="1400" i="1" kern="1200" dirty="0">
            <a:latin typeface="Goudy Old Style"/>
            <a:ea typeface="+mn-ea"/>
            <a:cs typeface="+mn-cs"/>
          </a:endParaRPr>
        </a:p>
        <a:p>
          <a:pPr marL="0" lvl="0" indent="0" algn="l" defTabSz="622300">
            <a:lnSpc>
              <a:spcPct val="100000"/>
            </a:lnSpc>
            <a:spcBef>
              <a:spcPct val="0"/>
            </a:spcBef>
            <a:spcAft>
              <a:spcPct val="35000"/>
            </a:spcAft>
            <a:buNone/>
          </a:pPr>
          <a:r>
            <a:rPr lang="en-US" sz="1400" i="1" kern="1200" dirty="0">
              <a:latin typeface="Goudy Old Style"/>
              <a:ea typeface="+mn-ea"/>
              <a:cs typeface="+mn-cs"/>
            </a:rPr>
            <a:t>Surveillance practices raise critical concerns about privacy infringements and potential misuse of personal data, especially targeting women.</a:t>
          </a:r>
          <a:endParaRPr lang="en-US" sz="1400" kern="1200" dirty="0">
            <a:latin typeface="Goudy Old Style"/>
            <a:ea typeface="+mn-ea"/>
            <a:cs typeface="+mn-cs"/>
          </a:endParaRPr>
        </a:p>
      </dsp:txBody>
      <dsp:txXfrm>
        <a:off x="3614737" y="579368"/>
        <a:ext cx="3286125" cy="3517968"/>
      </dsp:txXfrm>
    </dsp:sp>
    <dsp:sp modelId="{2D374704-91CB-4AF4-99BC-82E11B850C01}">
      <dsp:nvSpPr>
        <dsp:cNvPr id="0" name=""/>
        <dsp:cNvSpPr/>
      </dsp:nvSpPr>
      <dsp:spPr>
        <a:xfrm>
          <a:off x="7229475" y="0"/>
          <a:ext cx="3286125" cy="5793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latin typeface="Goudy Old Style"/>
              <a:ea typeface="+mn-ea"/>
              <a:cs typeface="+mn-cs"/>
            </a:rPr>
            <a:t>Religious and Social Implications</a:t>
          </a:r>
        </a:p>
      </dsp:txBody>
      <dsp:txXfrm>
        <a:off x="7229475" y="0"/>
        <a:ext cx="3286125" cy="579368"/>
      </dsp:txXfrm>
    </dsp:sp>
    <dsp:sp modelId="{EF74911D-7A67-4A49-A0DC-776C46D770EE}">
      <dsp:nvSpPr>
        <dsp:cNvPr id="0" name=""/>
        <dsp:cNvSpPr/>
      </dsp:nvSpPr>
      <dsp:spPr>
        <a:xfrm>
          <a:off x="7229475" y="579368"/>
          <a:ext cx="3286125" cy="3517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rtl="0">
            <a:lnSpc>
              <a:spcPct val="100000"/>
            </a:lnSpc>
            <a:spcBef>
              <a:spcPct val="0"/>
            </a:spcBef>
            <a:spcAft>
              <a:spcPct val="35000"/>
            </a:spcAft>
            <a:buNone/>
          </a:pPr>
          <a:endParaRPr lang="en-US" sz="1400" i="1" kern="1200" dirty="0">
            <a:latin typeface="Goudy Old Style"/>
            <a:ea typeface="+mn-ea"/>
            <a:cs typeface="+mn-cs"/>
          </a:endParaRPr>
        </a:p>
        <a:p>
          <a:pPr marL="0" lvl="0" indent="0" algn="l" defTabSz="622300">
            <a:lnSpc>
              <a:spcPct val="100000"/>
            </a:lnSpc>
            <a:spcBef>
              <a:spcPct val="0"/>
            </a:spcBef>
            <a:spcAft>
              <a:spcPct val="35000"/>
            </a:spcAft>
            <a:buNone/>
          </a:pPr>
          <a:r>
            <a:rPr lang="en-US" sz="1400" i="1" kern="1200" dirty="0">
              <a:latin typeface="Goudy Old Style"/>
              <a:ea typeface="+mn-ea"/>
              <a:cs typeface="+mn-cs"/>
            </a:rPr>
            <a:t>Restrictions on face coverings for security purposes could conflict with religious freedoms and increase social divisions.</a:t>
          </a:r>
          <a:endParaRPr lang="en-US" sz="1400" kern="1200" dirty="0">
            <a:latin typeface="Goudy Old Style"/>
            <a:ea typeface="+mn-ea"/>
            <a:cs typeface="+mn-cs"/>
          </a:endParaRPr>
        </a:p>
      </dsp:txBody>
      <dsp:txXfrm>
        <a:off x="7229475" y="579368"/>
        <a:ext cx="3286125" cy="3517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6CFC0-3B7E-47F9-99E0-2F36496BFAF2}">
      <dsp:nvSpPr>
        <dsp:cNvPr id="0" name=""/>
        <dsp:cNvSpPr/>
      </dsp:nvSpPr>
      <dsp:spPr>
        <a:xfrm>
          <a:off x="0" y="0"/>
          <a:ext cx="3286125" cy="409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latin typeface="Goudy Old Style"/>
              <a:ea typeface="+mn-ea"/>
              <a:cs typeface="+mn-cs"/>
            </a:rPr>
            <a:t>Conflict with Religious Freedoms</a:t>
          </a:r>
        </a:p>
      </dsp:txBody>
      <dsp:txXfrm>
        <a:off x="0" y="0"/>
        <a:ext cx="3286125" cy="409733"/>
      </dsp:txXfrm>
    </dsp:sp>
    <dsp:sp modelId="{323276FC-1C8D-4FEB-AD2F-C343FABDA0AF}">
      <dsp:nvSpPr>
        <dsp:cNvPr id="0" name=""/>
        <dsp:cNvSpPr/>
      </dsp:nvSpPr>
      <dsp:spPr>
        <a:xfrm>
          <a:off x="0" y="409733"/>
          <a:ext cx="3286125" cy="3687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endParaRPr lang="en-US" sz="1400" i="1" kern="1200" dirty="0">
            <a:latin typeface="Goudy Old Style"/>
            <a:ea typeface="+mn-ea"/>
            <a:cs typeface="+mn-cs"/>
          </a:endParaRPr>
        </a:p>
        <a:p>
          <a:pPr marL="0" lvl="0" indent="0" algn="l" defTabSz="622300">
            <a:lnSpc>
              <a:spcPct val="100000"/>
            </a:lnSpc>
            <a:spcBef>
              <a:spcPct val="0"/>
            </a:spcBef>
            <a:spcAft>
              <a:spcPct val="35000"/>
            </a:spcAft>
            <a:buNone/>
          </a:pPr>
          <a:r>
            <a:rPr lang="en-US" sz="1400" i="1" kern="1200" dirty="0">
              <a:latin typeface="Goudy Old Style"/>
              <a:ea typeface="+mn-ea"/>
              <a:cs typeface="+mn-cs"/>
            </a:rPr>
            <a:t>Ban on traditional face coverings like burqas conflicts with religious and cultural practices, impacting women's rights.</a:t>
          </a:r>
          <a:endParaRPr lang="en-US" sz="1400" kern="1200" dirty="0">
            <a:latin typeface="Goudy Old Style"/>
            <a:ea typeface="+mn-ea"/>
            <a:cs typeface="+mn-cs"/>
          </a:endParaRPr>
        </a:p>
      </dsp:txBody>
      <dsp:txXfrm>
        <a:off x="0" y="409733"/>
        <a:ext cx="3286125" cy="3687603"/>
      </dsp:txXfrm>
    </dsp:sp>
    <dsp:sp modelId="{9C4B8CF6-699E-4BF1-B3D9-08CEED8457AB}">
      <dsp:nvSpPr>
        <dsp:cNvPr id="0" name=""/>
        <dsp:cNvSpPr/>
      </dsp:nvSpPr>
      <dsp:spPr>
        <a:xfrm>
          <a:off x="3614737" y="0"/>
          <a:ext cx="3286125" cy="409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latin typeface="Goudy Old Style"/>
              <a:ea typeface="+mn-ea"/>
              <a:cs typeface="+mn-cs"/>
            </a:rPr>
            <a:t>Privacy Violations</a:t>
          </a:r>
        </a:p>
      </dsp:txBody>
      <dsp:txXfrm>
        <a:off x="3614737" y="0"/>
        <a:ext cx="3286125" cy="409733"/>
      </dsp:txXfrm>
    </dsp:sp>
    <dsp:sp modelId="{9922CE83-CC14-4B6B-9FBC-D57887029B94}">
      <dsp:nvSpPr>
        <dsp:cNvPr id="0" name=""/>
        <dsp:cNvSpPr/>
      </dsp:nvSpPr>
      <dsp:spPr>
        <a:xfrm>
          <a:off x="3614737" y="409733"/>
          <a:ext cx="3286125" cy="3687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endParaRPr lang="en-US" sz="1400" i="1" kern="1200" dirty="0">
            <a:latin typeface="Goudy Old Style"/>
            <a:ea typeface="+mn-ea"/>
            <a:cs typeface="+mn-cs"/>
          </a:endParaRPr>
        </a:p>
        <a:p>
          <a:pPr marL="0" lvl="0" indent="0" algn="l" defTabSz="622300">
            <a:lnSpc>
              <a:spcPct val="100000"/>
            </a:lnSpc>
            <a:spcBef>
              <a:spcPct val="0"/>
            </a:spcBef>
            <a:spcAft>
              <a:spcPct val="35000"/>
            </a:spcAft>
            <a:buNone/>
          </a:pPr>
          <a:r>
            <a:rPr lang="en-US" sz="1400" i="1" kern="1200" dirty="0">
              <a:latin typeface="Goudy Old Style"/>
              <a:ea typeface="+mn-ea"/>
              <a:cs typeface="+mn-cs"/>
            </a:rPr>
            <a:t>Misuse of women’s facial data by male operators raises serious privacy and ethical issues.</a:t>
          </a:r>
          <a:endParaRPr lang="en-US" sz="1400" kern="1200" dirty="0">
            <a:latin typeface="Goudy Old Style"/>
            <a:ea typeface="+mn-ea"/>
            <a:cs typeface="+mn-cs"/>
          </a:endParaRPr>
        </a:p>
      </dsp:txBody>
      <dsp:txXfrm>
        <a:off x="3614737" y="409733"/>
        <a:ext cx="3286125" cy="3687603"/>
      </dsp:txXfrm>
    </dsp:sp>
    <dsp:sp modelId="{B4EC3186-F048-4589-A8AC-FD42F825CAD9}">
      <dsp:nvSpPr>
        <dsp:cNvPr id="0" name=""/>
        <dsp:cNvSpPr/>
      </dsp:nvSpPr>
      <dsp:spPr>
        <a:xfrm>
          <a:off x="7229475" y="0"/>
          <a:ext cx="3286125" cy="409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latin typeface="Goudy Old Style"/>
              <a:ea typeface="+mn-ea"/>
              <a:cs typeface="+mn-cs"/>
            </a:rPr>
            <a:t>Need for Ethical Frameworks</a:t>
          </a:r>
        </a:p>
      </dsp:txBody>
      <dsp:txXfrm>
        <a:off x="7229475" y="0"/>
        <a:ext cx="3286125" cy="409733"/>
      </dsp:txXfrm>
    </dsp:sp>
    <dsp:sp modelId="{1C4402CF-C29D-4403-98BE-2CEA0E67E50E}">
      <dsp:nvSpPr>
        <dsp:cNvPr id="0" name=""/>
        <dsp:cNvSpPr/>
      </dsp:nvSpPr>
      <dsp:spPr>
        <a:xfrm>
          <a:off x="7229475" y="409733"/>
          <a:ext cx="3286125" cy="3687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rtl="0">
            <a:lnSpc>
              <a:spcPct val="100000"/>
            </a:lnSpc>
            <a:spcBef>
              <a:spcPct val="0"/>
            </a:spcBef>
            <a:spcAft>
              <a:spcPct val="35000"/>
            </a:spcAft>
            <a:buNone/>
          </a:pPr>
          <a:endParaRPr lang="en-US" sz="1400" i="1" kern="1200" dirty="0">
            <a:latin typeface="Goudy Old Style"/>
            <a:ea typeface="+mn-ea"/>
            <a:cs typeface="+mn-cs"/>
          </a:endParaRPr>
        </a:p>
        <a:p>
          <a:pPr marL="0" lvl="0" indent="0" algn="l" defTabSz="622300">
            <a:lnSpc>
              <a:spcPct val="100000"/>
            </a:lnSpc>
            <a:spcBef>
              <a:spcPct val="0"/>
            </a:spcBef>
            <a:spcAft>
              <a:spcPct val="35000"/>
            </a:spcAft>
            <a:buNone/>
          </a:pPr>
          <a:r>
            <a:rPr lang="en-US" sz="1400" i="1" kern="1200" dirty="0">
              <a:latin typeface="Goudy Old Style"/>
              <a:ea typeface="+mn-ea"/>
              <a:cs typeface="+mn-cs"/>
            </a:rPr>
            <a:t>Robust ethical and gender-sensitive policies are essential to protect societal values and human rights.</a:t>
          </a:r>
          <a:endParaRPr lang="en-US" sz="1400" kern="1200" dirty="0">
            <a:latin typeface="Goudy Old Style"/>
            <a:ea typeface="+mn-ea"/>
            <a:cs typeface="+mn-cs"/>
          </a:endParaRPr>
        </a:p>
      </dsp:txBody>
      <dsp:txXfrm>
        <a:off x="7229475" y="409733"/>
        <a:ext cx="3286125" cy="36876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CA24B-A491-4C58-BACD-FAA9FE72B41D}">
      <dsp:nvSpPr>
        <dsp:cNvPr id="0" name=""/>
        <dsp:cNvSpPr/>
      </dsp:nvSpPr>
      <dsp:spPr>
        <a:xfrm>
          <a:off x="0" y="0"/>
          <a:ext cx="3286125" cy="409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latin typeface="Goudy Old Style"/>
              <a:ea typeface="+mn-ea"/>
              <a:cs typeface="+mn-cs"/>
            </a:rPr>
            <a:t>Technological Assumptions</a:t>
          </a:r>
        </a:p>
      </dsp:txBody>
      <dsp:txXfrm>
        <a:off x="0" y="0"/>
        <a:ext cx="3286125" cy="409733"/>
      </dsp:txXfrm>
    </dsp:sp>
    <dsp:sp modelId="{586931A0-EA08-4E21-A5D7-257EA467DFC7}">
      <dsp:nvSpPr>
        <dsp:cNvPr id="0" name=""/>
        <dsp:cNvSpPr/>
      </dsp:nvSpPr>
      <dsp:spPr>
        <a:xfrm>
          <a:off x="0" y="409733"/>
          <a:ext cx="3286125" cy="3687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endParaRPr lang="en-US" sz="1400" i="1" kern="1200" dirty="0">
            <a:latin typeface="Goudy Old Style"/>
            <a:ea typeface="+mn-ea"/>
            <a:cs typeface="+mn-cs"/>
          </a:endParaRPr>
        </a:p>
        <a:p>
          <a:pPr marL="0" lvl="0" indent="0" algn="l" defTabSz="622300">
            <a:lnSpc>
              <a:spcPct val="100000"/>
            </a:lnSpc>
            <a:spcBef>
              <a:spcPct val="0"/>
            </a:spcBef>
            <a:spcAft>
              <a:spcPct val="35000"/>
            </a:spcAft>
            <a:buNone/>
          </a:pPr>
          <a:r>
            <a:rPr lang="en-US" sz="1400" i="1" kern="1200" dirty="0">
              <a:latin typeface="Goudy Old Style"/>
              <a:ea typeface="+mn-ea"/>
              <a:cs typeface="+mn-cs"/>
            </a:rPr>
            <a:t>FRT is expected to become accurate, affordable, and supported by nationwide infrastructure and secure data integration.</a:t>
          </a:r>
          <a:endParaRPr lang="en-US" sz="1400" kern="1200" dirty="0">
            <a:latin typeface="Goudy Old Style"/>
            <a:ea typeface="+mn-ea"/>
            <a:cs typeface="+mn-cs"/>
          </a:endParaRPr>
        </a:p>
      </dsp:txBody>
      <dsp:txXfrm>
        <a:off x="0" y="409733"/>
        <a:ext cx="3286125" cy="3687603"/>
      </dsp:txXfrm>
    </dsp:sp>
    <dsp:sp modelId="{6A3E6FA4-449C-4579-8C8A-9106B697A5BA}">
      <dsp:nvSpPr>
        <dsp:cNvPr id="0" name=""/>
        <dsp:cNvSpPr/>
      </dsp:nvSpPr>
      <dsp:spPr>
        <a:xfrm>
          <a:off x="3614737" y="0"/>
          <a:ext cx="3286125" cy="409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latin typeface="Goudy Old Style"/>
              <a:ea typeface="+mn-ea"/>
              <a:cs typeface="+mn-cs"/>
            </a:rPr>
            <a:t>Political Surveillance Model</a:t>
          </a:r>
        </a:p>
      </dsp:txBody>
      <dsp:txXfrm>
        <a:off x="3614737" y="0"/>
        <a:ext cx="3286125" cy="409733"/>
      </dsp:txXfrm>
    </dsp:sp>
    <dsp:sp modelId="{14D32BD5-912B-45DF-818F-57AD2C37A426}">
      <dsp:nvSpPr>
        <dsp:cNvPr id="0" name=""/>
        <dsp:cNvSpPr/>
      </dsp:nvSpPr>
      <dsp:spPr>
        <a:xfrm>
          <a:off x="3614737" y="409733"/>
          <a:ext cx="3286125" cy="3687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endParaRPr lang="en-US" sz="1400" i="1" kern="1200" dirty="0">
            <a:latin typeface="Goudy Old Style"/>
            <a:ea typeface="+mn-ea"/>
            <a:cs typeface="+mn-cs"/>
          </a:endParaRPr>
        </a:p>
        <a:p>
          <a:pPr marL="0" lvl="0" indent="0" algn="l" defTabSz="622300">
            <a:lnSpc>
              <a:spcPct val="100000"/>
            </a:lnSpc>
            <a:spcBef>
              <a:spcPct val="0"/>
            </a:spcBef>
            <a:spcAft>
              <a:spcPct val="35000"/>
            </a:spcAft>
            <a:buNone/>
          </a:pPr>
          <a:r>
            <a:rPr lang="en-US" sz="1400" i="1" kern="1200" dirty="0">
              <a:latin typeface="Goudy Old Style"/>
              <a:ea typeface="+mn-ea"/>
              <a:cs typeface="+mn-cs"/>
            </a:rPr>
            <a:t>Government is assumed to prioritize surveillance similar to China's approach with weak democratic oversight and minimal resistance.</a:t>
          </a:r>
          <a:endParaRPr lang="en-US" sz="1400" kern="1200" dirty="0">
            <a:latin typeface="Goudy Old Style"/>
            <a:ea typeface="+mn-ea"/>
            <a:cs typeface="+mn-cs"/>
          </a:endParaRPr>
        </a:p>
      </dsp:txBody>
      <dsp:txXfrm>
        <a:off x="3614737" y="409733"/>
        <a:ext cx="3286125" cy="3687603"/>
      </dsp:txXfrm>
    </dsp:sp>
    <dsp:sp modelId="{CF6D780B-DC95-451A-A1E0-88E61E78C521}">
      <dsp:nvSpPr>
        <dsp:cNvPr id="0" name=""/>
        <dsp:cNvSpPr/>
      </dsp:nvSpPr>
      <dsp:spPr>
        <a:xfrm>
          <a:off x="7229475" y="0"/>
          <a:ext cx="3286125" cy="4097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dirty="0">
              <a:latin typeface="Goudy Old Style"/>
              <a:ea typeface="+mn-ea"/>
              <a:cs typeface="+mn-cs"/>
            </a:rPr>
            <a:t>Cultural and Social Impacts</a:t>
          </a:r>
        </a:p>
      </dsp:txBody>
      <dsp:txXfrm>
        <a:off x="7229475" y="0"/>
        <a:ext cx="3286125" cy="409733"/>
      </dsp:txXfrm>
    </dsp:sp>
    <dsp:sp modelId="{AB6C5B29-6DF6-4419-9336-4F59CA65F3F0}">
      <dsp:nvSpPr>
        <dsp:cNvPr id="0" name=""/>
        <dsp:cNvSpPr/>
      </dsp:nvSpPr>
      <dsp:spPr>
        <a:xfrm>
          <a:off x="7229475" y="409733"/>
          <a:ext cx="3286125" cy="3687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rtl="0">
            <a:lnSpc>
              <a:spcPct val="100000"/>
            </a:lnSpc>
            <a:spcBef>
              <a:spcPct val="0"/>
            </a:spcBef>
            <a:spcAft>
              <a:spcPct val="35000"/>
            </a:spcAft>
            <a:buNone/>
          </a:pPr>
          <a:endParaRPr lang="en-US" sz="1400" i="1" kern="1200" dirty="0">
            <a:latin typeface="Goudy Old Style"/>
            <a:ea typeface="+mn-ea"/>
            <a:cs typeface="+mn-cs"/>
          </a:endParaRPr>
        </a:p>
        <a:p>
          <a:pPr marL="0" lvl="0" indent="0" algn="l" defTabSz="622300">
            <a:lnSpc>
              <a:spcPct val="100000"/>
            </a:lnSpc>
            <a:spcBef>
              <a:spcPct val="0"/>
            </a:spcBef>
            <a:spcAft>
              <a:spcPct val="35000"/>
            </a:spcAft>
            <a:buNone/>
          </a:pPr>
          <a:r>
            <a:rPr lang="en-US" sz="1400" i="1" kern="1200" dirty="0">
              <a:latin typeface="Goudy Old Style"/>
              <a:ea typeface="+mn-ea"/>
              <a:cs typeface="+mn-cs"/>
            </a:rPr>
            <a:t>Women’s autonomy may be limited and cultural adaptation expected with minimal pushback despite concerns over modesty and male-dominated policies.</a:t>
          </a:r>
          <a:endParaRPr lang="en-US" sz="1400" kern="1200" dirty="0">
            <a:latin typeface="Goudy Old Style"/>
            <a:ea typeface="+mn-ea"/>
            <a:cs typeface="+mn-cs"/>
          </a:endParaRPr>
        </a:p>
      </dsp:txBody>
      <dsp:txXfrm>
        <a:off x="7229475" y="409733"/>
        <a:ext cx="3286125" cy="3687603"/>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87EF1B-3089-4752-BFCD-CDC3014626A0}" type="datetimeFigureOut">
              <a:rPr lang="en-US" smtClean="0"/>
              <a:t>10/22/2025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9F3FAF-CC6A-478D-BF6B-BD1EE87BC1BE}" type="slidenum">
              <a:rPr lang="en-US" smtClean="0"/>
              <a:t>‹#›</a:t>
            </a:fld>
            <a:endParaRPr lang="en-US" dirty="0"/>
          </a:p>
        </p:txBody>
      </p:sp>
    </p:spTree>
    <p:extLst>
      <p:ext uri="{BB962C8B-B14F-4D97-AF65-F5344CB8AC3E}">
        <p14:creationId xmlns:p14="http://schemas.microsoft.com/office/powerpoint/2010/main" val="1331218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E29F3FAF-CC6A-478D-BF6B-BD1EE87BC1BE}" type="slidenum">
              <a:rPr lang="en-US" smtClean="0"/>
              <a:t>1</a:t>
            </a:fld>
            <a:endParaRPr lang="en-US" dirty="0"/>
          </a:p>
        </p:txBody>
      </p:sp>
    </p:spTree>
    <p:extLst>
      <p:ext uri="{BB962C8B-B14F-4D97-AF65-F5344CB8AC3E}">
        <p14:creationId xmlns:p14="http://schemas.microsoft.com/office/powerpoint/2010/main" val="2749616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Another alternative scenario involves decentralized resistance and system fragmentation. By 2035, civil society demands data sovereignty, and religious movements advocate for privacy protections. Democratic oversight strengthens, and provincial autonomy increases, leading to varied implementation across regions. Economic constraints and data breaches erode public trust in centralized surveillance. For instance, a major breach in 2032 leaking women's images triggers a national crisis, halting further expansion of FRT. In response, Pakistan adopts decentralized identity systems using blockchain wallets, where FRT becomes opt-in and spaces rely on CNIC verification and encrypted credentials. Women's advocacy leads to constitutional protections, and provinces like KP and Balochistan reject surveillance, while Punjab and Sindh face ongoing protests. This fragmented approach preserves individual freedoms but introduces coordination challenges and security gaps.
</a:t>
            </a:r>
          </a:p>
        </p:txBody>
      </p:sp>
      <p:sp>
        <p:nvSpPr>
          <p:cNvPr id="4" name="Slide Number Placeholder 3"/>
          <p:cNvSpPr>
            <a:spLocks noGrp="1"/>
          </p:cNvSpPr>
          <p:nvPr>
            <p:ph type="sldNum" sz="quarter" idx="5"/>
          </p:nvPr>
        </p:nvSpPr>
        <p:spPr/>
        <p:txBody>
          <a:bodyPr/>
          <a:lstStyle/>
          <a:p>
            <a:fld id="{E29F3FAF-CC6A-478D-BF6B-BD1EE87BC1BE}" type="slidenum">
              <a:rPr lang="en-US" smtClean="0"/>
              <a:t>10</a:t>
            </a:fld>
            <a:endParaRPr lang="en-US" dirty="0"/>
          </a:p>
        </p:txBody>
      </p:sp>
    </p:spTree>
    <p:extLst>
      <p:ext uri="{BB962C8B-B14F-4D97-AF65-F5344CB8AC3E}">
        <p14:creationId xmlns:p14="http://schemas.microsoft.com/office/powerpoint/2010/main" val="21876239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The future of Facial Recognition Technology in Pakistan hinges on ethical design, public trust, and cultural sensitivity. While the technology offers significant benefits in terms of security and efficiency, its implementation must be carefully managed to avoid infringing on religious freedoms and societal values. The expected scenario presents a centralized, surveillance-heavy model with potential ethical pitfalls, especially concerning women's privacy. In contrast, alternative scenarios offer more balanced approaches that prioritize privacy and inclusivity. Policymakers, technologists, and civil society must collaborate to ensure that FRT serves the public good without compromising fundamental rights. The choice between surveillance and ethical innovation will define Pakistan’s digital trajectory in the coming decade.
</a:t>
            </a:r>
          </a:p>
        </p:txBody>
      </p:sp>
      <p:sp>
        <p:nvSpPr>
          <p:cNvPr id="4" name="Slide Number Placeholder 3"/>
          <p:cNvSpPr>
            <a:spLocks noGrp="1"/>
          </p:cNvSpPr>
          <p:nvPr>
            <p:ph type="sldNum" sz="quarter" idx="5"/>
          </p:nvPr>
        </p:nvSpPr>
        <p:spPr/>
        <p:txBody>
          <a:bodyPr/>
          <a:lstStyle/>
          <a:p>
            <a:fld id="{E29F3FAF-CC6A-478D-BF6B-BD1EE87BC1BE}" type="slidenum">
              <a:rPr lang="en-US" smtClean="0"/>
              <a:t>12</a:t>
            </a:fld>
            <a:endParaRPr lang="en-US" dirty="0"/>
          </a:p>
        </p:txBody>
      </p:sp>
    </p:spTree>
    <p:extLst>
      <p:ext uri="{BB962C8B-B14F-4D97-AF65-F5344CB8AC3E}">
        <p14:creationId xmlns:p14="http://schemas.microsoft.com/office/powerpoint/2010/main" val="182182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Introduction to FRT, Expected Scenario in 2035</a:t>
            </a:r>
          </a:p>
        </p:txBody>
      </p:sp>
      <p:sp>
        <p:nvSpPr>
          <p:cNvPr id="4" name="Slide Number Placeholder 3"/>
          <p:cNvSpPr>
            <a:spLocks noGrp="1"/>
          </p:cNvSpPr>
          <p:nvPr>
            <p:ph type="sldNum" sz="quarter" idx="5"/>
          </p:nvPr>
        </p:nvSpPr>
        <p:spPr/>
        <p:txBody>
          <a:bodyPr/>
          <a:lstStyle/>
          <a:p>
            <a:fld id="{E29F3FAF-CC6A-478D-BF6B-BD1EE87BC1BE}" type="slidenum">
              <a:rPr lang="en-US" smtClean="0"/>
              <a:t>2</a:t>
            </a:fld>
            <a:endParaRPr lang="en-US" dirty="0"/>
          </a:p>
        </p:txBody>
      </p:sp>
    </p:spTree>
    <p:extLst>
      <p:ext uri="{BB962C8B-B14F-4D97-AF65-F5344CB8AC3E}">
        <p14:creationId xmlns:p14="http://schemas.microsoft.com/office/powerpoint/2010/main" val="935149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Facial Recognition Technology (FRT) is a biometric system that identifies or verifies individuals by analyzing facial features. Globally, FRT has seen widespread adoption across various sectors including law enforcement, border control, and consumer electronics. In Pakistan, the relevance of FRT is growing as the country seeks to modernize its digital infrastructure. The technology promises enhanced security, streamlined identification processes, and improved public safety. However, its implementation must be carefully considered to align with cultural norms and ethical standards. As Pakistan moves toward a more digitized future, understanding the implications of FRT becomes crucial for policymakers, technologists, and civil society.</a:t>
            </a:r>
          </a:p>
        </p:txBody>
      </p:sp>
      <p:sp>
        <p:nvSpPr>
          <p:cNvPr id="4" name="Slide Number Placeholder 3"/>
          <p:cNvSpPr>
            <a:spLocks noGrp="1"/>
          </p:cNvSpPr>
          <p:nvPr>
            <p:ph type="sldNum" sz="quarter" idx="5"/>
          </p:nvPr>
        </p:nvSpPr>
        <p:spPr/>
        <p:txBody>
          <a:bodyPr/>
          <a:lstStyle/>
          <a:p>
            <a:fld id="{E29F3FAF-CC6A-478D-BF6B-BD1EE87BC1BE}" type="slidenum">
              <a:rPr lang="en-US" smtClean="0"/>
              <a:t>3</a:t>
            </a:fld>
            <a:endParaRPr lang="en-US" dirty="0"/>
          </a:p>
        </p:txBody>
      </p:sp>
    </p:spTree>
    <p:extLst>
      <p:ext uri="{BB962C8B-B14F-4D97-AF65-F5344CB8AC3E}">
        <p14:creationId xmlns:p14="http://schemas.microsoft.com/office/powerpoint/2010/main" val="3875807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By 2035, Pakistan is projected to become a surveillance state modeled after China. The National Database and Registration Authority (NADRA) will integrate facial data of over 250 million citizens, updated through mandatory scans at schools, hospitals, markets, transport hubs, and offices. Real-time surveillance will be deployed at intersections and public spaces, with strict government control similar to internet firewall patterns from the 2020s. This scenario raises significant concerns about privacy and civil liberties, particularly for women. Restrictions on face coverings such as burqas and niqabs for 'security verification' purposes could divide society and infringe on religious freedoms. Moreover, male operators may misuse women's data for voyeuristic purposes, leading to stalking and harassment, which violates Islamic principles forbidding male gazing at non-mahram women.</a:t>
            </a:r>
          </a:p>
        </p:txBody>
      </p:sp>
      <p:sp>
        <p:nvSpPr>
          <p:cNvPr id="4" name="Slide Number Placeholder 3"/>
          <p:cNvSpPr>
            <a:spLocks noGrp="1"/>
          </p:cNvSpPr>
          <p:nvPr>
            <p:ph type="sldNum" sz="quarter" idx="5"/>
          </p:nvPr>
        </p:nvSpPr>
        <p:spPr/>
        <p:txBody>
          <a:bodyPr/>
          <a:lstStyle/>
          <a:p>
            <a:fld id="{E29F3FAF-CC6A-478D-BF6B-BD1EE87BC1BE}" type="slidenum">
              <a:rPr lang="en-US" smtClean="0"/>
              <a:t>4</a:t>
            </a:fld>
            <a:endParaRPr lang="en-US" dirty="0"/>
          </a:p>
        </p:txBody>
      </p:sp>
    </p:spTree>
    <p:extLst>
      <p:ext uri="{BB962C8B-B14F-4D97-AF65-F5344CB8AC3E}">
        <p14:creationId xmlns:p14="http://schemas.microsoft.com/office/powerpoint/2010/main" val="634644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Ethical &amp; Social Concerns, Assumptions Behind the Scenario
</a:t>
            </a:r>
          </a:p>
        </p:txBody>
      </p:sp>
      <p:sp>
        <p:nvSpPr>
          <p:cNvPr id="4" name="Slide Number Placeholder 3"/>
          <p:cNvSpPr>
            <a:spLocks noGrp="1"/>
          </p:cNvSpPr>
          <p:nvPr>
            <p:ph type="sldNum" sz="quarter" idx="5"/>
          </p:nvPr>
        </p:nvSpPr>
        <p:spPr/>
        <p:txBody>
          <a:bodyPr/>
          <a:lstStyle/>
          <a:p>
            <a:fld id="{E29F3FAF-CC6A-478D-BF6B-BD1EE87BC1BE}" type="slidenum">
              <a:rPr lang="en-US" smtClean="0"/>
              <a:t>5</a:t>
            </a:fld>
            <a:endParaRPr lang="en-US" dirty="0"/>
          </a:p>
        </p:txBody>
      </p:sp>
    </p:spTree>
    <p:extLst>
      <p:ext uri="{BB962C8B-B14F-4D97-AF65-F5344CB8AC3E}">
        <p14:creationId xmlns:p14="http://schemas.microsoft.com/office/powerpoint/2010/main" val="120560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The widespread implementation of FRT in Pakistan by 2035 presents numerous ethical and social challenges. One major concern is the ban on traditional face coverings like burqas and niqabs, which could be justified under the guise of 'security verification.' This policy would directly conflict with religious freedoms and cultural practices, particularly affecting women who observe purdah. Additionally, the misuse of women's facial data by male operators for voyeuristic purposes introduces serious ethical violations. Such behavior not only undermines privacy but also contravenes Islamic teachings that prohibit men from gazing at non-mahram women. These issues highlight the need for robust ethical frameworks and gender-sensitive policies to ensure that technological advancements do not come at the cost of societal values and human rights.
</a:t>
            </a:r>
          </a:p>
        </p:txBody>
      </p:sp>
      <p:sp>
        <p:nvSpPr>
          <p:cNvPr id="4" name="Slide Number Placeholder 3"/>
          <p:cNvSpPr>
            <a:spLocks noGrp="1"/>
          </p:cNvSpPr>
          <p:nvPr>
            <p:ph type="sldNum" sz="quarter" idx="5"/>
          </p:nvPr>
        </p:nvSpPr>
        <p:spPr/>
        <p:txBody>
          <a:bodyPr/>
          <a:lstStyle/>
          <a:p>
            <a:fld id="{E29F3FAF-CC6A-478D-BF6B-BD1EE87BC1BE}" type="slidenum">
              <a:rPr lang="en-US" smtClean="0"/>
              <a:t>6</a:t>
            </a:fld>
            <a:endParaRPr lang="en-US" dirty="0"/>
          </a:p>
        </p:txBody>
      </p:sp>
    </p:spTree>
    <p:extLst>
      <p:ext uri="{BB962C8B-B14F-4D97-AF65-F5344CB8AC3E}">
        <p14:creationId xmlns:p14="http://schemas.microsoft.com/office/powerpoint/2010/main" val="3988940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The expected future scenario of FRT in Pakistan is built on several technological, political, and cultural assumptions. Technologically, it assumes that FRT will become more accurate and affordable, with infrastructure developed nationwide. It also presumes seamless integration of databases across NADRA, law enforcement, and private entities, safeguarded by strong cybersecurity measures. Politically and culturally, the scenario assumes that the government will prioritize surveillance following China's model, with weak democratic oversight. Public resistance is expected to be minimal, overcome by economic incentives. Furthermore, it assumes that women's autonomy will be subordinated to security concerns, and that male-dominated policymaking will undervalue women's issues. The narrative also frames religious modesty as backward, assuming that cultural adaptation to technology will occur without significant pushback.
</a:t>
            </a:r>
          </a:p>
        </p:txBody>
      </p:sp>
      <p:sp>
        <p:nvSpPr>
          <p:cNvPr id="4" name="Slide Number Placeholder 3"/>
          <p:cNvSpPr>
            <a:spLocks noGrp="1"/>
          </p:cNvSpPr>
          <p:nvPr>
            <p:ph type="sldNum" sz="quarter" idx="5"/>
          </p:nvPr>
        </p:nvSpPr>
        <p:spPr/>
        <p:txBody>
          <a:bodyPr/>
          <a:lstStyle/>
          <a:p>
            <a:fld id="{E29F3FAF-CC6A-478D-BF6B-BD1EE87BC1BE}" type="slidenum">
              <a:rPr lang="en-US" smtClean="0"/>
              <a:t>7</a:t>
            </a:fld>
            <a:endParaRPr lang="en-US" dirty="0"/>
          </a:p>
        </p:txBody>
      </p:sp>
    </p:spTree>
    <p:extLst>
      <p:ext uri="{BB962C8B-B14F-4D97-AF65-F5344CB8AC3E}">
        <p14:creationId xmlns:p14="http://schemas.microsoft.com/office/powerpoint/2010/main" val="1559265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Ethical Surveillance Scenario, Decentralized Resistance Scenario
</a:t>
            </a:r>
          </a:p>
        </p:txBody>
      </p:sp>
      <p:sp>
        <p:nvSpPr>
          <p:cNvPr id="4" name="Slide Number Placeholder 3"/>
          <p:cNvSpPr>
            <a:spLocks noGrp="1"/>
          </p:cNvSpPr>
          <p:nvPr>
            <p:ph type="sldNum" sz="quarter" idx="5"/>
          </p:nvPr>
        </p:nvSpPr>
        <p:spPr/>
        <p:txBody>
          <a:bodyPr/>
          <a:lstStyle/>
          <a:p>
            <a:fld id="{E29F3FAF-CC6A-478D-BF6B-BD1EE87BC1BE}" type="slidenum">
              <a:rPr lang="en-US" smtClean="0"/>
              <a:t>8</a:t>
            </a:fld>
            <a:endParaRPr lang="en-US" dirty="0"/>
          </a:p>
        </p:txBody>
      </p:sp>
    </p:spTree>
    <p:extLst>
      <p:ext uri="{BB962C8B-B14F-4D97-AF65-F5344CB8AC3E}">
        <p14:creationId xmlns:p14="http://schemas.microsoft.com/office/powerpoint/2010/main" val="4047540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https://mtbconline-my.sharepoint.com/personal/muhammadahmad4_carecloud_com/Documents/Microsoft%20Copilot%20Chat%20Files/Assignment%202%20PPT.pdf
An alternative future scenario envisions Pakistan developing 'ethical surveillance' by 2035. In this model, AI systems process all facial recognition data without human viewing, using homomorphic encryption to ensure privacy. Islamic scholars contribute to designing shariah-compliant systems, and female officers handle alerts related to women. This approach aligns with Islamic principles, which address human gazing rather than algorithmic processing. Citizens are given the choice between comprehensive FRT or alternative identification methods such as CNIC, fingerprint, or iris scans. Women who observe purdah can opt for non-facial options. Infrastructure is adapted to include separate lanes and female-staffed booths, reducing societal conflict and positioning Pakistan as a leader in privacy-preserving surveillance technologies.
</a:t>
            </a:r>
          </a:p>
        </p:txBody>
      </p:sp>
      <p:sp>
        <p:nvSpPr>
          <p:cNvPr id="4" name="Slide Number Placeholder 3"/>
          <p:cNvSpPr>
            <a:spLocks noGrp="1"/>
          </p:cNvSpPr>
          <p:nvPr>
            <p:ph type="sldNum" sz="quarter" idx="5"/>
          </p:nvPr>
        </p:nvSpPr>
        <p:spPr/>
        <p:txBody>
          <a:bodyPr/>
          <a:lstStyle/>
          <a:p>
            <a:fld id="{E29F3FAF-CC6A-478D-BF6B-BD1EE87BC1BE}" type="slidenum">
              <a:rPr lang="en-US" smtClean="0"/>
              <a:t>9</a:t>
            </a:fld>
            <a:endParaRPr lang="en-US" dirty="0"/>
          </a:p>
        </p:txBody>
      </p:sp>
    </p:spTree>
    <p:extLst>
      <p:ext uri="{BB962C8B-B14F-4D97-AF65-F5344CB8AC3E}">
        <p14:creationId xmlns:p14="http://schemas.microsoft.com/office/powerpoint/2010/main" val="17768121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DEC014E-32E8-BC91-190E-85B3C74C9203}"/>
              </a:ext>
            </a:extLst>
          </p:cNvPr>
          <p:cNvSpPr>
            <a:spLocks noGrp="1"/>
          </p:cNvSpPr>
          <p:nvPr>
            <p:ph type="title"/>
          </p:nvPr>
        </p:nvSpPr>
        <p:spPr>
          <a:xfrm>
            <a:off x="6857998" y="964075"/>
            <a:ext cx="4654297" cy="3739896"/>
          </a:xfrm>
        </p:spPr>
        <p:txBody>
          <a:body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858000" y="4822842"/>
            <a:ext cx="4206240" cy="1380744"/>
          </a:xfrm>
        </p:spPr>
        <p:txBody>
          <a:bodyPr anchor="t" anchorCtr="0">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3" name="Footer Placeholder 12">
            <a:extLst>
              <a:ext uri="{FF2B5EF4-FFF2-40B4-BE49-F238E27FC236}">
                <a16:creationId xmlns:a16="http://schemas.microsoft.com/office/drawing/2014/main" id="{B2603722-CE80-C718-39E9-BB79F1F68C31}"/>
              </a:ext>
            </a:extLst>
          </p:cNvPr>
          <p:cNvSpPr>
            <a:spLocks noGrp="1"/>
          </p:cNvSpPr>
          <p:nvPr>
            <p:ph type="ftr" sz="quarter" idx="15"/>
          </p:nvPr>
        </p:nvSpPr>
        <p:spPr/>
        <p:txBody>
          <a:bodyPr/>
          <a:lstStyle>
            <a:lvl1pPr>
              <a:defRPr>
                <a:solidFill>
                  <a:schemeClr val="tx1"/>
                </a:solidFill>
              </a:defRPr>
            </a:lvl1pPr>
          </a:lstStyle>
          <a:p>
            <a:r>
              <a:rPr lang="en-US" dirty="0"/>
              <a:t>Sample Footer Text</a:t>
            </a:r>
          </a:p>
        </p:txBody>
      </p:sp>
      <p:sp>
        <p:nvSpPr>
          <p:cNvPr id="10" name="Picture Placeholder 9">
            <a:extLst>
              <a:ext uri="{FF2B5EF4-FFF2-40B4-BE49-F238E27FC236}">
                <a16:creationId xmlns:a16="http://schemas.microsoft.com/office/drawing/2014/main" id="{884C280F-E753-FE97-A722-F86168AC97B1}"/>
              </a:ext>
            </a:extLst>
          </p:cNvPr>
          <p:cNvSpPr>
            <a:spLocks noGrp="1"/>
          </p:cNvSpPr>
          <p:nvPr>
            <p:ph type="pic" sz="quarter" idx="13" hasCustomPrompt="1"/>
          </p:nvPr>
        </p:nvSpPr>
        <p:spPr>
          <a:xfrm>
            <a:off x="841248" y="964074"/>
            <a:ext cx="5403280" cy="5258929"/>
          </a:xfrm>
          <a:custGeom>
            <a:avLst/>
            <a:gdLst>
              <a:gd name="connsiteX0" fmla="*/ 2701640 w 5403280"/>
              <a:gd name="connsiteY0" fmla="*/ 0 h 5258929"/>
              <a:gd name="connsiteX1" fmla="*/ 5403280 w 5403280"/>
              <a:gd name="connsiteY1" fmla="*/ 2701640 h 5258929"/>
              <a:gd name="connsiteX2" fmla="*/ 5403280 w 5403280"/>
              <a:gd name="connsiteY2" fmla="*/ 5258929 h 5258929"/>
              <a:gd name="connsiteX3" fmla="*/ 0 w 5403280"/>
              <a:gd name="connsiteY3" fmla="*/ 5258929 h 5258929"/>
              <a:gd name="connsiteX4" fmla="*/ 0 w 5403280"/>
              <a:gd name="connsiteY4" fmla="*/ 2701640 h 5258929"/>
              <a:gd name="connsiteX5" fmla="*/ 2701640 w 5403280"/>
              <a:gd name="connsiteY5" fmla="*/ 0 h 525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3280" h="5258929">
                <a:moveTo>
                  <a:pt x="2701640" y="0"/>
                </a:moveTo>
                <a:cubicBezTo>
                  <a:pt x="4193715" y="0"/>
                  <a:pt x="5403280" y="1209565"/>
                  <a:pt x="5403280" y="2701640"/>
                </a:cubicBezTo>
                <a:lnTo>
                  <a:pt x="5403280" y="5258929"/>
                </a:lnTo>
                <a:lnTo>
                  <a:pt x="0" y="5258929"/>
                </a:lnTo>
                <a:lnTo>
                  <a:pt x="0" y="2701640"/>
                </a:lnTo>
                <a:cubicBezTo>
                  <a:pt x="0" y="1209565"/>
                  <a:pt x="1209565" y="0"/>
                  <a:pt x="2701640" y="0"/>
                </a:cubicBezTo>
                <a:close/>
              </a:path>
            </a:pathLst>
          </a:custGeom>
          <a:blipFill>
            <a:blip r:embed="rId2">
              <a:alphaModFix amt="70000"/>
              <a:extLst>
                <a:ext uri="{28A0092B-C50C-407E-A947-70E740481C1C}">
                  <a14:useLocalDpi xmlns:a14="http://schemas.microsoft.com/office/drawing/2010/main" val="0"/>
                </a:ext>
              </a:extLst>
            </a:blip>
            <a:stretch>
              <a:fillRect/>
            </a:stretch>
          </a:blipFill>
          <a:ln w="6350">
            <a:noFill/>
          </a:ln>
        </p:spPr>
        <p:txBody>
          <a:bodyPr wrap="square">
            <a:noAutofit/>
          </a:bodyPr>
          <a:lstStyle>
            <a:lvl1pPr>
              <a:defRPr>
                <a:solidFill>
                  <a:schemeClr val="tx1"/>
                </a:solidFill>
              </a:defRPr>
            </a:lvl1pPr>
          </a:lstStyle>
          <a:p>
            <a:r>
              <a:rPr lang="en-US" dirty="0"/>
              <a:t> </a:t>
            </a:r>
          </a:p>
        </p:txBody>
      </p:sp>
      <p:sp>
        <p:nvSpPr>
          <p:cNvPr id="4" name="Date Placeholder 3">
            <a:extLst>
              <a:ext uri="{FF2B5EF4-FFF2-40B4-BE49-F238E27FC236}">
                <a16:creationId xmlns:a16="http://schemas.microsoft.com/office/drawing/2014/main" id="{EE117A08-C834-F239-A3DF-2D1295F0AE4C}"/>
              </a:ext>
            </a:extLst>
          </p:cNvPr>
          <p:cNvSpPr>
            <a:spLocks noGrp="1"/>
          </p:cNvSpPr>
          <p:nvPr>
            <p:ph type="dt" sz="half" idx="10"/>
          </p:nvPr>
        </p:nvSpPr>
        <p:spPr>
          <a:xfrm rot="5400000">
            <a:off x="10425981" y="4687095"/>
            <a:ext cx="2706690" cy="365125"/>
          </a:xfrm>
        </p:spPr>
        <p:txBody>
          <a:bodyPr/>
          <a:lstStyle/>
          <a:p>
            <a:fld id="{7FA43F5B-065E-43CE-B3FD-98C48A6F94D7}" type="datetime1">
              <a:rPr lang="en-US" smtClean="0"/>
              <a:t>10/22/2025</a:t>
            </a:fld>
            <a:endParaRPr lang="en-US" dirty="0"/>
          </a:p>
        </p:txBody>
      </p:sp>
      <p:sp>
        <p:nvSpPr>
          <p:cNvPr id="14" name="Slide Number Placeholder 13">
            <a:extLst>
              <a:ext uri="{FF2B5EF4-FFF2-40B4-BE49-F238E27FC236}">
                <a16:creationId xmlns:a16="http://schemas.microsoft.com/office/drawing/2014/main" id="{7E80C6A5-61FE-078D-49D9-31BD1294014C}"/>
              </a:ext>
            </a:extLst>
          </p:cNvPr>
          <p:cNvSpPr>
            <a:spLocks noGrp="1"/>
          </p:cNvSpPr>
          <p:nvPr>
            <p:ph type="sldNum" sz="quarter" idx="16"/>
          </p:nvPr>
        </p:nvSpPr>
        <p:spPr/>
        <p:txBody>
          <a:bodyPr/>
          <a:lstStyle>
            <a:lvl1pPr>
              <a:defRPr>
                <a:solidFill>
                  <a:schemeClr val="tx1"/>
                </a:solidFill>
              </a:defRPr>
            </a:lvl1pPr>
          </a:lstStyle>
          <a:p>
            <a:fld id="{2DE90F28-AFBB-4AB2-AA79-6D3F72ED131B}" type="slidenum">
              <a:rPr lang="en-US" smtClean="0"/>
              <a:pPr/>
              <a:t>‹#›</a:t>
            </a:fld>
            <a:endParaRPr lang="en-US" dirty="0"/>
          </a:p>
        </p:txBody>
      </p:sp>
    </p:spTree>
    <p:extLst>
      <p:ext uri="{BB962C8B-B14F-4D97-AF65-F5344CB8AC3E}">
        <p14:creationId xmlns:p14="http://schemas.microsoft.com/office/powerpoint/2010/main" val="234428455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4EF7E11-76D4-64FA-465B-165405450121}"/>
              </a:ext>
            </a:extLst>
          </p:cNvPr>
          <p:cNvSpPr>
            <a:spLocks noGrp="1"/>
          </p:cNvSpPr>
          <p:nvPr>
            <p:ph type="title"/>
          </p:nvPr>
        </p:nvSpPr>
        <p:spPr>
          <a:xfrm>
            <a:off x="1285947" y="1296083"/>
            <a:ext cx="4353325" cy="4265835"/>
          </a:xfrm>
          <a:custGeom>
            <a:avLst/>
            <a:gdLst>
              <a:gd name="connsiteX0" fmla="*/ 2176663 w 4353325"/>
              <a:gd name="connsiteY0" fmla="*/ 0 h 4265835"/>
              <a:gd name="connsiteX1" fmla="*/ 4353325 w 4353325"/>
              <a:gd name="connsiteY1" fmla="*/ 2176662 h 4265835"/>
              <a:gd name="connsiteX2" fmla="*/ 4353325 w 4353325"/>
              <a:gd name="connsiteY2" fmla="*/ 2712923 h 4265835"/>
              <a:gd name="connsiteX3" fmla="*/ 4353325 w 4353325"/>
              <a:gd name="connsiteY3" fmla="*/ 3733873 h 4265835"/>
              <a:gd name="connsiteX4" fmla="*/ 4353325 w 4353325"/>
              <a:gd name="connsiteY4" fmla="*/ 4265835 h 4265835"/>
              <a:gd name="connsiteX5" fmla="*/ 0 w 4353325"/>
              <a:gd name="connsiteY5" fmla="*/ 4265835 h 4265835"/>
              <a:gd name="connsiteX6" fmla="*/ 0 w 4353325"/>
              <a:gd name="connsiteY6" fmla="*/ 3733873 h 4265835"/>
              <a:gd name="connsiteX7" fmla="*/ 0 w 4353325"/>
              <a:gd name="connsiteY7" fmla="*/ 2712923 h 4265835"/>
              <a:gd name="connsiteX8" fmla="*/ 0 w 4353325"/>
              <a:gd name="connsiteY8" fmla="*/ 2176662 h 4265835"/>
              <a:gd name="connsiteX9" fmla="*/ 2176663 w 4353325"/>
              <a:gd name="connsiteY9" fmla="*/ 0 h 426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3325" h="4265835">
                <a:moveTo>
                  <a:pt x="2176663" y="0"/>
                </a:moveTo>
                <a:cubicBezTo>
                  <a:pt x="3378800" y="0"/>
                  <a:pt x="4353325" y="974525"/>
                  <a:pt x="4353325" y="2176662"/>
                </a:cubicBezTo>
                <a:lnTo>
                  <a:pt x="4353325" y="2712923"/>
                </a:lnTo>
                <a:lnTo>
                  <a:pt x="4353325" y="3733873"/>
                </a:lnTo>
                <a:lnTo>
                  <a:pt x="4353325" y="4265835"/>
                </a:lnTo>
                <a:lnTo>
                  <a:pt x="0" y="4265835"/>
                </a:lnTo>
                <a:lnTo>
                  <a:pt x="0" y="3733873"/>
                </a:lnTo>
                <a:lnTo>
                  <a:pt x="0" y="2712923"/>
                </a:lnTo>
                <a:lnTo>
                  <a:pt x="0" y="2176662"/>
                </a:lnTo>
                <a:cubicBezTo>
                  <a:pt x="0" y="974525"/>
                  <a:pt x="974525" y="0"/>
                  <a:pt x="2176663" y="0"/>
                </a:cubicBezTo>
                <a:close/>
              </a:path>
            </a:pathLst>
          </a:custGeom>
          <a:ln w="6350">
            <a:solidFill>
              <a:schemeClr val="tx1"/>
            </a:solidFill>
          </a:ln>
        </p:spPr>
        <p:txBody>
          <a:bodyPr wrap="square" lIns="182880" tIns="914400" rIns="182880" anchor="ctr" anchorCtr="0">
            <a:noAutofit/>
          </a:bodyPr>
          <a:lstStyle>
            <a:lvl1pPr algn="ctr">
              <a:defRPr sz="3200">
                <a:solidFill>
                  <a:schemeClr val="tx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535056" y="1296083"/>
            <a:ext cx="4325112" cy="4265835"/>
          </a:xfrm>
        </p:spPr>
        <p:txBody>
          <a:bodyPr anchor="b" anchorCtr="0"/>
          <a:lstStyle>
            <a:lvl1pPr marL="0" indent="0">
              <a:buNone/>
              <a:defRPr>
                <a:solidFill>
                  <a:schemeClr val="tx1"/>
                </a:solidFill>
              </a:defRPr>
            </a:lvl1pPr>
            <a:lvl2pPr marL="228600" indent="0">
              <a:buNone/>
              <a:defRPr>
                <a:solidFill>
                  <a:schemeClr val="tx1"/>
                </a:solidFill>
              </a:defRPr>
            </a:lvl2pPr>
            <a:lvl3pPr marL="457200" indent="0">
              <a:buNone/>
              <a:defRPr>
                <a:solidFill>
                  <a:schemeClr val="tx1"/>
                </a:solidFill>
              </a:defRPr>
            </a:lvl3pPr>
            <a:lvl4pPr marL="685800" indent="0">
              <a:buNone/>
              <a:defRPr>
                <a:solidFill>
                  <a:schemeClr val="tx1"/>
                </a:solidFill>
              </a:defRPr>
            </a:lvl4pPr>
            <a:lvl5pPr marL="914400"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F53D6F41-6645-4089-A6BB-7B692A44A4CC}" type="datetime1">
              <a:rPr lang="en-US" smtClean="0"/>
              <a:pPr/>
              <a:t>10/22/2025</a:t>
            </a:fld>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911781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Agenda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523192" y="921782"/>
            <a:ext cx="8012703" cy="1463040"/>
          </a:xfrm>
        </p:spPr>
        <p:txBody>
          <a:bodyPr anchor="b">
            <a:noAutofit/>
          </a:bodyPr>
          <a:lstStyle>
            <a:lvl1pPr algn="l">
              <a:defRPr sz="6000">
                <a:solidFill>
                  <a:schemeClr val="tx1"/>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1523192" y="2533094"/>
            <a:ext cx="8012694" cy="3689909"/>
          </a:xfrm>
        </p:spPr>
        <p:txBody>
          <a:bodyPr anchor="t" anchorCtr="0">
            <a:normAutofit/>
          </a:bodyPr>
          <a:lstStyle>
            <a:lvl1pPr marL="0" indent="0" algn="l">
              <a:buFont typeface="Arial" panose="020B0604020202020204" pitchFamily="34" charset="0"/>
              <a:buNone/>
              <a:defRPr sz="1800">
                <a:solidFill>
                  <a:schemeClr val="tx1"/>
                </a:solidFill>
              </a:defRPr>
            </a:lvl1pPr>
            <a:lvl2pPr algn="l">
              <a:defRPr sz="1600">
                <a:solidFill>
                  <a:schemeClr val="tx1"/>
                </a:solidFill>
              </a:defRPr>
            </a:lvl2pPr>
            <a:lvl3pPr algn="l">
              <a:defRPr sz="1400">
                <a:solidFill>
                  <a:schemeClr val="tx1"/>
                </a:solidFill>
              </a:defRPr>
            </a:lvl3pPr>
            <a:lvl4pPr algn="l">
              <a:defRPr sz="1200">
                <a:solidFill>
                  <a:schemeClr val="tx1"/>
                </a:solidFill>
              </a:defRPr>
            </a:lvl4pPr>
            <a:lvl5pPr algn="l">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lvl1pPr>
              <a:defRPr>
                <a:solidFill>
                  <a:schemeClr val="tx1"/>
                </a:solidFill>
              </a:defRPr>
            </a:lvl1pPr>
          </a:lstStyle>
          <a:p>
            <a:fld id="{8A60B404-9532-4DA8-8A40-EC339A5BE635}" type="datetime1">
              <a:rPr lang="en-US" smtClean="0"/>
              <a:pPr/>
              <a:t>10/22/2025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cxnSp>
        <p:nvCxnSpPr>
          <p:cNvPr id="8" name="Straight Connector 7">
            <a:extLst>
              <a:ext uri="{FF2B5EF4-FFF2-40B4-BE49-F238E27FC236}">
                <a16:creationId xmlns:a16="http://schemas.microsoft.com/office/drawing/2014/main" id="{B899D92D-13BB-E0E1-DD69-482838D5372B}"/>
              </a:ext>
              <a:ext uri="{C183D7F6-B498-43B3-948B-1728B52AA6E4}">
                <adec:decorative xmlns:adec="http://schemas.microsoft.com/office/drawing/2017/decorative" val="1"/>
              </a:ext>
            </a:extLst>
          </p:cNvPr>
          <p:cNvCxnSpPr>
            <a:cxnSpLocks/>
          </p:cNvCxnSpPr>
          <p:nvPr userDrawn="1"/>
        </p:nvCxnSpPr>
        <p:spPr>
          <a:xfrm>
            <a:off x="10668807"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428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genda 3">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C4E9710-FA87-30E3-20CB-80AEB3E8C2A9}"/>
              </a:ext>
            </a:extLst>
          </p:cNvPr>
          <p:cNvSpPr>
            <a:spLocks noGrp="1"/>
          </p:cNvSpPr>
          <p:nvPr>
            <p:ph type="title"/>
          </p:nvPr>
        </p:nvSpPr>
        <p:spPr>
          <a:xfrm>
            <a:off x="2060880" y="365760"/>
            <a:ext cx="9292920" cy="1116811"/>
          </a:xfrm>
        </p:spPr>
        <p:txBody>
          <a:bodyPr/>
          <a:lstStyle>
            <a:lvl1pPr>
              <a:defRPr>
                <a:solidFill>
                  <a:schemeClr val="tx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2" name="Content Placeholder 7">
            <a:extLst>
              <a:ext uri="{FF2B5EF4-FFF2-40B4-BE49-F238E27FC236}">
                <a16:creationId xmlns:a16="http://schemas.microsoft.com/office/drawing/2014/main" id="{D0E17293-F2D5-8A51-CB65-CFF771731061}"/>
              </a:ext>
            </a:extLst>
          </p:cNvPr>
          <p:cNvSpPr>
            <a:spLocks noGrp="1"/>
          </p:cNvSpPr>
          <p:nvPr>
            <p:ph sz="quarter" idx="14"/>
          </p:nvPr>
        </p:nvSpPr>
        <p:spPr>
          <a:xfrm>
            <a:off x="2066409" y="1986161"/>
            <a:ext cx="9284368" cy="4236841"/>
          </a:xfrm>
        </p:spPr>
        <p:txBody>
          <a:bodyPr/>
          <a:lstStyle>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29247CA6-BC1D-429A-A289-4E939E49554A}" type="datetime1">
              <a:rPr lang="en-US" smtClean="0"/>
              <a:pPr/>
              <a:t>10/22/2025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7" name="Straight Connector 6">
            <a:extLst>
              <a:ext uri="{FF2B5EF4-FFF2-40B4-BE49-F238E27FC236}">
                <a16:creationId xmlns:a16="http://schemas.microsoft.com/office/drawing/2014/main" id="{AC7AD265-7A5D-626D-3F70-B7BA0D0172D9}"/>
              </a:ext>
            </a:extLst>
          </p:cNvPr>
          <p:cNvCxnSpPr>
            <a:cxnSpLocks/>
          </p:cNvCxnSpPr>
          <p:nvPr userDrawn="1"/>
        </p:nvCxnSpPr>
        <p:spPr>
          <a:xfrm flipV="1">
            <a:off x="1371600"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871403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genda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a:xfrm>
            <a:off x="1060704" y="4608576"/>
            <a:ext cx="4169664" cy="1609344"/>
          </a:xfrm>
        </p:spPr>
        <p:txBody>
          <a:bodyPr anchor="t" anchorCtr="0">
            <a:noAutofit/>
          </a:bodyPr>
          <a:lstStyle>
            <a:lvl1pPr algn="ctr">
              <a:defRPr sz="4400">
                <a:solidFill>
                  <a:schemeClr val="tx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8" name="Picture Placeholder 7">
            <a:extLst>
              <a:ext uri="{FF2B5EF4-FFF2-40B4-BE49-F238E27FC236}">
                <a16:creationId xmlns:a16="http://schemas.microsoft.com/office/drawing/2014/main" id="{4E5AAB3D-814D-597A-6ADE-F522A8116DCD}"/>
              </a:ext>
            </a:extLst>
          </p:cNvPr>
          <p:cNvSpPr>
            <a:spLocks noGrp="1"/>
          </p:cNvSpPr>
          <p:nvPr>
            <p:ph type="pic" idx="13" hasCustomPrompt="1"/>
          </p:nvPr>
        </p:nvSpPr>
        <p:spPr>
          <a:xfrm>
            <a:off x="1257301" y="1097280"/>
            <a:ext cx="3776470" cy="3168100"/>
          </a:xfrm>
          <a:custGeom>
            <a:avLst/>
            <a:gdLst>
              <a:gd name="connsiteX0" fmla="*/ 1888235 w 3776470"/>
              <a:gd name="connsiteY0" fmla="*/ 0 h 3168100"/>
              <a:gd name="connsiteX1" fmla="*/ 3776470 w 3776470"/>
              <a:gd name="connsiteY1" fmla="*/ 1888235 h 3168100"/>
              <a:gd name="connsiteX2" fmla="*/ 3776470 w 3776470"/>
              <a:gd name="connsiteY2" fmla="*/ 3168100 h 3168100"/>
              <a:gd name="connsiteX3" fmla="*/ 0 w 3776470"/>
              <a:gd name="connsiteY3" fmla="*/ 3168100 h 3168100"/>
              <a:gd name="connsiteX4" fmla="*/ 0 w 3776470"/>
              <a:gd name="connsiteY4" fmla="*/ 1888235 h 3168100"/>
              <a:gd name="connsiteX5" fmla="*/ 1888235 w 3776470"/>
              <a:gd name="connsiteY5" fmla="*/ 0 h 316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6470" h="3168100">
                <a:moveTo>
                  <a:pt x="1888235" y="0"/>
                </a:moveTo>
                <a:cubicBezTo>
                  <a:pt x="2931078" y="0"/>
                  <a:pt x="3776470" y="845392"/>
                  <a:pt x="3776470" y="1888235"/>
                </a:cubicBezTo>
                <a:lnTo>
                  <a:pt x="3776470" y="3168100"/>
                </a:lnTo>
                <a:lnTo>
                  <a:pt x="0" y="3168100"/>
                </a:lnTo>
                <a:lnTo>
                  <a:pt x="0" y="1888235"/>
                </a:lnTo>
                <a:cubicBezTo>
                  <a:pt x="0" y="845392"/>
                  <a:pt x="845392" y="0"/>
                  <a:pt x="1888235" y="0"/>
                </a:cubicBezTo>
                <a:close/>
              </a:path>
            </a:pathLst>
          </a:custGeom>
          <a:blipFill>
            <a:blip r:embed="rId2">
              <a:alphaModFix amt="70000"/>
              <a:extLst>
                <a:ext uri="{28A0092B-C50C-407E-A947-70E740481C1C}">
                  <a14:useLocalDpi xmlns:a14="http://schemas.microsoft.com/office/drawing/2010/main" val="0"/>
                </a:ext>
              </a:extLst>
            </a:blip>
            <a:stretch>
              <a:fillRect/>
            </a:stretch>
          </a:blipFill>
          <a:ln w="6350">
            <a:solidFill>
              <a:schemeClr val="tx1"/>
            </a:solidFill>
          </a:ln>
        </p:spPr>
        <p:txBody>
          <a:bodyPr wrap="square">
            <a:noAutofit/>
          </a:bodyPr>
          <a:lstStyle>
            <a:lvl1pPr marL="0" indent="0">
              <a:buFont typeface="Arial" panose="020B0604020202020204" pitchFamily="34" charse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t>
            </a:r>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a:xfrm>
            <a:off x="7141464" y="841248"/>
            <a:ext cx="4215384" cy="5330952"/>
          </a:xfrm>
        </p:spPr>
        <p:txBody>
          <a:bodyPr anchor="ctr"/>
          <a:lstStyle>
            <a:lvl1pPr algn="ctr">
              <a:defRPr>
                <a:solidFill>
                  <a:schemeClr val="tx1"/>
                </a:solidFill>
              </a:defRPr>
            </a:lvl1pPr>
            <a:lvl2pPr algn="ctr">
              <a:defRPr>
                <a:solidFill>
                  <a:schemeClr val="tx1"/>
                </a:solidFill>
              </a:defRPr>
            </a:lvl2pPr>
            <a:lvl3pPr algn="ctr">
              <a:defRPr>
                <a:solidFill>
                  <a:schemeClr val="tx1"/>
                </a:solidFill>
              </a:defRPr>
            </a:lvl3pPr>
            <a:lvl4pPr algn="ctr">
              <a:defRPr>
                <a:solidFill>
                  <a:schemeClr val="tx1"/>
                </a:solidFill>
              </a:defRPr>
            </a:lvl4pPr>
            <a:lvl5pPr algn="ct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lvl1pPr>
              <a:defRPr>
                <a:solidFill>
                  <a:schemeClr val="tx1"/>
                </a:solidFill>
              </a:defRPr>
            </a:lvl1pPr>
          </a:lstStyle>
          <a:p>
            <a:fld id="{75E16723-2C2F-40DB-89B2-A94AAE77E75C}" type="datetime1">
              <a:rPr lang="en-US" smtClean="0"/>
              <a:pPr/>
              <a:t>10/22/2025</a:t>
            </a:fld>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lvl1pPr>
              <a:defRPr>
                <a:solidFill>
                  <a:schemeClr val="tx1"/>
                </a:solidFill>
              </a:defRPr>
            </a:lvl1pPr>
          </a:lstStyle>
          <a:p>
            <a:fld id="{2DE90F28-AFBB-4AB2-AA79-6D3F72ED131B}" type="slidenum">
              <a:rPr lang="en-US" smtClean="0"/>
              <a:pPr/>
              <a:t>‹#›</a:t>
            </a:fld>
            <a:endParaRPr lang="en-US"/>
          </a:p>
        </p:txBody>
      </p:sp>
      <p:cxnSp>
        <p:nvCxnSpPr>
          <p:cNvPr id="7" name="Straight Connector 6">
            <a:extLst>
              <a:ext uri="{FF2B5EF4-FFF2-40B4-BE49-F238E27FC236}">
                <a16:creationId xmlns:a16="http://schemas.microsoft.com/office/drawing/2014/main" id="{ECD2C868-CE73-A5B1-1389-62A23B14E008}"/>
              </a:ext>
              <a:ext uri="{C183D7F6-B498-43B3-948B-1728B52AA6E4}">
                <adec:decorative xmlns:adec="http://schemas.microsoft.com/office/drawing/2017/decorative" val="1"/>
              </a:ext>
            </a:extLst>
          </p:cNvPr>
          <p:cNvCxnSpPr>
            <a:cxnSpLocks/>
          </p:cNvCxnSpPr>
          <p:nvPr/>
        </p:nvCxnSpPr>
        <p:spPr>
          <a:xfrm>
            <a:off x="6297086"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9446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38200" y="365760"/>
            <a:ext cx="10515600" cy="1116811"/>
          </a:xfrm>
        </p:spPr>
        <p:txBody>
          <a:bodyPr/>
          <a:lstStyle>
            <a:lvl1pPr>
              <a:defRPr>
                <a:solidFill>
                  <a:schemeClr val="tx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8" name="Content Placeholder 7">
            <a:extLst>
              <a:ext uri="{FF2B5EF4-FFF2-40B4-BE49-F238E27FC236}">
                <a16:creationId xmlns:a16="http://schemas.microsoft.com/office/drawing/2014/main" id="{D3196D68-1BE9-332F-CE83-CA191A09639C}"/>
              </a:ext>
            </a:extLst>
          </p:cNvPr>
          <p:cNvSpPr>
            <a:spLocks noGrp="1"/>
          </p:cNvSpPr>
          <p:nvPr>
            <p:ph sz="quarter" idx="13"/>
          </p:nvPr>
        </p:nvSpPr>
        <p:spPr>
          <a:xfrm>
            <a:off x="838200" y="2395538"/>
            <a:ext cx="10515600" cy="4097337"/>
          </a:xfrm>
        </p:spPr>
        <p:txBody>
          <a:bodyPr/>
          <a:lstStyle>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990E4242-8CA0-457D-B3B1-7D78B4164321}" type="datetime1">
              <a:rPr lang="en-US" smtClean="0"/>
              <a:pPr/>
              <a:t>10/22/2025</a:t>
            </a:fld>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8348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Conten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4EF7E11-76D4-64FA-465B-165405450121}"/>
              </a:ext>
            </a:extLst>
          </p:cNvPr>
          <p:cNvSpPr>
            <a:spLocks noGrp="1"/>
          </p:cNvSpPr>
          <p:nvPr>
            <p:ph type="title"/>
          </p:nvPr>
        </p:nvSpPr>
        <p:spPr>
          <a:xfrm>
            <a:off x="1285947" y="1296083"/>
            <a:ext cx="4353325" cy="4265835"/>
          </a:xfrm>
          <a:custGeom>
            <a:avLst/>
            <a:gdLst>
              <a:gd name="connsiteX0" fmla="*/ 2176663 w 4353325"/>
              <a:gd name="connsiteY0" fmla="*/ 0 h 4265835"/>
              <a:gd name="connsiteX1" fmla="*/ 4353325 w 4353325"/>
              <a:gd name="connsiteY1" fmla="*/ 2176662 h 4265835"/>
              <a:gd name="connsiteX2" fmla="*/ 4353325 w 4353325"/>
              <a:gd name="connsiteY2" fmla="*/ 2712923 h 4265835"/>
              <a:gd name="connsiteX3" fmla="*/ 4353325 w 4353325"/>
              <a:gd name="connsiteY3" fmla="*/ 3733873 h 4265835"/>
              <a:gd name="connsiteX4" fmla="*/ 4353325 w 4353325"/>
              <a:gd name="connsiteY4" fmla="*/ 4265835 h 4265835"/>
              <a:gd name="connsiteX5" fmla="*/ 0 w 4353325"/>
              <a:gd name="connsiteY5" fmla="*/ 4265835 h 4265835"/>
              <a:gd name="connsiteX6" fmla="*/ 0 w 4353325"/>
              <a:gd name="connsiteY6" fmla="*/ 3733873 h 4265835"/>
              <a:gd name="connsiteX7" fmla="*/ 0 w 4353325"/>
              <a:gd name="connsiteY7" fmla="*/ 2712923 h 4265835"/>
              <a:gd name="connsiteX8" fmla="*/ 0 w 4353325"/>
              <a:gd name="connsiteY8" fmla="*/ 2176662 h 4265835"/>
              <a:gd name="connsiteX9" fmla="*/ 2176663 w 4353325"/>
              <a:gd name="connsiteY9" fmla="*/ 0 h 426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53325" h="4265835">
                <a:moveTo>
                  <a:pt x="2176663" y="0"/>
                </a:moveTo>
                <a:cubicBezTo>
                  <a:pt x="3378800" y="0"/>
                  <a:pt x="4353325" y="974525"/>
                  <a:pt x="4353325" y="2176662"/>
                </a:cubicBezTo>
                <a:lnTo>
                  <a:pt x="4353325" y="2712923"/>
                </a:lnTo>
                <a:lnTo>
                  <a:pt x="4353325" y="3733873"/>
                </a:lnTo>
                <a:lnTo>
                  <a:pt x="4353325" y="4265835"/>
                </a:lnTo>
                <a:lnTo>
                  <a:pt x="0" y="4265835"/>
                </a:lnTo>
                <a:lnTo>
                  <a:pt x="0" y="3733873"/>
                </a:lnTo>
                <a:lnTo>
                  <a:pt x="0" y="2712923"/>
                </a:lnTo>
                <a:lnTo>
                  <a:pt x="0" y="2176662"/>
                </a:lnTo>
                <a:cubicBezTo>
                  <a:pt x="0" y="974525"/>
                  <a:pt x="974525" y="0"/>
                  <a:pt x="2176663" y="0"/>
                </a:cubicBezTo>
                <a:close/>
              </a:path>
            </a:pathLst>
          </a:custGeom>
          <a:ln w="6350">
            <a:solidFill>
              <a:schemeClr val="tx1"/>
            </a:solidFill>
          </a:ln>
        </p:spPr>
        <p:txBody>
          <a:bodyPr wrap="square" lIns="182880" tIns="914400" rIns="182880" anchor="ctr" anchorCtr="0">
            <a:noAutofit/>
          </a:bodyPr>
          <a:lstStyle>
            <a:lvl1pPr algn="ctr">
              <a:defRPr sz="3200">
                <a:solidFill>
                  <a:schemeClr val="tx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535056" y="3102182"/>
            <a:ext cx="4325112" cy="2459736"/>
          </a:xfrm>
        </p:spPr>
        <p:txBody>
          <a:bodyPr anchor="b" anchorCtr="0"/>
          <a:lstStyle>
            <a:lvl1pPr marL="0" indent="0">
              <a:buNone/>
              <a:defRPr>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85800" indent="0">
              <a:buNone/>
              <a:defRPr sz="1400">
                <a:solidFill>
                  <a:schemeClr val="tx1"/>
                </a:solidFill>
              </a:defRPr>
            </a:lvl4pPr>
            <a:lvl5pPr marL="914400"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F53D6F41-6645-4089-A6BB-7B692A44A4CC}" type="datetime1">
              <a:rPr lang="en-US" smtClean="0"/>
              <a:pPr/>
              <a:t>10/22/2025</a:t>
            </a:fld>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9419626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86384" y="2615184"/>
            <a:ext cx="3813048" cy="3557016"/>
          </a:xfrm>
        </p:spPr>
        <p:txBody>
          <a:bodyPr>
            <a:normAutofit/>
          </a:bodyPr>
          <a:lstStyle>
            <a:lvl1pPr>
              <a:defRPr sz="3200">
                <a:solidFill>
                  <a:schemeClr val="tx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519738" y="841248"/>
            <a:ext cx="4956175" cy="3556000"/>
          </a:xfrm>
        </p:spPr>
        <p:txBody>
          <a:bodyPr/>
          <a:lstStyle>
            <a:lvl1pPr>
              <a:defRPr>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258B73AF-3955-4569-8B4F-B329360A9CBD}" type="datetime1">
              <a:rPr lang="en-US" smtClean="0"/>
              <a:pPr/>
              <a:t>10/22/2025</a:t>
            </a:fld>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3" name="Straight Connector 2">
            <a:extLst>
              <a:ext uri="{FF2B5EF4-FFF2-40B4-BE49-F238E27FC236}">
                <a16:creationId xmlns:a16="http://schemas.microsoft.com/office/drawing/2014/main" id="{EF4378AB-83E7-8777-F6CD-8F19BA4FEE73}"/>
              </a:ext>
              <a:ext uri="{C183D7F6-B498-43B3-948B-1728B52AA6E4}">
                <adec:decorative xmlns:adec="http://schemas.microsoft.com/office/drawing/2017/decorative" val="1"/>
              </a:ext>
            </a:extLst>
          </p:cNvPr>
          <p:cNvCxnSpPr>
            <a:cxnSpLocks/>
          </p:cNvCxnSpPr>
          <p:nvPr/>
        </p:nvCxnSpPr>
        <p:spPr>
          <a:xfrm flipV="1">
            <a:off x="5016203"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6743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31520" y="1358617"/>
            <a:ext cx="4145582" cy="4818062"/>
          </a:xfrm>
        </p:spPr>
        <p:txBody>
          <a:bodyPr>
            <a:normAutofit/>
          </a:bodyPr>
          <a:lstStyle>
            <a:lvl1pPr>
              <a:defRPr sz="3200">
                <a:solidFill>
                  <a:schemeClr val="tx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723954" y="841248"/>
            <a:ext cx="5681662" cy="4818062"/>
          </a:xfrm>
        </p:spPr>
        <p:txBody>
          <a:bodyPr/>
          <a:lstStyle>
            <a:lvl1pPr>
              <a:defRPr>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8695276D-BBED-48BC-B459-1E9A16CF46CD}" type="datetime1">
              <a:rPr lang="en-US" smtClean="0"/>
              <a:pPr/>
              <a:t>10/22/2025</a:t>
            </a:fld>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3" name="Straight Connector 2">
            <a:extLst>
              <a:ext uri="{FF2B5EF4-FFF2-40B4-BE49-F238E27FC236}">
                <a16:creationId xmlns:a16="http://schemas.microsoft.com/office/drawing/2014/main" id="{7E04C821-A160-CE80-AFE2-D2549F9F2A41}"/>
              </a:ext>
              <a:ext uri="{C183D7F6-B498-43B3-948B-1728B52AA6E4}">
                <adec:decorative xmlns:adec="http://schemas.microsoft.com/office/drawing/2017/decorative" val="1"/>
              </a:ext>
            </a:extLst>
          </p:cNvPr>
          <p:cNvCxnSpPr>
            <a:cxnSpLocks/>
          </p:cNvCxnSpPr>
          <p:nvPr userDrawn="1"/>
        </p:nvCxnSpPr>
        <p:spPr>
          <a:xfrm flipV="1">
            <a:off x="5250118"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4378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731520" y="841248"/>
            <a:ext cx="2999232" cy="5184648"/>
          </a:xfrm>
        </p:spPr>
        <p:txBody>
          <a:bodyPr anchor="t" anchorCtr="0">
            <a:normAutofit/>
          </a:bodyPr>
          <a:lstStyle>
            <a:lvl1pPr>
              <a:defRPr sz="3200">
                <a:solidFill>
                  <a:schemeClr val="tx1"/>
                </a:solidFill>
              </a:defRPr>
            </a:lvl1pPr>
          </a:lstStyle>
          <a:p>
            <a:r>
              <a:rPr lang="en-US"/>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666926" y="841248"/>
            <a:ext cx="6260154" cy="5184648"/>
          </a:xfrm>
        </p:spPr>
        <p:txBody>
          <a:bodyPr/>
          <a:lstStyle>
            <a:lvl1pPr>
              <a:defRPr>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B0ADC593-EA98-4C39-A75F-3F3A9C691019}" type="datetime1">
              <a:rPr lang="en-US" smtClean="0"/>
              <a:pPr/>
              <a:t>10/22/2025</a:t>
            </a:fld>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3" name="Straight Connector 2">
            <a:extLst>
              <a:ext uri="{FF2B5EF4-FFF2-40B4-BE49-F238E27FC236}">
                <a16:creationId xmlns:a16="http://schemas.microsoft.com/office/drawing/2014/main" id="{C8293A07-68F2-BD10-B738-E87F3F3D8CF3}"/>
              </a:ext>
              <a:ext uri="{C183D7F6-B498-43B3-948B-1728B52AA6E4}">
                <adec:decorative xmlns:adec="http://schemas.microsoft.com/office/drawing/2017/decorative" val="1"/>
              </a:ext>
            </a:extLst>
          </p:cNvPr>
          <p:cNvCxnSpPr>
            <a:cxnSpLocks/>
          </p:cNvCxnSpPr>
          <p:nvPr/>
        </p:nvCxnSpPr>
        <p:spPr>
          <a:xfrm flipV="1">
            <a:off x="4182210"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3099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nten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831152" y="990511"/>
            <a:ext cx="2565593" cy="1858941"/>
          </a:xfrm>
        </p:spPr>
        <p:txBody>
          <a:bodyPr anchor="b"/>
          <a:lstStyle>
            <a:lvl1pPr>
              <a:defRPr lang="en-US" sz="3200" kern="1200" dirty="0">
                <a:solidFill>
                  <a:schemeClr val="tx1"/>
                </a:solidFill>
                <a:latin typeface="+mj-lt"/>
                <a:ea typeface="+mj-ea"/>
                <a:cs typeface="+mj-cs"/>
              </a:defRPr>
            </a:lvl1pPr>
          </a:lstStyle>
          <a:p>
            <a:r>
              <a:rPr lang="en-US" dirty="0"/>
              <a:t>Click to edit Master title style</a:t>
            </a:r>
          </a:p>
        </p:txBody>
      </p:sp>
      <p:sp>
        <p:nvSpPr>
          <p:cNvPr id="10" name="Picture Placeholder 9">
            <a:extLst>
              <a:ext uri="{FF2B5EF4-FFF2-40B4-BE49-F238E27FC236}">
                <a16:creationId xmlns:a16="http://schemas.microsoft.com/office/drawing/2014/main" id="{3CA946DA-5AE8-39E2-3ADD-B8F06308C1C6}"/>
              </a:ext>
            </a:extLst>
          </p:cNvPr>
          <p:cNvSpPr>
            <a:spLocks noGrp="1"/>
          </p:cNvSpPr>
          <p:nvPr>
            <p:ph type="pic" sz="quarter" idx="13" hasCustomPrompt="1"/>
          </p:nvPr>
        </p:nvSpPr>
        <p:spPr>
          <a:xfrm>
            <a:off x="0" y="0"/>
            <a:ext cx="8326323" cy="6858000"/>
          </a:xfrm>
          <a:custGeom>
            <a:avLst/>
            <a:gdLst>
              <a:gd name="connsiteX0" fmla="*/ 0 w 8326323"/>
              <a:gd name="connsiteY0" fmla="*/ 0 h 6858000"/>
              <a:gd name="connsiteX1" fmla="*/ 8326323 w 8326323"/>
              <a:gd name="connsiteY1" fmla="*/ 0 h 6858000"/>
              <a:gd name="connsiteX2" fmla="*/ 8326323 w 8326323"/>
              <a:gd name="connsiteY2" fmla="*/ 6858000 h 6858000"/>
              <a:gd name="connsiteX3" fmla="*/ 0 w 83263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6323" h="6858000">
                <a:moveTo>
                  <a:pt x="0" y="0"/>
                </a:moveTo>
                <a:lnTo>
                  <a:pt x="8326323" y="0"/>
                </a:lnTo>
                <a:lnTo>
                  <a:pt x="8326323" y="6858000"/>
                </a:lnTo>
                <a:lnTo>
                  <a:pt x="0" y="6858000"/>
                </a:lnTo>
                <a:close/>
              </a:path>
            </a:pathLst>
          </a:custGeom>
          <a:blipFill>
            <a:blip r:embed="rId2">
              <a:alphaModFix amt="70000"/>
              <a:extLst>
                <a:ext uri="{28A0092B-C50C-407E-A947-70E740481C1C}">
                  <a14:useLocalDpi xmlns:a14="http://schemas.microsoft.com/office/drawing/2010/main" val="0"/>
                </a:ext>
              </a:extLst>
            </a:blip>
            <a:stretch>
              <a:fillRect/>
            </a:stretch>
          </a:blipFill>
        </p:spPr>
        <p:txBody>
          <a:bodyPr wrap="square">
            <a:noAutofit/>
          </a:bodyPr>
          <a:lstStyle>
            <a:lvl1pPr marL="0" indent="0">
              <a:buFont typeface="Arial" panose="020B0604020202020204" pitchFamily="34" charse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832271" y="3011335"/>
            <a:ext cx="2559977" cy="2656250"/>
          </a:xfrm>
        </p:spPr>
        <p:txBody>
          <a:bodyPr vert="horz" lIns="91440" tIns="45720" rIns="91440" bIns="45720" rtlCol="0">
            <a:normAutofit/>
          </a:bodyPr>
          <a:lstStyle>
            <a:lvl1pPr marL="0" indent="0">
              <a:buNone/>
              <a:defRPr lang="en-US" dirty="0"/>
            </a:lvl1pPr>
            <a:lvl2pPr marL="228600" indent="0">
              <a:buNone/>
              <a:defRPr lang="en-US" sz="14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5">
            <a:extLst>
              <a:ext uri="{FF2B5EF4-FFF2-40B4-BE49-F238E27FC236}">
                <a16:creationId xmlns:a16="http://schemas.microsoft.com/office/drawing/2014/main" id="{8BD5A515-9970-0784-7927-52F94C270B46}"/>
              </a:ext>
            </a:extLst>
          </p:cNvPr>
          <p:cNvSpPr>
            <a:spLocks noGrp="1"/>
          </p:cNvSpPr>
          <p:nvPr>
            <p:ph type="ftr" sz="quarter" idx="16"/>
          </p:nvPr>
        </p:nvSpPr>
        <p:spPr>
          <a:xfrm rot="5400000">
            <a:off x="10292564" y="1592958"/>
            <a:ext cx="2973522" cy="365125"/>
          </a:xfrm>
        </p:spPr>
        <p:txBody>
          <a:bodyPr/>
          <a:lstStyle>
            <a:lvl1pPr algn="l">
              <a:defRPr>
                <a:solidFill>
                  <a:schemeClr val="tx1"/>
                </a:solidFill>
              </a:defRPr>
            </a:lvl1pPr>
          </a:lstStyle>
          <a:p>
            <a:r>
              <a:rPr lang="en-US"/>
              <a:t>Sample Footer Text</a:t>
            </a:r>
            <a:endParaRPr lang="en-US" dirty="0"/>
          </a:p>
        </p:txBody>
      </p:sp>
      <p:sp>
        <p:nvSpPr>
          <p:cNvPr id="9" name="Date Placeholder 4">
            <a:extLst>
              <a:ext uri="{FF2B5EF4-FFF2-40B4-BE49-F238E27FC236}">
                <a16:creationId xmlns:a16="http://schemas.microsoft.com/office/drawing/2014/main" id="{8523CCEC-6BB2-B704-95E2-87FED823C5BD}"/>
              </a:ext>
            </a:extLst>
          </p:cNvPr>
          <p:cNvSpPr>
            <a:spLocks noGrp="1"/>
          </p:cNvSpPr>
          <p:nvPr>
            <p:ph type="dt" sz="half" idx="15"/>
          </p:nvPr>
        </p:nvSpPr>
        <p:spPr>
          <a:xfrm rot="5400000">
            <a:off x="10425981" y="4687095"/>
            <a:ext cx="2706690" cy="365125"/>
          </a:xfrm>
        </p:spPr>
        <p:txBody>
          <a:bodyPr/>
          <a:lstStyle>
            <a:lvl1pPr>
              <a:defRPr>
                <a:solidFill>
                  <a:schemeClr val="tx1"/>
                </a:solidFill>
              </a:defRPr>
            </a:lvl1pPr>
          </a:lstStyle>
          <a:p>
            <a:fld id="{7FA43F5B-065E-43CE-B3FD-98C48A6F94D7}" type="datetime1">
              <a:rPr lang="en-US" smtClean="0"/>
              <a:pPr/>
              <a:t>10/22/2025</a:t>
            </a:fld>
            <a:endParaRPr lang="en-US"/>
          </a:p>
        </p:txBody>
      </p:sp>
      <p:sp>
        <p:nvSpPr>
          <p:cNvPr id="11" name="Slide Number Placeholder 6">
            <a:extLst>
              <a:ext uri="{FF2B5EF4-FFF2-40B4-BE49-F238E27FC236}">
                <a16:creationId xmlns:a16="http://schemas.microsoft.com/office/drawing/2014/main" id="{1208465C-8C77-73BF-D18F-D01907BAC864}"/>
              </a:ext>
            </a:extLst>
          </p:cNvPr>
          <p:cNvSpPr>
            <a:spLocks noGrp="1"/>
          </p:cNvSpPr>
          <p:nvPr>
            <p:ph type="sldNum" sz="quarter" idx="17"/>
          </p:nvPr>
        </p:nvSpPr>
        <p:spPr>
          <a:xfrm>
            <a:off x="11512296" y="6356350"/>
            <a:ext cx="574620" cy="365125"/>
          </a:xfrm>
        </p:spPr>
        <p:txBody>
          <a:bodyPr/>
          <a:lstStyle>
            <a:lvl1pPr>
              <a:defRPr>
                <a:solidFill>
                  <a:schemeClr val="tx1"/>
                </a:solidFill>
              </a:defRPr>
            </a:lvl1pPr>
          </a:lstStyle>
          <a:p>
            <a:fld id="{2DE90F28-AFBB-4AB2-AA79-6D3F72ED131B}" type="slidenum">
              <a:rPr lang="en-US" smtClean="0"/>
              <a:pPr/>
              <a:t>‹#›</a:t>
            </a:fld>
            <a:endParaRPr lang="en-US"/>
          </a:p>
        </p:txBody>
      </p:sp>
      <p:cxnSp>
        <p:nvCxnSpPr>
          <p:cNvPr id="3" name="Straight Connector 2">
            <a:extLst>
              <a:ext uri="{FF2B5EF4-FFF2-40B4-BE49-F238E27FC236}">
                <a16:creationId xmlns:a16="http://schemas.microsoft.com/office/drawing/2014/main" id="{50E2A219-E459-07B3-1ED3-CBF7D239BE08}"/>
              </a:ext>
              <a:ext uri="{C183D7F6-B498-43B3-948B-1728B52AA6E4}">
                <adec:decorative xmlns:adec="http://schemas.microsoft.com/office/drawing/2017/decorative" val="1"/>
              </a:ext>
            </a:extLst>
          </p:cNvPr>
          <p:cNvCxnSpPr>
            <a:cxnSpLocks/>
          </p:cNvCxnSpPr>
          <p:nvPr userDrawn="1"/>
        </p:nvCxnSpPr>
        <p:spPr>
          <a:xfrm>
            <a:off x="8320570"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233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6C4595-90D4-94E6-CEBA-82807457D2BE}"/>
              </a:ext>
            </a:extLst>
          </p:cNvPr>
          <p:cNvSpPr>
            <a:spLocks noGrp="1"/>
          </p:cNvSpPr>
          <p:nvPr>
            <p:ph type="title"/>
          </p:nvPr>
        </p:nvSpPr>
        <p:spPr>
          <a:xfrm>
            <a:off x="731520" y="365760"/>
            <a:ext cx="10741152" cy="1132258"/>
          </a:xfrm>
        </p:spPr>
        <p:txBody>
          <a:bodyPr/>
          <a:lstStyle/>
          <a:p>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731520" y="1658679"/>
            <a:ext cx="10780776" cy="4925000"/>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EEE6A364-A39C-470E-B89A-9BD899585684}" type="datetime1">
              <a:rPr lang="en-US" smtClean="0"/>
              <a:pPr/>
              <a:t>10/22/2025</a:t>
            </a:fld>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6997148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ntent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5697" y="990511"/>
            <a:ext cx="2724240" cy="1858941"/>
          </a:xfrm>
        </p:spPr>
        <p:txBody>
          <a:bodyPr anchor="b"/>
          <a:lstStyle>
            <a:lvl1pPr>
              <a:defRPr lang="en-US" sz="3200" kern="1200" dirty="0">
                <a:solidFill>
                  <a:schemeClr val="tx1"/>
                </a:solidFill>
                <a:latin typeface="+mj-lt"/>
                <a:ea typeface="+mj-ea"/>
                <a:cs typeface="+mj-cs"/>
              </a:defRPr>
            </a:lvl1pPr>
          </a:lstStyle>
          <a:p>
            <a:r>
              <a:rPr lang="en-US"/>
              <a:t>Click to edit Master title style</a:t>
            </a:r>
          </a:p>
        </p:txBody>
      </p:sp>
      <p:sp>
        <p:nvSpPr>
          <p:cNvPr id="3" name="Footer Placeholder 5">
            <a:extLst>
              <a:ext uri="{FF2B5EF4-FFF2-40B4-BE49-F238E27FC236}">
                <a16:creationId xmlns:a16="http://schemas.microsoft.com/office/drawing/2014/main" id="{8B89DDCA-87DB-0908-C1FE-D16DEF719208}"/>
              </a:ext>
            </a:extLst>
          </p:cNvPr>
          <p:cNvSpPr>
            <a:spLocks noGrp="1"/>
          </p:cNvSpPr>
          <p:nvPr>
            <p:ph type="ftr" sz="quarter" idx="16"/>
          </p:nvPr>
        </p:nvSpPr>
        <p:spPr>
          <a:xfrm rot="16200000" flipH="1">
            <a:off x="-1131161" y="1592957"/>
            <a:ext cx="2973522" cy="365125"/>
          </a:xfrm>
        </p:spPr>
        <p:txBody>
          <a:bodyPr/>
          <a:lstStyle>
            <a:lvl1pPr>
              <a:defRPr>
                <a:solidFill>
                  <a:schemeClr val="tx1"/>
                </a:solidFill>
              </a:defRPr>
            </a:lvl1pPr>
          </a:lstStyle>
          <a:p>
            <a:r>
              <a:rPr lang="en-US" dirty="0"/>
              <a:t>Sample Footer Text</a:t>
            </a:r>
          </a:p>
        </p:txBody>
      </p:sp>
      <p:sp>
        <p:nvSpPr>
          <p:cNvPr id="4" name="Date Placeholder 4">
            <a:extLst>
              <a:ext uri="{FF2B5EF4-FFF2-40B4-BE49-F238E27FC236}">
                <a16:creationId xmlns:a16="http://schemas.microsoft.com/office/drawing/2014/main" id="{8EBE519D-028D-D854-9791-84D8B687B3A9}"/>
              </a:ext>
            </a:extLst>
          </p:cNvPr>
          <p:cNvSpPr>
            <a:spLocks noGrp="1"/>
          </p:cNvSpPr>
          <p:nvPr>
            <p:ph type="dt" sz="half" idx="15"/>
          </p:nvPr>
        </p:nvSpPr>
        <p:spPr>
          <a:xfrm rot="16200000" flipH="1">
            <a:off x="-997746" y="4594946"/>
            <a:ext cx="2706690" cy="365125"/>
          </a:xfrm>
        </p:spPr>
        <p:txBody>
          <a:bodyPr/>
          <a:lstStyle>
            <a:lvl1pPr algn="l">
              <a:defRPr>
                <a:solidFill>
                  <a:schemeClr val="tx1"/>
                </a:solidFill>
              </a:defRPr>
            </a:lvl1pPr>
          </a:lstStyle>
          <a:p>
            <a:fld id="{7FA43F5B-065E-43CE-B3FD-98C48A6F94D7}" type="datetime1">
              <a:rPr lang="en-US" smtClean="0"/>
              <a:pPr/>
              <a:t>10/22/2025</a:t>
            </a:fld>
            <a:endParaRPr lang="en-US"/>
          </a:p>
        </p:txBody>
      </p:sp>
      <p:sp>
        <p:nvSpPr>
          <p:cNvPr id="9" name="Slide Number Placeholder 6">
            <a:extLst>
              <a:ext uri="{FF2B5EF4-FFF2-40B4-BE49-F238E27FC236}">
                <a16:creationId xmlns:a16="http://schemas.microsoft.com/office/drawing/2014/main" id="{EAF697B0-B4E5-EE0F-75F1-242A9E4FB1F7}"/>
              </a:ext>
            </a:extLst>
          </p:cNvPr>
          <p:cNvSpPr>
            <a:spLocks noGrp="1"/>
          </p:cNvSpPr>
          <p:nvPr>
            <p:ph type="sldNum" sz="quarter" idx="17"/>
          </p:nvPr>
        </p:nvSpPr>
        <p:spPr>
          <a:xfrm>
            <a:off x="88569" y="6264201"/>
            <a:ext cx="574620" cy="365125"/>
          </a:xfrm>
        </p:spPr>
        <p:txBody>
          <a:bodyPr/>
          <a:lstStyle>
            <a:lvl1pPr>
              <a:defRPr>
                <a:solidFill>
                  <a:schemeClr val="tx1"/>
                </a:solidFill>
              </a:defRPr>
            </a:lvl1pPr>
          </a:lstStyle>
          <a:p>
            <a:fld id="{2DE90F28-AFBB-4AB2-AA79-6D3F72ED131B}" type="slidenum">
              <a:rPr lang="en-US" smtClean="0"/>
              <a:pPr/>
              <a:t>‹#›</a:t>
            </a:fld>
            <a:endParaRPr lang="en-US"/>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616690" y="3011335"/>
            <a:ext cx="2718277" cy="2656250"/>
          </a:xfrm>
        </p:spPr>
        <p:txBody>
          <a:bodyPr vert="horz" lIns="91440" tIns="45720" rIns="91440" bIns="45720" rtlCol="0">
            <a:normAutofit/>
          </a:bodyPr>
          <a:lstStyle>
            <a:lvl1pPr marL="0" indent="0">
              <a:buNone/>
              <a:defRPr lang="en-US" dirty="0"/>
            </a:lvl1pPr>
            <a:lvl2pPr marL="228600" indent="0">
              <a:buNone/>
              <a:defRPr lang="en-US" sz="14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9">
            <a:extLst>
              <a:ext uri="{FF2B5EF4-FFF2-40B4-BE49-F238E27FC236}">
                <a16:creationId xmlns:a16="http://schemas.microsoft.com/office/drawing/2014/main" id="{3CA946DA-5AE8-39E2-3ADD-B8F06308C1C6}"/>
              </a:ext>
            </a:extLst>
          </p:cNvPr>
          <p:cNvSpPr>
            <a:spLocks noGrp="1"/>
          </p:cNvSpPr>
          <p:nvPr>
            <p:ph type="pic" sz="quarter" idx="13" hasCustomPrompt="1"/>
          </p:nvPr>
        </p:nvSpPr>
        <p:spPr>
          <a:xfrm>
            <a:off x="3865677" y="0"/>
            <a:ext cx="8326323" cy="6858000"/>
          </a:xfrm>
          <a:custGeom>
            <a:avLst/>
            <a:gdLst>
              <a:gd name="connsiteX0" fmla="*/ 0 w 8326323"/>
              <a:gd name="connsiteY0" fmla="*/ 0 h 6858000"/>
              <a:gd name="connsiteX1" fmla="*/ 8326323 w 8326323"/>
              <a:gd name="connsiteY1" fmla="*/ 0 h 6858000"/>
              <a:gd name="connsiteX2" fmla="*/ 8326323 w 8326323"/>
              <a:gd name="connsiteY2" fmla="*/ 6858000 h 6858000"/>
              <a:gd name="connsiteX3" fmla="*/ 0 w 83263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6323" h="6858000">
                <a:moveTo>
                  <a:pt x="0" y="0"/>
                </a:moveTo>
                <a:lnTo>
                  <a:pt x="8326323" y="0"/>
                </a:lnTo>
                <a:lnTo>
                  <a:pt x="8326323" y="6858000"/>
                </a:lnTo>
                <a:lnTo>
                  <a:pt x="0" y="6858000"/>
                </a:lnTo>
                <a:close/>
              </a:path>
            </a:pathLst>
          </a:custGeom>
          <a:blipFill>
            <a:blip r:embed="rId2">
              <a:alphaModFix amt="70000"/>
              <a:extLst>
                <a:ext uri="{28A0092B-C50C-407E-A947-70E740481C1C}">
                  <a14:useLocalDpi xmlns:a14="http://schemas.microsoft.com/office/drawing/2010/main" val="0"/>
                </a:ext>
              </a:extLst>
            </a:blip>
            <a:stretch>
              <a:fillRect/>
            </a:stretch>
          </a:blipFill>
        </p:spPr>
        <p:txBody>
          <a:bodyPr wrap="square">
            <a:noAutofit/>
          </a:bodyPr>
          <a:lstStyle>
            <a:lvl1pPr marL="0" indent="0">
              <a:buFont typeface="Arial" panose="020B0604020202020204" pitchFamily="34" charset="0"/>
              <a:buNone/>
              <a:defRPr/>
            </a:lvl1pPr>
          </a:lstStyle>
          <a:p>
            <a:r>
              <a:rPr lang="en-US" dirty="0"/>
              <a:t> </a:t>
            </a:r>
          </a:p>
        </p:txBody>
      </p:sp>
      <p:cxnSp>
        <p:nvCxnSpPr>
          <p:cNvPr id="5" name="Straight Connector 4">
            <a:extLst>
              <a:ext uri="{FF2B5EF4-FFF2-40B4-BE49-F238E27FC236}">
                <a16:creationId xmlns:a16="http://schemas.microsoft.com/office/drawing/2014/main" id="{EA233B23-1BCB-72C2-12F6-A6A2A66483EC}"/>
              </a:ext>
              <a:ext uri="{C183D7F6-B498-43B3-948B-1728B52AA6E4}">
                <adec:decorative xmlns:adec="http://schemas.microsoft.com/office/drawing/2017/decorative" val="1"/>
              </a:ext>
            </a:extLst>
          </p:cNvPr>
          <p:cNvCxnSpPr>
            <a:cxnSpLocks/>
          </p:cNvCxnSpPr>
          <p:nvPr userDrawn="1"/>
        </p:nvCxnSpPr>
        <p:spPr>
          <a:xfrm>
            <a:off x="3859058"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56908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303520" y="548640"/>
            <a:ext cx="6093225" cy="1143000"/>
          </a:xfrm>
        </p:spPr>
        <p:txBody>
          <a:bodyPr anchor="b">
            <a:noAutofit/>
          </a:bodyPr>
          <a:lstStyle>
            <a:lvl1pPr>
              <a:defRPr sz="3200">
                <a:solidFill>
                  <a:schemeClr val="tx1"/>
                </a:solidFill>
              </a:defRPr>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1"/>
            <a:ext cx="4793885" cy="6858000"/>
          </a:xfrm>
          <a:blipFill>
            <a:blip r:embed="rId2">
              <a:alphaModFix amt="70000"/>
              <a:extLst>
                <a:ext uri="{28A0092B-C50C-407E-A947-70E740481C1C}">
                  <a14:useLocalDpi xmlns:a14="http://schemas.microsoft.com/office/drawing/2010/main" val="0"/>
                </a:ext>
              </a:extLst>
            </a:blip>
            <a:stretch>
              <a:fillRect/>
            </a:stretch>
          </a:blipFill>
        </p:spPr>
        <p:txBody>
          <a:bodyPr/>
          <a:lstStyle>
            <a:lvl1pPr>
              <a:defRPr>
                <a:solidFill>
                  <a:schemeClr val="tx1"/>
                </a:solidFill>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303520" y="1828800"/>
            <a:ext cx="6071616" cy="448970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 name="Straight Connector 2">
            <a:extLst>
              <a:ext uri="{FF2B5EF4-FFF2-40B4-BE49-F238E27FC236}">
                <a16:creationId xmlns:a16="http://schemas.microsoft.com/office/drawing/2014/main" id="{DF483F68-3490-71E7-A7DA-DA46BC485F75}"/>
              </a:ext>
              <a:ext uri="{C183D7F6-B498-43B3-948B-1728B52AA6E4}">
                <adec:decorative xmlns:adec="http://schemas.microsoft.com/office/drawing/2017/decorative" val="1"/>
              </a:ext>
            </a:extLst>
          </p:cNvPr>
          <p:cNvCxnSpPr>
            <a:cxnSpLocks/>
          </p:cNvCxnSpPr>
          <p:nvPr/>
        </p:nvCxnSpPr>
        <p:spPr>
          <a:xfrm>
            <a:off x="4797154"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59345FA4-0621-D8F1-73D0-046B7F4D7713}"/>
              </a:ext>
            </a:extLst>
          </p:cNvPr>
          <p:cNvSpPr>
            <a:spLocks noGrp="1"/>
          </p:cNvSpPr>
          <p:nvPr>
            <p:ph type="dt" sz="half" idx="15"/>
          </p:nvPr>
        </p:nvSpPr>
        <p:spPr>
          <a:xfrm rot="5400000">
            <a:off x="10425981" y="4687095"/>
            <a:ext cx="2706690" cy="365125"/>
          </a:xfrm>
        </p:spPr>
        <p:txBody>
          <a:bodyPr/>
          <a:lstStyle/>
          <a:p>
            <a:fld id="{7FA43F5B-065E-43CE-B3FD-98C48A6F94D7}" type="datetime1">
              <a:rPr lang="en-US" smtClean="0"/>
              <a:pPr/>
              <a:t>10/22/2025</a:t>
            </a:fld>
            <a:endParaRPr lang="en-US" dirty="0"/>
          </a:p>
        </p:txBody>
      </p:sp>
      <p:sp>
        <p:nvSpPr>
          <p:cNvPr id="9" name="Footer Placeholder 8">
            <a:extLst>
              <a:ext uri="{FF2B5EF4-FFF2-40B4-BE49-F238E27FC236}">
                <a16:creationId xmlns:a16="http://schemas.microsoft.com/office/drawing/2014/main" id="{84C51678-E871-8AD4-08DA-BF7B7013A356}"/>
              </a:ext>
            </a:extLst>
          </p:cNvPr>
          <p:cNvSpPr>
            <a:spLocks noGrp="1"/>
          </p:cNvSpPr>
          <p:nvPr>
            <p:ph type="ftr" sz="quarter" idx="16"/>
          </p:nvPr>
        </p:nvSpPr>
        <p:spPr>
          <a:xfrm rot="16200000" flipH="1">
            <a:off x="10292565" y="1592957"/>
            <a:ext cx="2973522" cy="365125"/>
          </a:xfrm>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3CD01CE4-E064-7D2F-7D3A-9DA85E2777F2}"/>
              </a:ext>
            </a:extLst>
          </p:cNvPr>
          <p:cNvSpPr>
            <a:spLocks noGrp="1"/>
          </p:cNvSpPr>
          <p:nvPr>
            <p:ph type="sldNum" sz="quarter" idx="17"/>
          </p:nvPr>
        </p:nvSpPr>
        <p:spPr/>
        <p:txBody>
          <a:bodyPr/>
          <a:lstStyle/>
          <a:p>
            <a:fld id="{2DE90F28-AFBB-4AB2-AA79-6D3F72ED131B}" type="slidenum">
              <a:rPr lang="en-US" smtClean="0"/>
              <a:pPr/>
              <a:t>‹#›</a:t>
            </a:fld>
            <a:endParaRPr lang="en-US" dirty="0"/>
          </a:p>
        </p:txBody>
      </p:sp>
    </p:spTree>
    <p:extLst>
      <p:ext uri="{BB962C8B-B14F-4D97-AF65-F5344CB8AC3E}">
        <p14:creationId xmlns:p14="http://schemas.microsoft.com/office/powerpoint/2010/main" val="30459544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ontent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548640"/>
            <a:ext cx="6135624" cy="1143000"/>
          </a:xfrm>
        </p:spPr>
        <p:txBody>
          <a:bodyPr anchor="b">
            <a:noAutofit/>
          </a:bodyPr>
          <a:lstStyle>
            <a:lvl1pPr>
              <a:defRPr sz="3200">
                <a:solidFill>
                  <a:schemeClr val="tx1"/>
                </a:solidFill>
              </a:defRPr>
            </a:lvl1pPr>
          </a:lstStyle>
          <a:p>
            <a:r>
              <a:rPr lang="en-US"/>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731520" y="1828800"/>
            <a:ext cx="6135624" cy="448970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7400544" y="0"/>
            <a:ext cx="4791456" cy="6858000"/>
          </a:xfrm>
          <a:blipFill>
            <a:blip r:embed="rId2">
              <a:alphaModFix amt="70000"/>
              <a:extLst>
                <a:ext uri="{28A0092B-C50C-407E-A947-70E740481C1C}">
                  <a14:useLocalDpi xmlns:a14="http://schemas.microsoft.com/office/drawing/2010/main" val="0"/>
                </a:ext>
              </a:extLst>
            </a:blip>
            <a:stretch>
              <a:fillRect/>
            </a:stretch>
          </a:blipFill>
        </p:spPr>
        <p:txBody>
          <a:bodyPr/>
          <a:lstStyle>
            <a:lvl1pPr>
              <a:defRPr>
                <a:solidFill>
                  <a:schemeClr val="tx1"/>
                </a:solidFill>
              </a:defRPr>
            </a:lvl1pPr>
          </a:lstStyle>
          <a:p>
            <a:r>
              <a:rPr lang="en-US" dirty="0"/>
              <a:t> </a:t>
            </a:r>
          </a:p>
        </p:txBody>
      </p:sp>
      <p:cxnSp>
        <p:nvCxnSpPr>
          <p:cNvPr id="6" name="Straight Connector 5">
            <a:extLst>
              <a:ext uri="{FF2B5EF4-FFF2-40B4-BE49-F238E27FC236}">
                <a16:creationId xmlns:a16="http://schemas.microsoft.com/office/drawing/2014/main" id="{9BC07157-DE89-FE2F-0547-2E4055913A13}"/>
              </a:ext>
              <a:ext uri="{C183D7F6-B498-43B3-948B-1728B52AA6E4}">
                <adec:decorative xmlns:adec="http://schemas.microsoft.com/office/drawing/2017/decorative" val="1"/>
              </a:ext>
            </a:extLst>
          </p:cNvPr>
          <p:cNvCxnSpPr>
            <a:cxnSpLocks/>
          </p:cNvCxnSpPr>
          <p:nvPr/>
        </p:nvCxnSpPr>
        <p:spPr>
          <a:xfrm>
            <a:off x="7382022"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EF7A0C5A-6673-53CC-030B-67BA133D9741}"/>
              </a:ext>
            </a:extLst>
          </p:cNvPr>
          <p:cNvSpPr>
            <a:spLocks noGrp="1"/>
          </p:cNvSpPr>
          <p:nvPr>
            <p:ph type="dt" sz="half" idx="15"/>
          </p:nvPr>
        </p:nvSpPr>
        <p:spPr>
          <a:xfrm rot="5400000">
            <a:off x="-997745" y="4687095"/>
            <a:ext cx="2706690" cy="365125"/>
          </a:xfrm>
        </p:spPr>
        <p:txBody>
          <a:bodyPr/>
          <a:lstStyle/>
          <a:p>
            <a:fld id="{7FA43F5B-065E-43CE-B3FD-98C48A6F94D7}" type="datetime1">
              <a:rPr lang="en-US" smtClean="0"/>
              <a:pPr/>
              <a:t>10/22/2025</a:t>
            </a:fld>
            <a:endParaRPr lang="en-US" dirty="0"/>
          </a:p>
        </p:txBody>
      </p:sp>
      <p:sp>
        <p:nvSpPr>
          <p:cNvPr id="7" name="Footer Placeholder 6">
            <a:extLst>
              <a:ext uri="{FF2B5EF4-FFF2-40B4-BE49-F238E27FC236}">
                <a16:creationId xmlns:a16="http://schemas.microsoft.com/office/drawing/2014/main" id="{92521688-F793-E4F2-732B-EEE6F58B758E}"/>
              </a:ext>
            </a:extLst>
          </p:cNvPr>
          <p:cNvSpPr>
            <a:spLocks noGrp="1"/>
          </p:cNvSpPr>
          <p:nvPr>
            <p:ph type="ftr" sz="quarter" idx="16"/>
          </p:nvPr>
        </p:nvSpPr>
        <p:spPr>
          <a:xfrm rot="16200000" flipH="1">
            <a:off x="-1131161" y="1592957"/>
            <a:ext cx="2973522" cy="365125"/>
          </a:xfrm>
        </p:spPr>
        <p:txBody>
          <a:bodyPr/>
          <a:lstStyle/>
          <a:p>
            <a:r>
              <a:rPr lang="en-US" dirty="0"/>
              <a:t>Sample Footer Text</a:t>
            </a:r>
          </a:p>
        </p:txBody>
      </p:sp>
      <p:sp>
        <p:nvSpPr>
          <p:cNvPr id="9" name="Slide Number Placeholder 8">
            <a:extLst>
              <a:ext uri="{FF2B5EF4-FFF2-40B4-BE49-F238E27FC236}">
                <a16:creationId xmlns:a16="http://schemas.microsoft.com/office/drawing/2014/main" id="{2DDBE29E-7417-B57C-BA94-1DBC14BE461B}"/>
              </a:ext>
            </a:extLst>
          </p:cNvPr>
          <p:cNvSpPr>
            <a:spLocks noGrp="1"/>
          </p:cNvSpPr>
          <p:nvPr>
            <p:ph type="sldNum" sz="quarter" idx="17"/>
          </p:nvPr>
        </p:nvSpPr>
        <p:spPr>
          <a:xfrm>
            <a:off x="51117" y="6356350"/>
            <a:ext cx="574620" cy="365125"/>
          </a:xfrm>
        </p:spPr>
        <p:txBody>
          <a:bodyPr/>
          <a:lstStyle/>
          <a:p>
            <a:fld id="{2DE90F28-AFBB-4AB2-AA79-6D3F72ED131B}" type="slidenum">
              <a:rPr lang="en-US" smtClean="0"/>
              <a:pPr/>
              <a:t>‹#›</a:t>
            </a:fld>
            <a:endParaRPr lang="en-US" dirty="0"/>
          </a:p>
        </p:txBody>
      </p:sp>
    </p:spTree>
    <p:extLst>
      <p:ext uri="{BB962C8B-B14F-4D97-AF65-F5344CB8AC3E}">
        <p14:creationId xmlns:p14="http://schemas.microsoft.com/office/powerpoint/2010/main" val="31514456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ntent with Pictur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480560" y="320040"/>
            <a:ext cx="6858000" cy="932688"/>
          </a:xfrm>
        </p:spPr>
        <p:txBody>
          <a:bodyPr anchor="b">
            <a:noAutofit/>
          </a:bodyPr>
          <a:lstStyle>
            <a:lvl1pPr>
              <a:defRPr sz="3200">
                <a:solidFill>
                  <a:schemeClr val="tx1"/>
                </a:solidFill>
              </a:defRPr>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1"/>
            <a:ext cx="4023360" cy="6858000"/>
          </a:xfrm>
          <a:blipFill>
            <a:blip r:embed="rId2">
              <a:alphaModFix amt="70000"/>
              <a:extLst>
                <a:ext uri="{28A0092B-C50C-407E-A947-70E740481C1C}">
                  <a14:useLocalDpi xmlns:a14="http://schemas.microsoft.com/office/drawing/2010/main" val="0"/>
                </a:ext>
              </a:extLst>
            </a:blip>
            <a:stretch>
              <a:fillRect/>
            </a:stretch>
          </a:blipFill>
        </p:spPr>
        <p:txBody>
          <a:bodyPr/>
          <a:lstStyle>
            <a:lvl1pPr>
              <a:defRPr>
                <a:solidFill>
                  <a:schemeClr val="tx1"/>
                </a:solidFill>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480560" y="1380744"/>
            <a:ext cx="6858000" cy="498348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3" name="Straight Connector 2">
            <a:extLst>
              <a:ext uri="{FF2B5EF4-FFF2-40B4-BE49-F238E27FC236}">
                <a16:creationId xmlns:a16="http://schemas.microsoft.com/office/drawing/2014/main" id="{466BBA9B-B728-DC67-AD0E-8B0CD6B2553B}"/>
              </a:ext>
              <a:ext uri="{C183D7F6-B498-43B3-948B-1728B52AA6E4}">
                <adec:decorative xmlns:adec="http://schemas.microsoft.com/office/drawing/2017/decorative" val="1"/>
              </a:ext>
            </a:extLst>
          </p:cNvPr>
          <p:cNvCxnSpPr>
            <a:cxnSpLocks/>
          </p:cNvCxnSpPr>
          <p:nvPr userDrawn="1"/>
        </p:nvCxnSpPr>
        <p:spPr>
          <a:xfrm>
            <a:off x="4014020"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9CD3AF4A-6CE8-D602-8B43-2DBEE16BF05E}"/>
              </a:ext>
            </a:extLst>
          </p:cNvPr>
          <p:cNvSpPr>
            <a:spLocks noGrp="1"/>
          </p:cNvSpPr>
          <p:nvPr>
            <p:ph type="dt" sz="half" idx="15"/>
          </p:nvPr>
        </p:nvSpPr>
        <p:spPr>
          <a:xfrm rot="5400000">
            <a:off x="10425981" y="4687095"/>
            <a:ext cx="2706690" cy="365125"/>
          </a:xfrm>
        </p:spPr>
        <p:txBody>
          <a:bodyPr/>
          <a:lstStyle/>
          <a:p>
            <a:fld id="{7FA43F5B-065E-43CE-B3FD-98C48A6F94D7}" type="datetime1">
              <a:rPr lang="en-US" smtClean="0"/>
              <a:pPr/>
              <a:t>10/22/2025</a:t>
            </a:fld>
            <a:endParaRPr lang="en-US" dirty="0"/>
          </a:p>
        </p:txBody>
      </p:sp>
      <p:sp>
        <p:nvSpPr>
          <p:cNvPr id="9" name="Footer Placeholder 8">
            <a:extLst>
              <a:ext uri="{FF2B5EF4-FFF2-40B4-BE49-F238E27FC236}">
                <a16:creationId xmlns:a16="http://schemas.microsoft.com/office/drawing/2014/main" id="{767E8268-A223-BA56-F272-53477C7091D7}"/>
              </a:ext>
            </a:extLst>
          </p:cNvPr>
          <p:cNvSpPr>
            <a:spLocks noGrp="1"/>
          </p:cNvSpPr>
          <p:nvPr>
            <p:ph type="ftr" sz="quarter" idx="16"/>
          </p:nvPr>
        </p:nvSpPr>
        <p:spPr>
          <a:xfrm rot="16200000" flipH="1">
            <a:off x="10292565" y="1592957"/>
            <a:ext cx="2973522" cy="365125"/>
          </a:xfrm>
        </p:spPr>
        <p:txBody>
          <a:bodyPr/>
          <a:lstStyle/>
          <a:p>
            <a:r>
              <a:rPr lang="en-US" dirty="0"/>
              <a:t>Sample Footer Text</a:t>
            </a:r>
          </a:p>
        </p:txBody>
      </p:sp>
      <p:sp>
        <p:nvSpPr>
          <p:cNvPr id="10" name="Slide Number Placeholder 9">
            <a:extLst>
              <a:ext uri="{FF2B5EF4-FFF2-40B4-BE49-F238E27FC236}">
                <a16:creationId xmlns:a16="http://schemas.microsoft.com/office/drawing/2014/main" id="{94F7843C-45BC-E180-EC40-8C80397FBC9E}"/>
              </a:ext>
            </a:extLst>
          </p:cNvPr>
          <p:cNvSpPr>
            <a:spLocks noGrp="1"/>
          </p:cNvSpPr>
          <p:nvPr>
            <p:ph type="sldNum" sz="quarter" idx="17"/>
          </p:nvPr>
        </p:nvSpPr>
        <p:spPr/>
        <p:txBody>
          <a:bodyPr/>
          <a:lstStyle/>
          <a:p>
            <a:fld id="{2DE90F28-AFBB-4AB2-AA79-6D3F72ED131B}" type="slidenum">
              <a:rPr lang="en-US" smtClean="0"/>
              <a:pPr/>
              <a:t>‹#›</a:t>
            </a:fld>
            <a:endParaRPr lang="en-US" dirty="0"/>
          </a:p>
        </p:txBody>
      </p:sp>
    </p:spTree>
    <p:extLst>
      <p:ext uri="{BB962C8B-B14F-4D97-AF65-F5344CB8AC3E}">
        <p14:creationId xmlns:p14="http://schemas.microsoft.com/office/powerpoint/2010/main" val="41700017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ntent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320040"/>
            <a:ext cx="6858000" cy="932688"/>
          </a:xfrm>
        </p:spPr>
        <p:txBody>
          <a:bodyPr anchor="b">
            <a:noAutofit/>
          </a:bodyPr>
          <a:lstStyle>
            <a:lvl1pPr>
              <a:defRPr sz="3200">
                <a:solidFill>
                  <a:schemeClr val="tx1"/>
                </a:solidFill>
              </a:defRPr>
            </a:lvl1pPr>
          </a:lstStyle>
          <a:p>
            <a:r>
              <a:rPr lang="en-US"/>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731520" y="1380744"/>
            <a:ext cx="6858000" cy="498348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8091732" y="0"/>
            <a:ext cx="4100267" cy="6858000"/>
          </a:xfrm>
          <a:blipFill>
            <a:blip r:embed="rId2">
              <a:alphaModFix amt="70000"/>
              <a:extLst>
                <a:ext uri="{28A0092B-C50C-407E-A947-70E740481C1C}">
                  <a14:useLocalDpi xmlns:a14="http://schemas.microsoft.com/office/drawing/2010/main" val="0"/>
                </a:ext>
              </a:extLst>
            </a:blip>
            <a:stretch>
              <a:fillRect/>
            </a:stretch>
          </a:blipFill>
        </p:spPr>
        <p:txBody>
          <a:bodyPr/>
          <a:lstStyle>
            <a:lvl1pPr>
              <a:defRPr>
                <a:solidFill>
                  <a:schemeClr val="tx1"/>
                </a:solidFill>
              </a:defRPr>
            </a:lvl1pPr>
          </a:lstStyle>
          <a:p>
            <a:r>
              <a:rPr lang="en-US" dirty="0"/>
              <a:t> </a:t>
            </a:r>
          </a:p>
        </p:txBody>
      </p:sp>
      <p:cxnSp>
        <p:nvCxnSpPr>
          <p:cNvPr id="4" name="Straight Connector 3">
            <a:extLst>
              <a:ext uri="{FF2B5EF4-FFF2-40B4-BE49-F238E27FC236}">
                <a16:creationId xmlns:a16="http://schemas.microsoft.com/office/drawing/2014/main" id="{3C626C00-7A36-46A2-880D-F484910B3412}"/>
              </a:ext>
              <a:ext uri="{C183D7F6-B498-43B3-948B-1728B52AA6E4}">
                <adec:decorative xmlns:adec="http://schemas.microsoft.com/office/drawing/2017/decorative" val="1"/>
              </a:ext>
            </a:extLst>
          </p:cNvPr>
          <p:cNvCxnSpPr>
            <a:cxnSpLocks/>
          </p:cNvCxnSpPr>
          <p:nvPr userDrawn="1"/>
        </p:nvCxnSpPr>
        <p:spPr>
          <a:xfrm>
            <a:off x="8077761"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8FF6D8B-36A2-DF79-CDB9-885694DCA71D}"/>
              </a:ext>
            </a:extLst>
          </p:cNvPr>
          <p:cNvSpPr>
            <a:spLocks noGrp="1"/>
          </p:cNvSpPr>
          <p:nvPr>
            <p:ph type="dt" sz="half" idx="15"/>
          </p:nvPr>
        </p:nvSpPr>
        <p:spPr>
          <a:xfrm rot="5400000">
            <a:off x="-997745" y="4687095"/>
            <a:ext cx="2706690" cy="365125"/>
          </a:xfrm>
        </p:spPr>
        <p:txBody>
          <a:bodyPr/>
          <a:lstStyle/>
          <a:p>
            <a:fld id="{7FA43F5B-065E-43CE-B3FD-98C48A6F94D7}" type="datetime1">
              <a:rPr lang="en-US" smtClean="0"/>
              <a:pPr/>
              <a:t>10/22/2025</a:t>
            </a:fld>
            <a:endParaRPr lang="en-US" dirty="0"/>
          </a:p>
        </p:txBody>
      </p:sp>
      <p:sp>
        <p:nvSpPr>
          <p:cNvPr id="5" name="Footer Placeholder 4">
            <a:extLst>
              <a:ext uri="{FF2B5EF4-FFF2-40B4-BE49-F238E27FC236}">
                <a16:creationId xmlns:a16="http://schemas.microsoft.com/office/drawing/2014/main" id="{63A2396A-E38F-CC9C-7303-71F99D082082}"/>
              </a:ext>
            </a:extLst>
          </p:cNvPr>
          <p:cNvSpPr>
            <a:spLocks noGrp="1"/>
          </p:cNvSpPr>
          <p:nvPr>
            <p:ph type="ftr" sz="quarter" idx="16"/>
          </p:nvPr>
        </p:nvSpPr>
        <p:spPr>
          <a:xfrm rot="16200000" flipH="1">
            <a:off x="-1131161" y="1592957"/>
            <a:ext cx="2973522"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483B0E4B-031C-4F2A-1993-D824DD71F7DE}"/>
              </a:ext>
            </a:extLst>
          </p:cNvPr>
          <p:cNvSpPr>
            <a:spLocks noGrp="1"/>
          </p:cNvSpPr>
          <p:nvPr>
            <p:ph type="sldNum" sz="quarter" idx="17"/>
          </p:nvPr>
        </p:nvSpPr>
        <p:spPr>
          <a:xfrm>
            <a:off x="51117" y="6356350"/>
            <a:ext cx="574620" cy="365125"/>
          </a:xfrm>
        </p:spPr>
        <p:txBody>
          <a:bodyPr/>
          <a:lstStyle/>
          <a:p>
            <a:fld id="{2DE90F28-AFBB-4AB2-AA79-6D3F72ED131B}" type="slidenum">
              <a:rPr lang="en-US" smtClean="0"/>
              <a:pPr/>
              <a:t>‹#›</a:t>
            </a:fld>
            <a:endParaRPr lang="en-US" dirty="0"/>
          </a:p>
        </p:txBody>
      </p:sp>
    </p:spTree>
    <p:extLst>
      <p:ext uri="{BB962C8B-B14F-4D97-AF65-F5344CB8AC3E}">
        <p14:creationId xmlns:p14="http://schemas.microsoft.com/office/powerpoint/2010/main" val="6212967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ntent with Picture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132320" y="584339"/>
            <a:ext cx="4361688" cy="1261714"/>
          </a:xfrm>
        </p:spPr>
        <p:txBody>
          <a:bodyPr anchor="b">
            <a:noAutofit/>
          </a:bodyPr>
          <a:lstStyle>
            <a:lvl1pPr>
              <a:defRPr sz="3200">
                <a:solidFill>
                  <a:schemeClr val="tx1"/>
                </a:solidFill>
              </a:defRPr>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0"/>
            <a:ext cx="6611509" cy="6858000"/>
          </a:xfrm>
          <a:blipFill>
            <a:blip r:embed="rId2">
              <a:alphaModFix amt="70000"/>
              <a:extLst>
                <a:ext uri="{28A0092B-C50C-407E-A947-70E740481C1C}">
                  <a14:useLocalDpi xmlns:a14="http://schemas.microsoft.com/office/drawing/2010/main" val="0"/>
                </a:ext>
              </a:extLst>
            </a:blip>
            <a:stretch>
              <a:fillRect/>
            </a:stretch>
          </a:blipFill>
        </p:spPr>
        <p:txBody>
          <a:bodyPr/>
          <a:lstStyle>
            <a:lvl1pPr>
              <a:defRPr lang="en-US"/>
            </a:lvl1pPr>
          </a:lstStyle>
          <a:p>
            <a:r>
              <a:rPr lang="en-US" dirty="0"/>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32320" y="1979463"/>
            <a:ext cx="4362450" cy="432926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FFBFE376-D742-D564-3921-9EE06C25A99D}"/>
              </a:ext>
              <a:ext uri="{C183D7F6-B498-43B3-948B-1728B52AA6E4}">
                <adec:decorative xmlns:adec="http://schemas.microsoft.com/office/drawing/2017/decorative" val="1"/>
              </a:ext>
            </a:extLst>
          </p:cNvPr>
          <p:cNvCxnSpPr>
            <a:cxnSpLocks/>
          </p:cNvCxnSpPr>
          <p:nvPr userDrawn="1"/>
        </p:nvCxnSpPr>
        <p:spPr>
          <a:xfrm>
            <a:off x="6616017"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95BE6B84-4C67-D49C-27F8-C862E16A8FF8}"/>
              </a:ext>
            </a:extLst>
          </p:cNvPr>
          <p:cNvSpPr>
            <a:spLocks noGrp="1"/>
          </p:cNvSpPr>
          <p:nvPr>
            <p:ph type="dt" sz="half" idx="15"/>
          </p:nvPr>
        </p:nvSpPr>
        <p:spPr>
          <a:xfrm rot="5400000">
            <a:off x="10425981" y="4687095"/>
            <a:ext cx="2706690" cy="365125"/>
          </a:xfrm>
        </p:spPr>
        <p:txBody>
          <a:bodyPr/>
          <a:lstStyle/>
          <a:p>
            <a:fld id="{7FA43F5B-065E-43CE-B3FD-98C48A6F94D7}" type="datetime1">
              <a:rPr lang="en-US" smtClean="0"/>
              <a:pPr/>
              <a:t>10/22/2025</a:t>
            </a:fld>
            <a:endParaRPr lang="en-US" dirty="0"/>
          </a:p>
        </p:txBody>
      </p:sp>
      <p:sp>
        <p:nvSpPr>
          <p:cNvPr id="7" name="Footer Placeholder 6">
            <a:extLst>
              <a:ext uri="{FF2B5EF4-FFF2-40B4-BE49-F238E27FC236}">
                <a16:creationId xmlns:a16="http://schemas.microsoft.com/office/drawing/2014/main" id="{38CDB1B9-EC53-82AC-9108-F0D1BBC43917}"/>
              </a:ext>
            </a:extLst>
          </p:cNvPr>
          <p:cNvSpPr>
            <a:spLocks noGrp="1"/>
          </p:cNvSpPr>
          <p:nvPr>
            <p:ph type="ftr" sz="quarter" idx="16"/>
          </p:nvPr>
        </p:nvSpPr>
        <p:spPr>
          <a:xfrm rot="16200000" flipH="1">
            <a:off x="10292565" y="1592957"/>
            <a:ext cx="2973522" cy="365125"/>
          </a:xfrm>
        </p:spPr>
        <p:txBody>
          <a:bodyPr/>
          <a:lstStyle/>
          <a:p>
            <a:r>
              <a:rPr lang="en-US" dirty="0"/>
              <a:t>Sample Footer Text</a:t>
            </a:r>
          </a:p>
        </p:txBody>
      </p:sp>
      <p:sp>
        <p:nvSpPr>
          <p:cNvPr id="9" name="Slide Number Placeholder 8">
            <a:extLst>
              <a:ext uri="{FF2B5EF4-FFF2-40B4-BE49-F238E27FC236}">
                <a16:creationId xmlns:a16="http://schemas.microsoft.com/office/drawing/2014/main" id="{E60BD4C5-5651-77FA-20CA-3D813654A922}"/>
              </a:ext>
            </a:extLst>
          </p:cNvPr>
          <p:cNvSpPr>
            <a:spLocks noGrp="1"/>
          </p:cNvSpPr>
          <p:nvPr>
            <p:ph type="sldNum" sz="quarter" idx="17"/>
          </p:nvPr>
        </p:nvSpPr>
        <p:spPr/>
        <p:txBody>
          <a:bodyPr/>
          <a:lstStyle/>
          <a:p>
            <a:fld id="{2DE90F28-AFBB-4AB2-AA79-6D3F72ED131B}" type="slidenum">
              <a:rPr lang="en-US" smtClean="0"/>
              <a:pPr/>
              <a:t>‹#›</a:t>
            </a:fld>
            <a:endParaRPr lang="en-US" dirty="0"/>
          </a:p>
        </p:txBody>
      </p:sp>
    </p:spTree>
    <p:extLst>
      <p:ext uri="{BB962C8B-B14F-4D97-AF65-F5344CB8AC3E}">
        <p14:creationId xmlns:p14="http://schemas.microsoft.com/office/powerpoint/2010/main" val="24098973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ntent with Picture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583413"/>
            <a:ext cx="4361688" cy="1262639"/>
          </a:xfrm>
        </p:spPr>
        <p:txBody>
          <a:bodyPr anchor="b">
            <a:noAutofit/>
          </a:bodyPr>
          <a:lstStyle>
            <a:lvl1pPr>
              <a:defRPr sz="3200">
                <a:solidFill>
                  <a:schemeClr val="tx1"/>
                </a:solidFill>
              </a:defRPr>
            </a:lvl1pPr>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31520" y="1979461"/>
            <a:ext cx="4360863" cy="4329264"/>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5745480" y="0"/>
            <a:ext cx="6446520" cy="6858000"/>
          </a:xfrm>
          <a:blipFill>
            <a:blip r:embed="rId2">
              <a:alphaModFix amt="70000"/>
              <a:extLst>
                <a:ext uri="{28A0092B-C50C-407E-A947-70E740481C1C}">
                  <a14:useLocalDpi xmlns:a14="http://schemas.microsoft.com/office/drawing/2010/main" val="0"/>
                </a:ext>
              </a:extLst>
            </a:blip>
            <a:stretch>
              <a:fillRect/>
            </a:stretch>
          </a:blipFill>
        </p:spPr>
        <p:txBody>
          <a:bodyPr/>
          <a:lstStyle>
            <a:lvl1pPr>
              <a:defRPr>
                <a:solidFill>
                  <a:schemeClr val="tx1"/>
                </a:solidFill>
              </a:defRPr>
            </a:lvl1pPr>
          </a:lstStyle>
          <a:p>
            <a:r>
              <a:rPr lang="en-US" dirty="0"/>
              <a:t> </a:t>
            </a:r>
          </a:p>
        </p:txBody>
      </p:sp>
      <p:cxnSp>
        <p:nvCxnSpPr>
          <p:cNvPr id="5" name="Straight Connector 4">
            <a:extLst>
              <a:ext uri="{FF2B5EF4-FFF2-40B4-BE49-F238E27FC236}">
                <a16:creationId xmlns:a16="http://schemas.microsoft.com/office/drawing/2014/main" id="{1481977D-48BC-F135-96F9-1655E4BEE673}"/>
              </a:ext>
              <a:ext uri="{C183D7F6-B498-43B3-948B-1728B52AA6E4}">
                <adec:decorative xmlns:adec="http://schemas.microsoft.com/office/drawing/2017/decorative" val="1"/>
              </a:ext>
            </a:extLst>
          </p:cNvPr>
          <p:cNvCxnSpPr>
            <a:cxnSpLocks/>
          </p:cNvCxnSpPr>
          <p:nvPr userDrawn="1"/>
        </p:nvCxnSpPr>
        <p:spPr>
          <a:xfrm>
            <a:off x="5732126"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2">
            <a:extLst>
              <a:ext uri="{FF2B5EF4-FFF2-40B4-BE49-F238E27FC236}">
                <a16:creationId xmlns:a16="http://schemas.microsoft.com/office/drawing/2014/main" id="{EA981C2C-E0DD-29A7-8209-50D664881524}"/>
              </a:ext>
            </a:extLst>
          </p:cNvPr>
          <p:cNvSpPr>
            <a:spLocks noGrp="1"/>
          </p:cNvSpPr>
          <p:nvPr>
            <p:ph type="dt" sz="half" idx="15"/>
          </p:nvPr>
        </p:nvSpPr>
        <p:spPr>
          <a:xfrm rot="5400000">
            <a:off x="-997745" y="4687095"/>
            <a:ext cx="2706690" cy="365125"/>
          </a:xfrm>
        </p:spPr>
        <p:txBody>
          <a:bodyPr/>
          <a:lstStyle/>
          <a:p>
            <a:fld id="{7FA43F5B-065E-43CE-B3FD-98C48A6F94D7}" type="datetime1">
              <a:rPr lang="en-US" smtClean="0"/>
              <a:pPr/>
              <a:t>10/22/2025</a:t>
            </a:fld>
            <a:endParaRPr lang="en-US" dirty="0"/>
          </a:p>
        </p:txBody>
      </p:sp>
      <p:sp>
        <p:nvSpPr>
          <p:cNvPr id="6" name="Footer Placeholder 4">
            <a:extLst>
              <a:ext uri="{FF2B5EF4-FFF2-40B4-BE49-F238E27FC236}">
                <a16:creationId xmlns:a16="http://schemas.microsoft.com/office/drawing/2014/main" id="{D205369F-8CCB-402F-9055-2BF12262B54D}"/>
              </a:ext>
            </a:extLst>
          </p:cNvPr>
          <p:cNvSpPr>
            <a:spLocks noGrp="1"/>
          </p:cNvSpPr>
          <p:nvPr>
            <p:ph type="ftr" sz="quarter" idx="16"/>
          </p:nvPr>
        </p:nvSpPr>
        <p:spPr>
          <a:xfrm rot="16200000" flipH="1">
            <a:off x="-1131161" y="1592957"/>
            <a:ext cx="2973522" cy="365125"/>
          </a:xfrm>
        </p:spPr>
        <p:txBody>
          <a:bodyPr/>
          <a:lstStyle/>
          <a:p>
            <a:r>
              <a:rPr lang="en-US" dirty="0"/>
              <a:t>Sample Footer Text</a:t>
            </a:r>
          </a:p>
        </p:txBody>
      </p:sp>
      <p:sp>
        <p:nvSpPr>
          <p:cNvPr id="7" name="Slide Number Placeholder 5">
            <a:extLst>
              <a:ext uri="{FF2B5EF4-FFF2-40B4-BE49-F238E27FC236}">
                <a16:creationId xmlns:a16="http://schemas.microsoft.com/office/drawing/2014/main" id="{133591F2-4BD3-37D0-B00E-B2CD5F47A36C}"/>
              </a:ext>
            </a:extLst>
          </p:cNvPr>
          <p:cNvSpPr>
            <a:spLocks noGrp="1"/>
          </p:cNvSpPr>
          <p:nvPr>
            <p:ph type="sldNum" sz="quarter" idx="17"/>
          </p:nvPr>
        </p:nvSpPr>
        <p:spPr>
          <a:xfrm>
            <a:off x="51117" y="6356350"/>
            <a:ext cx="574620" cy="365125"/>
          </a:xfrm>
        </p:spPr>
        <p:txBody>
          <a:bodyPr/>
          <a:lstStyle/>
          <a:p>
            <a:fld id="{2DE90F28-AFBB-4AB2-AA79-6D3F72ED131B}" type="slidenum">
              <a:rPr lang="en-US" smtClean="0"/>
              <a:pPr/>
              <a:t>‹#›</a:t>
            </a:fld>
            <a:endParaRPr lang="en-US" dirty="0"/>
          </a:p>
        </p:txBody>
      </p:sp>
    </p:spTree>
    <p:extLst>
      <p:ext uri="{BB962C8B-B14F-4D97-AF65-F5344CB8AC3E}">
        <p14:creationId xmlns:p14="http://schemas.microsoft.com/office/powerpoint/2010/main" val="36118195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ontent with Picture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320040"/>
            <a:ext cx="4572000" cy="932688"/>
          </a:xfrm>
        </p:spPr>
        <p:txBody>
          <a:bodyPr anchor="b"/>
          <a:lstStyle>
            <a:lvl1pPr>
              <a:defRPr sz="3200">
                <a:solidFill>
                  <a:schemeClr val="tx1"/>
                </a:solidFill>
              </a:defRPr>
            </a:lvl1pPr>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31520" y="1380744"/>
            <a:ext cx="4572000" cy="498348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5917720" y="0"/>
            <a:ext cx="6274279" cy="6858000"/>
          </a:xfrm>
          <a:blipFill>
            <a:blip r:embed="rId2">
              <a:alphaModFix amt="70000"/>
              <a:extLst>
                <a:ext uri="{28A0092B-C50C-407E-A947-70E740481C1C}">
                  <a14:useLocalDpi xmlns:a14="http://schemas.microsoft.com/office/drawing/2010/main" val="0"/>
                </a:ext>
              </a:extLst>
            </a:blip>
            <a:stretch>
              <a:fillRect/>
            </a:stretch>
          </a:blipFill>
        </p:spPr>
        <p:txBody>
          <a:bodyPr/>
          <a:lstStyle>
            <a:lvl1pPr>
              <a:defRPr>
                <a:solidFill>
                  <a:schemeClr val="tx1"/>
                </a:solidFill>
              </a:defRPr>
            </a:lvl1pPr>
          </a:lstStyle>
          <a:p>
            <a:r>
              <a:rPr lang="en-US" dirty="0"/>
              <a:t> </a:t>
            </a:r>
          </a:p>
        </p:txBody>
      </p:sp>
      <p:cxnSp>
        <p:nvCxnSpPr>
          <p:cNvPr id="5" name="Straight Connector 4">
            <a:extLst>
              <a:ext uri="{FF2B5EF4-FFF2-40B4-BE49-F238E27FC236}">
                <a16:creationId xmlns:a16="http://schemas.microsoft.com/office/drawing/2014/main" id="{B18BEB48-A052-9364-6EF6-F698004CA571}"/>
              </a:ext>
              <a:ext uri="{C183D7F6-B498-43B3-948B-1728B52AA6E4}">
                <adec:decorative xmlns:adec="http://schemas.microsoft.com/office/drawing/2017/decorative" val="1"/>
              </a:ext>
            </a:extLst>
          </p:cNvPr>
          <p:cNvCxnSpPr>
            <a:cxnSpLocks/>
          </p:cNvCxnSpPr>
          <p:nvPr userDrawn="1"/>
        </p:nvCxnSpPr>
        <p:spPr>
          <a:xfrm>
            <a:off x="5911724"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2">
            <a:extLst>
              <a:ext uri="{FF2B5EF4-FFF2-40B4-BE49-F238E27FC236}">
                <a16:creationId xmlns:a16="http://schemas.microsoft.com/office/drawing/2014/main" id="{417D8113-ECE6-D6F5-9CA4-C96A535F4799}"/>
              </a:ext>
            </a:extLst>
          </p:cNvPr>
          <p:cNvSpPr>
            <a:spLocks noGrp="1"/>
          </p:cNvSpPr>
          <p:nvPr>
            <p:ph type="dt" sz="half" idx="15"/>
          </p:nvPr>
        </p:nvSpPr>
        <p:spPr>
          <a:xfrm rot="5400000">
            <a:off x="-997745" y="4687095"/>
            <a:ext cx="2706690" cy="365125"/>
          </a:xfrm>
        </p:spPr>
        <p:txBody>
          <a:bodyPr/>
          <a:lstStyle/>
          <a:p>
            <a:fld id="{7FA43F5B-065E-43CE-B3FD-98C48A6F94D7}" type="datetime1">
              <a:rPr lang="en-US" smtClean="0"/>
              <a:pPr/>
              <a:t>10/22/2025</a:t>
            </a:fld>
            <a:endParaRPr lang="en-US" dirty="0"/>
          </a:p>
        </p:txBody>
      </p:sp>
      <p:sp>
        <p:nvSpPr>
          <p:cNvPr id="6" name="Footer Placeholder 4">
            <a:extLst>
              <a:ext uri="{FF2B5EF4-FFF2-40B4-BE49-F238E27FC236}">
                <a16:creationId xmlns:a16="http://schemas.microsoft.com/office/drawing/2014/main" id="{629A0137-F97A-8194-464D-3B7D4814A8AE}"/>
              </a:ext>
            </a:extLst>
          </p:cNvPr>
          <p:cNvSpPr>
            <a:spLocks noGrp="1"/>
          </p:cNvSpPr>
          <p:nvPr>
            <p:ph type="ftr" sz="quarter" idx="16"/>
          </p:nvPr>
        </p:nvSpPr>
        <p:spPr>
          <a:xfrm rot="16200000" flipH="1">
            <a:off x="-1131161" y="1592957"/>
            <a:ext cx="2973522" cy="365125"/>
          </a:xfrm>
        </p:spPr>
        <p:txBody>
          <a:bodyPr/>
          <a:lstStyle/>
          <a:p>
            <a:r>
              <a:rPr lang="en-US" dirty="0"/>
              <a:t>Sample Footer Text</a:t>
            </a:r>
          </a:p>
        </p:txBody>
      </p:sp>
      <p:sp>
        <p:nvSpPr>
          <p:cNvPr id="7" name="Slide Number Placeholder 5">
            <a:extLst>
              <a:ext uri="{FF2B5EF4-FFF2-40B4-BE49-F238E27FC236}">
                <a16:creationId xmlns:a16="http://schemas.microsoft.com/office/drawing/2014/main" id="{E3FE5686-63A9-B1A1-5734-F96A96514650}"/>
              </a:ext>
            </a:extLst>
          </p:cNvPr>
          <p:cNvSpPr>
            <a:spLocks noGrp="1"/>
          </p:cNvSpPr>
          <p:nvPr>
            <p:ph type="sldNum" sz="quarter" idx="17"/>
          </p:nvPr>
        </p:nvSpPr>
        <p:spPr>
          <a:xfrm>
            <a:off x="51117" y="6356350"/>
            <a:ext cx="574620" cy="365125"/>
          </a:xfrm>
        </p:spPr>
        <p:txBody>
          <a:bodyPr/>
          <a:lstStyle/>
          <a:p>
            <a:fld id="{2DE90F28-AFBB-4AB2-AA79-6D3F72ED131B}" type="slidenum">
              <a:rPr lang="en-US" smtClean="0"/>
              <a:pPr/>
              <a:t>‹#›</a:t>
            </a:fld>
            <a:endParaRPr lang="en-US" dirty="0"/>
          </a:p>
        </p:txBody>
      </p:sp>
    </p:spTree>
    <p:extLst>
      <p:ext uri="{BB962C8B-B14F-4D97-AF65-F5344CB8AC3E}">
        <p14:creationId xmlns:p14="http://schemas.microsoft.com/office/powerpoint/2010/main" val="37151718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046720" y="583413"/>
            <a:ext cx="3566160" cy="1527048"/>
          </a:xfrm>
        </p:spPr>
        <p:txBody>
          <a:bodyPr anchor="b">
            <a:normAutofit/>
          </a:bodyPr>
          <a:lstStyle>
            <a:lvl1pPr>
              <a:defRPr sz="3200">
                <a:solidFill>
                  <a:schemeClr val="tx1"/>
                </a:solidFill>
              </a:defRPr>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0"/>
            <a:ext cx="7584144" cy="6858000"/>
          </a:xfrm>
          <a:blipFill>
            <a:blip r:embed="rId2">
              <a:alphaModFix amt="70000"/>
              <a:extLst>
                <a:ext uri="{28A0092B-C50C-407E-A947-70E740481C1C}">
                  <a14:useLocalDpi xmlns:a14="http://schemas.microsoft.com/office/drawing/2010/main" val="0"/>
                </a:ext>
              </a:extLst>
            </a:blip>
            <a:stretch>
              <a:fillRect/>
            </a:stretch>
          </a:blipFill>
        </p:spPr>
        <p:txBody>
          <a:bodyPr/>
          <a:lstStyle>
            <a:lvl1pPr>
              <a:defRPr>
                <a:solidFill>
                  <a:schemeClr val="tx1"/>
                </a:solidFill>
              </a:defRPr>
            </a:lvl1pPr>
          </a:lstStyle>
          <a:p>
            <a:r>
              <a:rPr lang="en-US" dirty="0"/>
              <a:t> </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8046720" y="2212975"/>
            <a:ext cx="3566160" cy="409575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C1F1B67D-ECBB-854F-CC29-CAAA9DB18E34}"/>
              </a:ext>
              <a:ext uri="{C183D7F6-B498-43B3-948B-1728B52AA6E4}">
                <adec:decorative xmlns:adec="http://schemas.microsoft.com/office/drawing/2017/decorative" val="1"/>
              </a:ext>
            </a:extLst>
          </p:cNvPr>
          <p:cNvCxnSpPr>
            <a:cxnSpLocks/>
          </p:cNvCxnSpPr>
          <p:nvPr userDrawn="1"/>
        </p:nvCxnSpPr>
        <p:spPr>
          <a:xfrm>
            <a:off x="7582129"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B4A8E04B-FD21-4A20-D196-257B310FD4B4}"/>
              </a:ext>
            </a:extLst>
          </p:cNvPr>
          <p:cNvSpPr>
            <a:spLocks noGrp="1"/>
          </p:cNvSpPr>
          <p:nvPr>
            <p:ph type="dt" sz="half" idx="15"/>
          </p:nvPr>
        </p:nvSpPr>
        <p:spPr>
          <a:xfrm rot="5400000">
            <a:off x="10425981" y="4687095"/>
            <a:ext cx="2706690" cy="365125"/>
          </a:xfrm>
        </p:spPr>
        <p:txBody>
          <a:bodyPr/>
          <a:lstStyle/>
          <a:p>
            <a:fld id="{7FA43F5B-065E-43CE-B3FD-98C48A6F94D7}" type="datetime1">
              <a:rPr lang="en-US" smtClean="0"/>
              <a:pPr/>
              <a:t>10/22/2025</a:t>
            </a:fld>
            <a:endParaRPr lang="en-US" dirty="0"/>
          </a:p>
        </p:txBody>
      </p:sp>
      <p:sp>
        <p:nvSpPr>
          <p:cNvPr id="9" name="Footer Placeholder 8">
            <a:extLst>
              <a:ext uri="{FF2B5EF4-FFF2-40B4-BE49-F238E27FC236}">
                <a16:creationId xmlns:a16="http://schemas.microsoft.com/office/drawing/2014/main" id="{4FB7A9C8-9922-276E-D7E7-BA37C3C590DA}"/>
              </a:ext>
            </a:extLst>
          </p:cNvPr>
          <p:cNvSpPr>
            <a:spLocks noGrp="1"/>
          </p:cNvSpPr>
          <p:nvPr>
            <p:ph type="ftr" sz="quarter" idx="16"/>
          </p:nvPr>
        </p:nvSpPr>
        <p:spPr>
          <a:xfrm rot="16200000" flipH="1">
            <a:off x="10292565" y="1592957"/>
            <a:ext cx="2973522" cy="365125"/>
          </a:xfrm>
        </p:spPr>
        <p:txBody>
          <a:bodyPr/>
          <a:lstStyle/>
          <a:p>
            <a:r>
              <a:rPr lang="en-US" dirty="0"/>
              <a:t>Sample Footer Text</a:t>
            </a:r>
          </a:p>
        </p:txBody>
      </p:sp>
      <p:sp>
        <p:nvSpPr>
          <p:cNvPr id="10" name="Slide Number Placeholder 9">
            <a:extLst>
              <a:ext uri="{FF2B5EF4-FFF2-40B4-BE49-F238E27FC236}">
                <a16:creationId xmlns:a16="http://schemas.microsoft.com/office/drawing/2014/main" id="{C7BD9853-F841-5935-2E22-F5DA78B10918}"/>
              </a:ext>
            </a:extLst>
          </p:cNvPr>
          <p:cNvSpPr>
            <a:spLocks noGrp="1"/>
          </p:cNvSpPr>
          <p:nvPr>
            <p:ph type="sldNum" sz="quarter" idx="17"/>
          </p:nvPr>
        </p:nvSpPr>
        <p:spPr/>
        <p:txBody>
          <a:bodyPr/>
          <a:lstStyle/>
          <a:p>
            <a:fld id="{2DE90F28-AFBB-4AB2-AA79-6D3F72ED131B}" type="slidenum">
              <a:rPr lang="en-US" smtClean="0"/>
              <a:pPr/>
              <a:t>‹#›</a:t>
            </a:fld>
            <a:endParaRPr lang="en-US" dirty="0"/>
          </a:p>
        </p:txBody>
      </p:sp>
    </p:spTree>
    <p:extLst>
      <p:ext uri="{BB962C8B-B14F-4D97-AF65-F5344CB8AC3E}">
        <p14:creationId xmlns:p14="http://schemas.microsoft.com/office/powerpoint/2010/main" val="5162017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ent with Picture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583413"/>
            <a:ext cx="3401568" cy="1527048"/>
          </a:xfrm>
        </p:spPr>
        <p:txBody>
          <a:bodyPr anchor="b">
            <a:normAutofit/>
          </a:bodyPr>
          <a:lstStyle>
            <a:lvl1pPr>
              <a:defRPr sz="3200">
                <a:solidFill>
                  <a:schemeClr val="tx1"/>
                </a:solidFill>
              </a:defRPr>
            </a:lvl1pPr>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31520" y="2212975"/>
            <a:ext cx="3401568" cy="409575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4761780" y="0"/>
            <a:ext cx="7430219" cy="6858000"/>
          </a:xfrm>
          <a:blipFill>
            <a:blip r:embed="rId2">
              <a:alphaModFix amt="70000"/>
              <a:extLst>
                <a:ext uri="{28A0092B-C50C-407E-A947-70E740481C1C}">
                  <a14:useLocalDpi xmlns:a14="http://schemas.microsoft.com/office/drawing/2010/main" val="0"/>
                </a:ext>
              </a:extLst>
            </a:blip>
            <a:stretch>
              <a:fillRect/>
            </a:stretch>
          </a:blipFill>
        </p:spPr>
        <p:txBody>
          <a:bodyPr/>
          <a:lstStyle>
            <a:lvl1pPr>
              <a:defRPr lang="en-US"/>
            </a:lvl1pPr>
          </a:lstStyle>
          <a:p>
            <a:r>
              <a:rPr lang="en-US" dirty="0"/>
              <a:t> </a:t>
            </a:r>
          </a:p>
        </p:txBody>
      </p:sp>
      <p:cxnSp>
        <p:nvCxnSpPr>
          <p:cNvPr id="5" name="Straight Connector 4">
            <a:extLst>
              <a:ext uri="{FF2B5EF4-FFF2-40B4-BE49-F238E27FC236}">
                <a16:creationId xmlns:a16="http://schemas.microsoft.com/office/drawing/2014/main" id="{E88ED8BF-3BC1-C0A7-67E1-8F6CE5DBA66D}"/>
              </a:ext>
              <a:ext uri="{C183D7F6-B498-43B3-948B-1728B52AA6E4}">
                <adec:decorative xmlns:adec="http://schemas.microsoft.com/office/drawing/2017/decorative" val="1"/>
              </a:ext>
            </a:extLst>
          </p:cNvPr>
          <p:cNvCxnSpPr>
            <a:cxnSpLocks/>
          </p:cNvCxnSpPr>
          <p:nvPr userDrawn="1"/>
        </p:nvCxnSpPr>
        <p:spPr>
          <a:xfrm>
            <a:off x="4748153"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Date Placeholder 2">
            <a:extLst>
              <a:ext uri="{FF2B5EF4-FFF2-40B4-BE49-F238E27FC236}">
                <a16:creationId xmlns:a16="http://schemas.microsoft.com/office/drawing/2014/main" id="{72C41D87-A2F7-832F-EE5D-4A82C0898306}"/>
              </a:ext>
            </a:extLst>
          </p:cNvPr>
          <p:cNvSpPr>
            <a:spLocks noGrp="1"/>
          </p:cNvSpPr>
          <p:nvPr>
            <p:ph type="dt" sz="half" idx="15"/>
          </p:nvPr>
        </p:nvSpPr>
        <p:spPr>
          <a:xfrm rot="5400000">
            <a:off x="-997745" y="4687095"/>
            <a:ext cx="2706690" cy="365125"/>
          </a:xfrm>
        </p:spPr>
        <p:txBody>
          <a:bodyPr/>
          <a:lstStyle/>
          <a:p>
            <a:fld id="{7FA43F5B-065E-43CE-B3FD-98C48A6F94D7}" type="datetime1">
              <a:rPr lang="en-US" smtClean="0"/>
              <a:pPr/>
              <a:t>10/22/2025</a:t>
            </a:fld>
            <a:endParaRPr lang="en-US" dirty="0"/>
          </a:p>
        </p:txBody>
      </p:sp>
      <p:sp>
        <p:nvSpPr>
          <p:cNvPr id="6" name="Footer Placeholder 4">
            <a:extLst>
              <a:ext uri="{FF2B5EF4-FFF2-40B4-BE49-F238E27FC236}">
                <a16:creationId xmlns:a16="http://schemas.microsoft.com/office/drawing/2014/main" id="{B2FFE48E-EFB9-58B7-9159-E1F3B1F35D72}"/>
              </a:ext>
            </a:extLst>
          </p:cNvPr>
          <p:cNvSpPr>
            <a:spLocks noGrp="1"/>
          </p:cNvSpPr>
          <p:nvPr>
            <p:ph type="ftr" sz="quarter" idx="16"/>
          </p:nvPr>
        </p:nvSpPr>
        <p:spPr>
          <a:xfrm rot="16200000" flipH="1">
            <a:off x="-1131161" y="1592957"/>
            <a:ext cx="2973522" cy="365125"/>
          </a:xfrm>
        </p:spPr>
        <p:txBody>
          <a:bodyPr/>
          <a:lstStyle/>
          <a:p>
            <a:r>
              <a:rPr lang="en-US" dirty="0"/>
              <a:t>Sample Footer Text</a:t>
            </a:r>
          </a:p>
        </p:txBody>
      </p:sp>
      <p:sp>
        <p:nvSpPr>
          <p:cNvPr id="7" name="Slide Number Placeholder 5">
            <a:extLst>
              <a:ext uri="{FF2B5EF4-FFF2-40B4-BE49-F238E27FC236}">
                <a16:creationId xmlns:a16="http://schemas.microsoft.com/office/drawing/2014/main" id="{C03AB52F-F281-1BB9-9D9F-9FC67E6B879C}"/>
              </a:ext>
            </a:extLst>
          </p:cNvPr>
          <p:cNvSpPr>
            <a:spLocks noGrp="1"/>
          </p:cNvSpPr>
          <p:nvPr>
            <p:ph type="sldNum" sz="quarter" idx="17"/>
          </p:nvPr>
        </p:nvSpPr>
        <p:spPr>
          <a:xfrm>
            <a:off x="51117" y="6356350"/>
            <a:ext cx="574620" cy="365125"/>
          </a:xfrm>
        </p:spPr>
        <p:txBody>
          <a:bodyPr/>
          <a:lstStyle/>
          <a:p>
            <a:fld id="{2DE90F28-AFBB-4AB2-AA79-6D3F72ED131B}" type="slidenum">
              <a:rPr lang="en-US" smtClean="0"/>
              <a:pPr/>
              <a:t>‹#›</a:t>
            </a:fld>
            <a:endParaRPr lang="en-US" dirty="0"/>
          </a:p>
        </p:txBody>
      </p:sp>
    </p:spTree>
    <p:extLst>
      <p:ext uri="{BB962C8B-B14F-4D97-AF65-F5344CB8AC3E}">
        <p14:creationId xmlns:p14="http://schemas.microsoft.com/office/powerpoint/2010/main" val="2071041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09600" y="5218032"/>
            <a:ext cx="10972800" cy="786384"/>
          </a:xfrm>
        </p:spPr>
        <p:txBody>
          <a:bodyPr anchor="b">
            <a:normAutofit/>
          </a:bodyPr>
          <a:lstStyle>
            <a:lvl1pPr algn="ctr">
              <a:defRPr sz="440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09600" y="5972629"/>
            <a:ext cx="10972800" cy="480373"/>
          </a:xfrm>
        </p:spPr>
        <p:txBody>
          <a:bodyPr anchor="t">
            <a:normAutofit/>
          </a:bodyPr>
          <a:lstStyle>
            <a:lvl1pPr marL="0" indent="0" algn="ctr">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0" y="0"/>
            <a:ext cx="12191999" cy="4986425"/>
          </a:xfrm>
          <a:blipFill>
            <a:blip r:embed="rId2">
              <a:alphaModFix amt="70000"/>
              <a:extLst>
                <a:ext uri="{28A0092B-C50C-407E-A947-70E740481C1C}">
                  <a14:useLocalDpi xmlns:a14="http://schemas.microsoft.com/office/drawing/2010/main" val="0"/>
                </a:ext>
              </a:extLst>
            </a:blip>
            <a:stretch>
              <a:fillRect/>
            </a:stretch>
          </a:blipFill>
        </p:spPr>
        <p:txBody>
          <a:bodyPr/>
          <a:lstStyle>
            <a:lvl1pPr>
              <a:defRPr>
                <a:solidFill>
                  <a:schemeClr val="tx1"/>
                </a:solidFill>
              </a:defRPr>
            </a:lvl1pPr>
          </a:lstStyle>
          <a:p>
            <a:r>
              <a:rPr lang="en-US" dirty="0"/>
              <a:t> </a:t>
            </a:r>
          </a:p>
        </p:txBody>
      </p:sp>
      <p:sp>
        <p:nvSpPr>
          <p:cNvPr id="6" name="Footer Placeholder 5">
            <a:extLst>
              <a:ext uri="{FF2B5EF4-FFF2-40B4-BE49-F238E27FC236}">
                <a16:creationId xmlns:a16="http://schemas.microsoft.com/office/drawing/2014/main" id="{8C88BD73-E6AB-68A9-F41B-313E0C44777C}"/>
              </a:ext>
            </a:extLst>
          </p:cNvPr>
          <p:cNvSpPr>
            <a:spLocks noGrp="1"/>
          </p:cNvSpPr>
          <p:nvPr>
            <p:ph type="ftr" sz="quarter" idx="15"/>
          </p:nvPr>
        </p:nvSpPr>
        <p:spPr>
          <a:xfrm rot="16200000">
            <a:off x="-396119" y="5787191"/>
            <a:ext cx="1503444"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BEAA6162-61A3-2C41-311C-F407FC4B4DA9}"/>
              </a:ext>
            </a:extLst>
          </p:cNvPr>
          <p:cNvSpPr>
            <a:spLocks noGrp="1"/>
          </p:cNvSpPr>
          <p:nvPr>
            <p:ph type="dt" sz="half" idx="14"/>
          </p:nvPr>
        </p:nvSpPr>
        <p:spPr/>
        <p:txBody>
          <a:bodyPr/>
          <a:lstStyle/>
          <a:p>
            <a:fld id="{7FA43F5B-065E-43CE-B3FD-98C48A6F94D7}" type="datetime1">
              <a:rPr lang="en-US" smtClean="0"/>
              <a:t>10/22/2025</a:t>
            </a:fld>
            <a:endParaRPr lang="en-US" dirty="0"/>
          </a:p>
        </p:txBody>
      </p:sp>
      <p:cxnSp>
        <p:nvCxnSpPr>
          <p:cNvPr id="4" name="Straight Connector 3">
            <a:extLst>
              <a:ext uri="{FF2B5EF4-FFF2-40B4-BE49-F238E27FC236}">
                <a16:creationId xmlns:a16="http://schemas.microsoft.com/office/drawing/2014/main" id="{1DABF624-39B6-C7A2-98E7-26593626B429}"/>
              </a:ext>
              <a:ext uri="{C183D7F6-B498-43B3-948B-1728B52AA6E4}">
                <adec:decorative xmlns:adec="http://schemas.microsoft.com/office/drawing/2017/decorative" val="1"/>
              </a:ext>
            </a:extLst>
          </p:cNvPr>
          <p:cNvCxnSpPr>
            <a:cxnSpLocks/>
          </p:cNvCxnSpPr>
          <p:nvPr userDrawn="1"/>
        </p:nvCxnSpPr>
        <p:spPr>
          <a:xfrm flipH="1">
            <a:off x="4" y="498994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BE6B102F-64E7-9387-1F8F-DB4AC825773A}"/>
              </a:ext>
            </a:extLst>
          </p:cNvPr>
          <p:cNvSpPr>
            <a:spLocks noGrp="1"/>
          </p:cNvSpPr>
          <p:nvPr>
            <p:ph type="sldNum" sz="quarter" idx="16"/>
          </p:nvPr>
        </p:nvSpPr>
        <p:spPr/>
        <p:txBody>
          <a:bodyPr/>
          <a:lstStyle/>
          <a:p>
            <a:fld id="{2DE90F28-AFBB-4AB2-AA79-6D3F72ED131B}" type="slidenum">
              <a:rPr lang="en-US" smtClean="0"/>
              <a:t>‹#›</a:t>
            </a:fld>
            <a:endParaRPr lang="en-US" dirty="0"/>
          </a:p>
        </p:txBody>
      </p:sp>
    </p:spTree>
    <p:extLst>
      <p:ext uri="{BB962C8B-B14F-4D97-AF65-F5344CB8AC3E}">
        <p14:creationId xmlns:p14="http://schemas.microsoft.com/office/powerpoint/2010/main" val="319370500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tent with Picture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5012268"/>
            <a:ext cx="3739896" cy="1390330"/>
          </a:xfrm>
        </p:spPr>
        <p:txBody>
          <a:bodyPr anchor="t">
            <a:normAutofit/>
          </a:bodyPr>
          <a:lstStyle>
            <a:lvl1pPr>
              <a:defRPr sz="3200">
                <a:solidFill>
                  <a:schemeClr val="tx1"/>
                </a:solidFill>
              </a:defRPr>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12192000" cy="4635132"/>
          </a:xfrm>
          <a:blipFill>
            <a:blip r:embed="rId2">
              <a:alphaModFix amt="70000"/>
              <a:extLst>
                <a:ext uri="{28A0092B-C50C-407E-A947-70E740481C1C}">
                  <a14:useLocalDpi xmlns:a14="http://schemas.microsoft.com/office/drawing/2010/main" val="0"/>
                </a:ext>
              </a:extLst>
            </a:blip>
            <a:stretch>
              <a:fillRect/>
            </a:stretch>
          </a:blipFill>
        </p:spPr>
        <p:txBody>
          <a:bodyPr/>
          <a:lstStyle>
            <a:lvl1pPr>
              <a:defRPr>
                <a:solidFill>
                  <a:schemeClr val="tx1"/>
                </a:solidFill>
              </a:defRPr>
            </a:lvl1pPr>
          </a:lstStyle>
          <a:p>
            <a:r>
              <a:rPr lang="en-US" dirty="0"/>
              <a:t> </a:t>
            </a:r>
          </a:p>
        </p:txBody>
      </p:sp>
      <p:sp>
        <p:nvSpPr>
          <p:cNvPr id="4" name="Footer Placeholder 5">
            <a:extLst>
              <a:ext uri="{FF2B5EF4-FFF2-40B4-BE49-F238E27FC236}">
                <a16:creationId xmlns:a16="http://schemas.microsoft.com/office/drawing/2014/main" id="{485E715F-A05B-F2BC-ABF4-447E9B58E0C2}"/>
              </a:ext>
            </a:extLst>
          </p:cNvPr>
          <p:cNvSpPr>
            <a:spLocks noGrp="1"/>
          </p:cNvSpPr>
          <p:nvPr>
            <p:ph type="ftr" sz="quarter" idx="15"/>
          </p:nvPr>
        </p:nvSpPr>
        <p:spPr>
          <a:xfrm rot="16200000">
            <a:off x="-499001" y="5684309"/>
            <a:ext cx="1709209" cy="365125"/>
          </a:xfrm>
        </p:spPr>
        <p:txBody>
          <a:bodyPr/>
          <a:lstStyle/>
          <a:p>
            <a:r>
              <a:rPr lang="en-US" dirty="0"/>
              <a:t>Sample Footer Text</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846320" y="5012267"/>
            <a:ext cx="6400800" cy="1390330"/>
          </a:xfrm>
        </p:spPr>
        <p:txBody>
          <a:bodyPr>
            <a:noAutofit/>
          </a:bodyPr>
          <a:lstStyle>
            <a:lvl1pPr marL="0" indent="0">
              <a:buFont typeface="Arial" panose="020B0604020202020204" pitchFamily="34" charset="0"/>
              <a:buNone/>
              <a:defRPr sz="1800">
                <a:solidFill>
                  <a:schemeClr val="tx1"/>
                </a:solidFill>
              </a:defRPr>
            </a:lvl1pPr>
            <a:lvl2pPr marL="228600" indent="0">
              <a:buFont typeface="Arial" panose="020B0604020202020204" pitchFamily="34" charset="0"/>
              <a:buNone/>
              <a:defRPr sz="1600">
                <a:solidFill>
                  <a:schemeClr val="tx1"/>
                </a:solidFill>
              </a:defRPr>
            </a:lvl2pPr>
            <a:lvl3pPr marL="457200" indent="0">
              <a:buFont typeface="Arial" panose="020B0604020202020204" pitchFamily="34" charset="0"/>
              <a:buNone/>
              <a:defRPr sz="1400">
                <a:solidFill>
                  <a:schemeClr val="tx1"/>
                </a:solidFill>
              </a:defRPr>
            </a:lvl3pPr>
            <a:lvl4pPr marL="685800" indent="0">
              <a:buFont typeface="Arial" panose="020B0604020202020204" pitchFamily="34" charset="0"/>
              <a:buNone/>
              <a:defRPr sz="1200">
                <a:solidFill>
                  <a:schemeClr val="tx1"/>
                </a:solidFill>
              </a:defRPr>
            </a:lvl4pPr>
            <a:lvl5pPr marL="914400" indent="0">
              <a:buFont typeface="Arial" panose="020B0604020202020204" pitchFamily="34" charset="0"/>
              <a:buNone/>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rot="5400000">
            <a:off x="11173959" y="5435073"/>
            <a:ext cx="1210734" cy="365125"/>
          </a:xfrm>
        </p:spPr>
        <p:txBody>
          <a:bodyPr/>
          <a:lstStyle>
            <a:lvl1pPr>
              <a:defRPr>
                <a:solidFill>
                  <a:schemeClr val="tx1"/>
                </a:solidFill>
              </a:defRPr>
            </a:lvl1pPr>
          </a:lstStyle>
          <a:p>
            <a:fld id="{ADC8C146-0A20-4029-98D5-9A42EEDF8B24}" type="datetime1">
              <a:rPr lang="en-US" smtClean="0"/>
              <a:pPr/>
              <a:t>10/22/2025</a:t>
            </a:fld>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3" name="Straight Connector 2">
            <a:extLst>
              <a:ext uri="{FF2B5EF4-FFF2-40B4-BE49-F238E27FC236}">
                <a16:creationId xmlns:a16="http://schemas.microsoft.com/office/drawing/2014/main" id="{2A2B6090-1D21-5610-7943-4C4F96A6C767}"/>
              </a:ext>
              <a:ext uri="{C183D7F6-B498-43B3-948B-1728B52AA6E4}">
                <adec:decorative xmlns:adec="http://schemas.microsoft.com/office/drawing/2017/decorative" val="1"/>
              </a:ext>
            </a:extLst>
          </p:cNvPr>
          <p:cNvCxnSpPr>
            <a:cxnSpLocks/>
          </p:cNvCxnSpPr>
          <p:nvPr/>
        </p:nvCxnSpPr>
        <p:spPr>
          <a:xfrm flipH="1">
            <a:off x="0" y="463823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56464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4162317"/>
            <a:ext cx="2953618" cy="1892808"/>
          </a:xfrm>
        </p:spPr>
        <p:txBody>
          <a:bodyPr anchor="t">
            <a:normAutofit/>
          </a:bodyPr>
          <a:lstStyle>
            <a:lvl1pPr>
              <a:defRPr sz="3200">
                <a:solidFill>
                  <a:schemeClr val="tx1"/>
                </a:solidFill>
              </a:defRPr>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12192000" cy="3778270"/>
          </a:xfrm>
          <a:blipFill>
            <a:blip r:embed="rId2">
              <a:alphaModFix amt="70000"/>
              <a:extLst>
                <a:ext uri="{28A0092B-C50C-407E-A947-70E740481C1C}">
                  <a14:useLocalDpi xmlns:a14="http://schemas.microsoft.com/office/drawing/2010/main" val="0"/>
                </a:ext>
              </a:extLst>
            </a:blip>
            <a:stretch>
              <a:fillRect/>
            </a:stretch>
          </a:blipFill>
        </p:spPr>
        <p:txBody>
          <a:bodyPr/>
          <a:lstStyle>
            <a:lvl1pPr>
              <a:defRPr>
                <a:solidFill>
                  <a:schemeClr val="tx1"/>
                </a:solidFill>
              </a:defRPr>
            </a:lvl1pPr>
          </a:lstStyle>
          <a:p>
            <a:r>
              <a:rPr lang="en-US" dirty="0"/>
              <a:t> </a:t>
            </a:r>
          </a:p>
        </p:txBody>
      </p:sp>
      <p:cxnSp>
        <p:nvCxnSpPr>
          <p:cNvPr id="3" name="Straight Connector 2">
            <a:extLst>
              <a:ext uri="{FF2B5EF4-FFF2-40B4-BE49-F238E27FC236}">
                <a16:creationId xmlns:a16="http://schemas.microsoft.com/office/drawing/2014/main" id="{2405500C-1C2B-4DBE-7BD5-6BEE65AA2531}"/>
              </a:ext>
              <a:ext uri="{C183D7F6-B498-43B3-948B-1728B52AA6E4}">
                <adec:decorative xmlns:adec="http://schemas.microsoft.com/office/drawing/2017/decorative" val="1"/>
              </a:ext>
            </a:extLst>
          </p:cNvPr>
          <p:cNvCxnSpPr>
            <a:cxnSpLocks/>
          </p:cNvCxnSpPr>
          <p:nvPr/>
        </p:nvCxnSpPr>
        <p:spPr>
          <a:xfrm flipH="1">
            <a:off x="0" y="37843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EFC0BAFC-A983-7661-7BE4-9CB4E1AAE80B}"/>
              </a:ext>
            </a:extLst>
          </p:cNvPr>
          <p:cNvSpPr>
            <a:spLocks noGrp="1"/>
          </p:cNvSpPr>
          <p:nvPr>
            <p:ph type="ftr" sz="quarter" idx="16"/>
          </p:nvPr>
        </p:nvSpPr>
        <p:spPr>
          <a:xfrm rot="16200000" flipH="1">
            <a:off x="-923978" y="5259333"/>
            <a:ext cx="2559157" cy="365125"/>
          </a:xfrm>
        </p:spPr>
        <p:txBody>
          <a:bodyPr/>
          <a:lstStyle/>
          <a:p>
            <a:r>
              <a:rPr lang="en-US" dirty="0"/>
              <a:t>Sample Footer Text</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840480" y="4162318"/>
            <a:ext cx="7589520" cy="2240280"/>
          </a:xfrm>
        </p:spPr>
        <p:txBody>
          <a:bodyPr>
            <a:noAutofit/>
          </a:bodyPr>
          <a:lstStyle>
            <a:lvl1pPr marL="0" indent="0">
              <a:buFont typeface="Arial" panose="020B0604020202020204" pitchFamily="34" charset="0"/>
              <a:buNone/>
              <a:defRPr sz="1800">
                <a:solidFill>
                  <a:schemeClr val="tx1"/>
                </a:solidFill>
              </a:defRPr>
            </a:lvl1pPr>
            <a:lvl2pPr marL="514350" indent="-285750">
              <a:buFont typeface="Arial" panose="020B0604020202020204" pitchFamily="34" charset="0"/>
              <a:buChar char="•"/>
              <a:defRPr sz="1600">
                <a:solidFill>
                  <a:schemeClr val="tx1"/>
                </a:solidFill>
              </a:defRPr>
            </a:lvl2pPr>
            <a:lvl3pPr marL="742950" indent="-285750">
              <a:buFont typeface="Arial" panose="020B0604020202020204" pitchFamily="34" charset="0"/>
              <a:buChar char="•"/>
              <a:defRPr sz="1400">
                <a:solidFill>
                  <a:schemeClr val="tx1"/>
                </a:solidFill>
              </a:defRPr>
            </a:lvl3pPr>
            <a:lvl4pPr marL="857250" indent="-171450">
              <a:buFont typeface="Arial" panose="020B0604020202020204" pitchFamily="34" charset="0"/>
              <a:buChar char="•"/>
              <a:defRPr sz="1200">
                <a:solidFill>
                  <a:schemeClr val="tx1"/>
                </a:solidFill>
              </a:defRPr>
            </a:lvl4pPr>
            <a:lvl5pPr marL="1085850" indent="-171450">
              <a:buFont typeface="Arial" panose="020B0604020202020204" pitchFamily="34" charset="0"/>
              <a:buChar cha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8">
            <a:extLst>
              <a:ext uri="{FF2B5EF4-FFF2-40B4-BE49-F238E27FC236}">
                <a16:creationId xmlns:a16="http://schemas.microsoft.com/office/drawing/2014/main" id="{273E16F8-613D-6FF2-3AAE-FB4255DC1EF7}"/>
              </a:ext>
            </a:extLst>
          </p:cNvPr>
          <p:cNvSpPr>
            <a:spLocks noGrp="1"/>
          </p:cNvSpPr>
          <p:nvPr>
            <p:ph type="dt" sz="half" idx="15"/>
          </p:nvPr>
        </p:nvSpPr>
        <p:spPr/>
        <p:txBody>
          <a:bodyPr/>
          <a:lstStyle/>
          <a:p>
            <a:fld id="{7FA43F5B-065E-43CE-B3FD-98C48A6F94D7}" type="datetime1">
              <a:rPr lang="en-US" smtClean="0"/>
              <a:t>10/22/2025</a:t>
            </a:fld>
            <a:endParaRPr lang="en-US" dirty="0"/>
          </a:p>
        </p:txBody>
      </p:sp>
      <p:sp>
        <p:nvSpPr>
          <p:cNvPr id="12" name="Slide Number Placeholder 11">
            <a:extLst>
              <a:ext uri="{FF2B5EF4-FFF2-40B4-BE49-F238E27FC236}">
                <a16:creationId xmlns:a16="http://schemas.microsoft.com/office/drawing/2014/main" id="{64EC89D4-F3C3-252D-E57A-D34A76D8BD1E}"/>
              </a:ext>
            </a:extLst>
          </p:cNvPr>
          <p:cNvSpPr>
            <a:spLocks noGrp="1"/>
          </p:cNvSpPr>
          <p:nvPr>
            <p:ph type="sldNum" sz="quarter" idx="17"/>
          </p:nvPr>
        </p:nvSpPr>
        <p:spPr>
          <a:xfrm>
            <a:off x="11512296" y="6356350"/>
            <a:ext cx="574620" cy="365125"/>
          </a:xfrm>
        </p:spPr>
        <p:txBody>
          <a:bodyPr/>
          <a:lstStyle/>
          <a:p>
            <a:fld id="{2DE90F28-AFBB-4AB2-AA79-6D3F72ED131B}" type="slidenum">
              <a:rPr lang="en-US" smtClean="0"/>
              <a:t>‹#›</a:t>
            </a:fld>
            <a:endParaRPr lang="en-US" dirty="0"/>
          </a:p>
        </p:txBody>
      </p:sp>
    </p:spTree>
    <p:extLst>
      <p:ext uri="{BB962C8B-B14F-4D97-AF65-F5344CB8AC3E}">
        <p14:creationId xmlns:p14="http://schemas.microsoft.com/office/powerpoint/2010/main" val="9697166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ent with Picture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813647"/>
            <a:ext cx="2953618" cy="1892808"/>
          </a:xfrm>
        </p:spPr>
        <p:txBody>
          <a:bodyPr anchor="b" anchorCtr="0">
            <a:normAutofit/>
          </a:bodyPr>
          <a:lstStyle>
            <a:lvl1pPr>
              <a:defRPr sz="3200">
                <a:solidFill>
                  <a:schemeClr val="tx1"/>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D1C5DDB1-0680-6692-8E8B-F9D50E915262}"/>
              </a:ext>
            </a:extLst>
          </p:cNvPr>
          <p:cNvSpPr>
            <a:spLocks noGrp="1"/>
          </p:cNvSpPr>
          <p:nvPr>
            <p:ph type="ftr" sz="quarter" idx="16"/>
          </p:nvPr>
        </p:nvSpPr>
        <p:spPr>
          <a:xfrm rot="16200000" flipH="1">
            <a:off x="-853249" y="1315045"/>
            <a:ext cx="2417698" cy="365125"/>
          </a:xfrm>
        </p:spPr>
        <p:txBody>
          <a:bodyPr/>
          <a:lstStyle>
            <a:lvl1pPr>
              <a:defRPr>
                <a:solidFill>
                  <a:schemeClr val="tx1"/>
                </a:solidFill>
              </a:defRPr>
            </a:lvl1pPr>
          </a:lstStyle>
          <a:p>
            <a:r>
              <a:rPr lang="en-US" dirty="0"/>
              <a:t>Sample Footer Text</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466175"/>
            <a:ext cx="7409228" cy="2240280"/>
          </a:xfrm>
        </p:spPr>
        <p:txBody>
          <a:bodyPr anchor="b" anchorCtr="0">
            <a:noAutofit/>
          </a:bodyPr>
          <a:lstStyle>
            <a:lvl1pPr marL="0" indent="0">
              <a:buFont typeface="Arial" panose="020B0604020202020204" pitchFamily="34" charset="0"/>
              <a:buNone/>
              <a:defRPr sz="1800">
                <a:solidFill>
                  <a:schemeClr val="tx1"/>
                </a:solidFill>
              </a:defRPr>
            </a:lvl1pPr>
            <a:lvl2pPr marL="514350" indent="-285750">
              <a:buFont typeface="Arial" panose="020B0604020202020204" pitchFamily="34" charset="0"/>
              <a:buChar char="•"/>
              <a:defRPr sz="1600">
                <a:solidFill>
                  <a:schemeClr val="tx1"/>
                </a:solidFill>
              </a:defRPr>
            </a:lvl2pPr>
            <a:lvl3pPr marL="742950" indent="-285750">
              <a:buFont typeface="Arial" panose="020B0604020202020204" pitchFamily="34" charset="0"/>
              <a:buChar char="•"/>
              <a:defRPr sz="1400">
                <a:solidFill>
                  <a:schemeClr val="tx1"/>
                </a:solidFill>
              </a:defRPr>
            </a:lvl3pPr>
            <a:lvl4pPr marL="857250" indent="-171450">
              <a:buFont typeface="Arial" panose="020B0604020202020204" pitchFamily="34" charset="0"/>
              <a:buChar char="•"/>
              <a:defRPr sz="1200">
                <a:solidFill>
                  <a:schemeClr val="tx1"/>
                </a:solidFill>
              </a:defRPr>
            </a:lvl4pPr>
            <a:lvl5pPr marL="1085850" indent="-171450">
              <a:buFont typeface="Arial" panose="020B0604020202020204" pitchFamily="34" charset="0"/>
              <a:buChar cha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865DF332-3FBA-2C89-59F5-FA1778C4985A}"/>
              </a:ext>
            </a:extLst>
          </p:cNvPr>
          <p:cNvSpPr>
            <a:spLocks noGrp="1"/>
          </p:cNvSpPr>
          <p:nvPr>
            <p:ph type="dt" sz="half" idx="15"/>
          </p:nvPr>
        </p:nvSpPr>
        <p:spPr>
          <a:xfrm rot="5400000">
            <a:off x="10902234" y="1160706"/>
            <a:ext cx="1754184" cy="365125"/>
          </a:xfrm>
        </p:spPr>
        <p:txBody>
          <a:bodyPr/>
          <a:lstStyle>
            <a:lvl1pPr>
              <a:defRPr>
                <a:solidFill>
                  <a:schemeClr val="tx1"/>
                </a:solidFill>
              </a:defRPr>
            </a:lvl1pPr>
          </a:lstStyle>
          <a:p>
            <a:fld id="{7FA43F5B-065E-43CE-B3FD-98C48A6F94D7}" type="datetime1">
              <a:rPr lang="en-US" smtClean="0"/>
              <a:pPr/>
              <a:t>10/22/2025</a:t>
            </a:fld>
            <a:endParaRPr lang="en-US" dirty="0"/>
          </a:p>
        </p:txBody>
      </p:sp>
      <p:sp>
        <p:nvSpPr>
          <p:cNvPr id="9" name="Slide Number Placeholder 8">
            <a:extLst>
              <a:ext uri="{FF2B5EF4-FFF2-40B4-BE49-F238E27FC236}">
                <a16:creationId xmlns:a16="http://schemas.microsoft.com/office/drawing/2014/main" id="{BB9E9CA5-FE3A-8B3B-FD85-EEC977EA262E}"/>
              </a:ext>
            </a:extLst>
          </p:cNvPr>
          <p:cNvSpPr>
            <a:spLocks noGrp="1"/>
          </p:cNvSpPr>
          <p:nvPr>
            <p:ph type="sldNum" sz="quarter" idx="17"/>
          </p:nvPr>
        </p:nvSpPr>
        <p:spPr>
          <a:xfrm>
            <a:off x="11512296" y="2353708"/>
            <a:ext cx="574620" cy="365125"/>
          </a:xfrm>
        </p:spPr>
        <p:txBody>
          <a:bodyPr/>
          <a:lstStyle>
            <a:lvl1pPr>
              <a:defRPr>
                <a:solidFill>
                  <a:schemeClr val="tx1"/>
                </a:solidFill>
              </a:defRPr>
            </a:lvl1pPr>
          </a:lstStyle>
          <a:p>
            <a:fld id="{2DE90F28-AFBB-4AB2-AA79-6D3F72ED131B}" type="slidenum">
              <a:rPr lang="en-US" smtClean="0"/>
              <a:pPr/>
              <a:t>‹#›</a:t>
            </a:fld>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3079730"/>
            <a:ext cx="12192000" cy="3778270"/>
          </a:xfrm>
          <a:blipFill>
            <a:blip r:embed="rId2">
              <a:alphaModFix amt="70000"/>
              <a:extLst>
                <a:ext uri="{28A0092B-C50C-407E-A947-70E740481C1C}">
                  <a14:useLocalDpi xmlns:a14="http://schemas.microsoft.com/office/drawing/2010/main" val="0"/>
                </a:ext>
              </a:extLst>
            </a:blip>
            <a:stretch>
              <a:fillRect/>
            </a:stretch>
          </a:blipFill>
        </p:spPr>
        <p:txBody>
          <a:bodyPr/>
          <a:lstStyle>
            <a:lvl1pPr>
              <a:defRPr>
                <a:solidFill>
                  <a:schemeClr val="tx1"/>
                </a:solidFill>
              </a:defRPr>
            </a:lvl1pPr>
          </a:lstStyle>
          <a:p>
            <a:r>
              <a:rPr lang="en-US" dirty="0"/>
              <a:t> </a:t>
            </a:r>
          </a:p>
        </p:txBody>
      </p:sp>
      <p:cxnSp>
        <p:nvCxnSpPr>
          <p:cNvPr id="5" name="Straight Connector 4">
            <a:extLst>
              <a:ext uri="{FF2B5EF4-FFF2-40B4-BE49-F238E27FC236}">
                <a16:creationId xmlns:a16="http://schemas.microsoft.com/office/drawing/2014/main" id="{98916A20-C6D4-6297-2A89-F60B0B6DAF9A}"/>
              </a:ext>
              <a:ext uri="{C183D7F6-B498-43B3-948B-1728B52AA6E4}">
                <adec:decorative xmlns:adec="http://schemas.microsoft.com/office/drawing/2017/decorative" val="1"/>
              </a:ext>
            </a:extLst>
          </p:cNvPr>
          <p:cNvCxnSpPr>
            <a:cxnSpLocks/>
          </p:cNvCxnSpPr>
          <p:nvPr userDrawn="1"/>
        </p:nvCxnSpPr>
        <p:spPr>
          <a:xfrm flipH="1">
            <a:off x="0" y="3071719"/>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13778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ontent with Picture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40080" y="5577840"/>
            <a:ext cx="10972802" cy="970463"/>
          </a:xfrm>
        </p:spPr>
        <p:txBody>
          <a:bodyPr anchor="t" anchorCtr="0"/>
          <a:lstStyle>
            <a:lvl1pPr>
              <a:defRPr>
                <a:solidFill>
                  <a:schemeClr val="tx1"/>
                </a:solidFill>
              </a:defRPr>
            </a:lvl1pPr>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10" name="Picture Placeholder 9">
            <a:extLst>
              <a:ext uri="{FF2B5EF4-FFF2-40B4-BE49-F238E27FC236}">
                <a16:creationId xmlns:a16="http://schemas.microsoft.com/office/drawing/2014/main" id="{F715F3DA-3DCE-67E6-E94C-48C96A36C98B}"/>
              </a:ext>
            </a:extLst>
          </p:cNvPr>
          <p:cNvSpPr>
            <a:spLocks noGrp="1"/>
          </p:cNvSpPr>
          <p:nvPr>
            <p:ph type="pic" sz="quarter" idx="13" hasCustomPrompt="1"/>
          </p:nvPr>
        </p:nvSpPr>
        <p:spPr>
          <a:xfrm>
            <a:off x="640080" y="365760"/>
            <a:ext cx="5898743" cy="4425696"/>
          </a:xfrm>
          <a:custGeom>
            <a:avLst/>
            <a:gdLst>
              <a:gd name="connsiteX0" fmla="*/ 2983368 w 6446520"/>
              <a:gd name="connsiteY0" fmla="*/ 0 h 4425696"/>
              <a:gd name="connsiteX1" fmla="*/ 3463152 w 6446520"/>
              <a:gd name="connsiteY1" fmla="*/ 0 h 4425696"/>
              <a:gd name="connsiteX2" fmla="*/ 3552820 w 6446520"/>
              <a:gd name="connsiteY2" fmla="*/ 7008 h 4425696"/>
              <a:gd name="connsiteX3" fmla="*/ 6446520 w 6446520"/>
              <a:gd name="connsiteY3" fmla="*/ 3302772 h 4425696"/>
              <a:gd name="connsiteX4" fmla="*/ 6446520 w 6446520"/>
              <a:gd name="connsiteY4" fmla="*/ 4425696 h 4425696"/>
              <a:gd name="connsiteX5" fmla="*/ 0 w 6446520"/>
              <a:gd name="connsiteY5" fmla="*/ 4425696 h 4425696"/>
              <a:gd name="connsiteX6" fmla="*/ 0 w 6446520"/>
              <a:gd name="connsiteY6" fmla="*/ 3302772 h 4425696"/>
              <a:gd name="connsiteX7" fmla="*/ 2893701 w 6446520"/>
              <a:gd name="connsiteY7" fmla="*/ 7008 h 442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6520" h="4425696">
                <a:moveTo>
                  <a:pt x="2983368" y="0"/>
                </a:moveTo>
                <a:lnTo>
                  <a:pt x="3463152" y="0"/>
                </a:lnTo>
                <a:lnTo>
                  <a:pt x="3552820" y="7008"/>
                </a:lnTo>
                <a:cubicBezTo>
                  <a:pt x="5178169" y="176660"/>
                  <a:pt x="6446520" y="1587478"/>
                  <a:pt x="6446520" y="3302772"/>
                </a:cubicBezTo>
                <a:lnTo>
                  <a:pt x="6446520" y="4425696"/>
                </a:lnTo>
                <a:lnTo>
                  <a:pt x="0" y="4425696"/>
                </a:lnTo>
                <a:lnTo>
                  <a:pt x="0" y="3302772"/>
                </a:lnTo>
                <a:cubicBezTo>
                  <a:pt x="0" y="1587478"/>
                  <a:pt x="1268352" y="176660"/>
                  <a:pt x="2893701" y="7008"/>
                </a:cubicBezTo>
                <a:close/>
              </a:path>
            </a:pathLst>
          </a:custGeom>
          <a:blipFill dpi="0" rotWithShape="1">
            <a:blip r:embed="rId2">
              <a:alphaModFix amt="71000"/>
              <a:extLst>
                <a:ext uri="{28A0092B-C50C-407E-A947-70E740481C1C}">
                  <a14:useLocalDpi xmlns:a14="http://schemas.microsoft.com/office/drawing/2010/main" val="0"/>
                </a:ext>
              </a:extLst>
            </a:blip>
            <a:srcRect/>
            <a:stretch>
              <a:fillRect/>
            </a:stretch>
          </a:blipFill>
          <a:ln w="6350">
            <a:solidFill>
              <a:schemeClr val="tx1"/>
            </a:solidFill>
          </a:ln>
        </p:spPr>
        <p:txBody>
          <a:bodyPr wrap="square">
            <a:noAutofit/>
          </a:bodyPr>
          <a:lstStyle>
            <a:lvl1pPr>
              <a:defRPr>
                <a:solidFill>
                  <a:schemeClr val="tx1"/>
                </a:solidFill>
              </a:defRPr>
            </a:lvl1pPr>
          </a:lstStyle>
          <a:p>
            <a:r>
              <a:rPr lang="en-US" dirty="0"/>
              <a:t> </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6950303" y="365760"/>
            <a:ext cx="4571137" cy="4428871"/>
          </a:xfrm>
        </p:spPr>
        <p:txBody>
          <a:bodyPr anchor="b" anchorCtr="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defRPr>
            </a:lvl1pPr>
          </a:lstStyle>
          <a:p>
            <a:fld id="{4766791B-F730-470C-BD5E-FFF8D449589F}" type="datetime1">
              <a:rPr lang="en-US" smtClean="0"/>
              <a:pPr/>
              <a:t>10/22/2025</a:t>
            </a:fld>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3" name="Straight Connector 2">
            <a:extLst>
              <a:ext uri="{FF2B5EF4-FFF2-40B4-BE49-F238E27FC236}">
                <a16:creationId xmlns:a16="http://schemas.microsoft.com/office/drawing/2014/main" id="{F5EDA098-8E4B-3EB1-646C-4227A3202019}"/>
              </a:ext>
              <a:ext uri="{C183D7F6-B498-43B3-948B-1728B52AA6E4}">
                <adec:decorative xmlns:adec="http://schemas.microsoft.com/office/drawing/2017/decorative" val="1"/>
              </a:ext>
            </a:extLst>
          </p:cNvPr>
          <p:cNvCxnSpPr>
            <a:cxnSpLocks/>
          </p:cNvCxnSpPr>
          <p:nvPr userDrawn="1"/>
        </p:nvCxnSpPr>
        <p:spPr>
          <a:xfrm flipH="1">
            <a:off x="0" y="521208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6841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ontent with Picture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40080" y="4882896"/>
            <a:ext cx="3657603" cy="1453896"/>
          </a:xfrm>
        </p:spPr>
        <p:txBody>
          <a:bodyPr anchor="t">
            <a:normAutofit/>
          </a:bodyPr>
          <a:lstStyle>
            <a:lvl1pPr algn="ctr">
              <a:defRPr sz="3200">
                <a:solidFill>
                  <a:schemeClr val="tx1"/>
                </a:solidFill>
              </a:defRPr>
            </a:lvl1pPr>
          </a:lstStyle>
          <a:p>
            <a:r>
              <a:rPr lang="en-US" dirty="0"/>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16" name="Picture Placeholder 15">
            <a:extLst>
              <a:ext uri="{FF2B5EF4-FFF2-40B4-BE49-F238E27FC236}">
                <a16:creationId xmlns:a16="http://schemas.microsoft.com/office/drawing/2014/main" id="{838F5DE0-1AA8-5320-EBEC-7B2EEF399630}"/>
              </a:ext>
            </a:extLst>
          </p:cNvPr>
          <p:cNvSpPr>
            <a:spLocks noGrp="1"/>
          </p:cNvSpPr>
          <p:nvPr>
            <p:ph type="pic" sz="quarter" idx="13" hasCustomPrompt="1"/>
          </p:nvPr>
        </p:nvSpPr>
        <p:spPr>
          <a:xfrm>
            <a:off x="731520" y="548642"/>
            <a:ext cx="3490175" cy="4041647"/>
          </a:xfrm>
          <a:custGeom>
            <a:avLst/>
            <a:gdLst>
              <a:gd name="connsiteX0" fmla="*/ 1745088 w 3490175"/>
              <a:gd name="connsiteY0" fmla="*/ 0 h 4041647"/>
              <a:gd name="connsiteX1" fmla="*/ 3490175 w 3490175"/>
              <a:gd name="connsiteY1" fmla="*/ 1745088 h 4041647"/>
              <a:gd name="connsiteX2" fmla="*/ 3490175 w 3490175"/>
              <a:gd name="connsiteY2" fmla="*/ 3141232 h 4041647"/>
              <a:gd name="connsiteX3" fmla="*/ 3490175 w 3490175"/>
              <a:gd name="connsiteY3" fmla="*/ 3490175 h 4041647"/>
              <a:gd name="connsiteX4" fmla="*/ 3490175 w 3490175"/>
              <a:gd name="connsiteY4" fmla="*/ 4041647 h 4041647"/>
              <a:gd name="connsiteX5" fmla="*/ 0 w 3490175"/>
              <a:gd name="connsiteY5" fmla="*/ 4041647 h 4041647"/>
              <a:gd name="connsiteX6" fmla="*/ 0 w 3490175"/>
              <a:gd name="connsiteY6" fmla="*/ 3490175 h 4041647"/>
              <a:gd name="connsiteX7" fmla="*/ 0 w 3490175"/>
              <a:gd name="connsiteY7" fmla="*/ 3141232 h 4041647"/>
              <a:gd name="connsiteX8" fmla="*/ 0 w 3490175"/>
              <a:gd name="connsiteY8" fmla="*/ 1745088 h 4041647"/>
              <a:gd name="connsiteX9" fmla="*/ 1745088 w 3490175"/>
              <a:gd name="connsiteY9" fmla="*/ 0 h 4041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90175" h="4041647">
                <a:moveTo>
                  <a:pt x="1745088" y="0"/>
                </a:moveTo>
                <a:cubicBezTo>
                  <a:pt x="2708873" y="0"/>
                  <a:pt x="3490175" y="781302"/>
                  <a:pt x="3490175" y="1745088"/>
                </a:cubicBezTo>
                <a:lnTo>
                  <a:pt x="3490175" y="3141232"/>
                </a:lnTo>
                <a:lnTo>
                  <a:pt x="3490175" y="3490175"/>
                </a:lnTo>
                <a:lnTo>
                  <a:pt x="3490175" y="4041647"/>
                </a:lnTo>
                <a:lnTo>
                  <a:pt x="0" y="4041647"/>
                </a:lnTo>
                <a:lnTo>
                  <a:pt x="0" y="3490175"/>
                </a:lnTo>
                <a:lnTo>
                  <a:pt x="0" y="3141232"/>
                </a:lnTo>
                <a:lnTo>
                  <a:pt x="0" y="1745088"/>
                </a:lnTo>
                <a:cubicBezTo>
                  <a:pt x="0" y="781302"/>
                  <a:pt x="781302" y="0"/>
                  <a:pt x="1745088" y="0"/>
                </a:cubicBezTo>
                <a:close/>
              </a:path>
            </a:pathLst>
          </a:custGeom>
          <a:blipFill dpi="0" rotWithShape="1">
            <a:blip r:embed="rId2">
              <a:alphaModFix amt="81000"/>
              <a:extLst>
                <a:ext uri="{28A0092B-C50C-407E-A947-70E740481C1C}">
                  <a14:useLocalDpi xmlns:a14="http://schemas.microsoft.com/office/drawing/2010/main" val="0"/>
                </a:ext>
              </a:extLst>
            </a:blip>
            <a:srcRect/>
            <a:stretch>
              <a:fillRect/>
            </a:stretch>
          </a:blipFill>
          <a:ln w="6350">
            <a:solidFill>
              <a:schemeClr val="tx1"/>
            </a:solidFill>
          </a:ln>
        </p:spPr>
        <p:txBody>
          <a:bodyPr wrap="square">
            <a:noAutofit/>
          </a:bodyPr>
          <a:lstStyle>
            <a:lvl1pPr>
              <a:defRPr>
                <a:solidFill>
                  <a:schemeClr val="tx1"/>
                </a:solidFill>
              </a:defRPr>
            </a:lvl1pPr>
          </a:lstStyle>
          <a:p>
            <a:r>
              <a:rPr lang="en-US" dirty="0"/>
              <a:t> </a:t>
            </a:r>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4937760" y="549275"/>
            <a:ext cx="6561138" cy="575945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defRPr>
            </a:lvl1pPr>
          </a:lstStyle>
          <a:p>
            <a:fld id="{D73859A7-84EB-4384-87AF-59CC16704CF8}" type="datetime1">
              <a:rPr lang="en-US" smtClean="0"/>
              <a:pPr/>
              <a:t>10/22/2025</a:t>
            </a:fld>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3" name="Straight Connector 2">
            <a:extLst>
              <a:ext uri="{FF2B5EF4-FFF2-40B4-BE49-F238E27FC236}">
                <a16:creationId xmlns:a16="http://schemas.microsoft.com/office/drawing/2014/main" id="{619C3A72-7CAE-129F-7490-B687280EF1C9}"/>
              </a:ext>
              <a:ext uri="{C183D7F6-B498-43B3-948B-1728B52AA6E4}">
                <adec:decorative xmlns:adec="http://schemas.microsoft.com/office/drawing/2017/decorative" val="1"/>
              </a:ext>
            </a:extLst>
          </p:cNvPr>
          <p:cNvCxnSpPr>
            <a:cxnSpLocks/>
          </p:cNvCxnSpPr>
          <p:nvPr userDrawn="1"/>
        </p:nvCxnSpPr>
        <p:spPr>
          <a:xfrm>
            <a:off x="4646117"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1308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Content with Picture 17">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F8B008C-A5E8-826A-5F68-E2A4C542B6F6}"/>
              </a:ext>
            </a:extLst>
          </p:cNvPr>
          <p:cNvSpPr>
            <a:spLocks noGrp="1"/>
          </p:cNvSpPr>
          <p:nvPr>
            <p:ph type="title"/>
          </p:nvPr>
        </p:nvSpPr>
        <p:spPr>
          <a:xfrm>
            <a:off x="731520" y="320040"/>
            <a:ext cx="10780776" cy="932688"/>
          </a:xfrm>
        </p:spPr>
        <p:txBody>
          <a:bodyPr anchor="b"/>
          <a:lstStyle>
            <a:lvl1pPr>
              <a:defRPr sz="3200">
                <a:solidFill>
                  <a:schemeClr val="tx1"/>
                </a:solidFill>
              </a:defRPr>
            </a:lvl1pPr>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16" name="Picture Placeholder 15">
            <a:extLst>
              <a:ext uri="{FF2B5EF4-FFF2-40B4-BE49-F238E27FC236}">
                <a16:creationId xmlns:a16="http://schemas.microsoft.com/office/drawing/2014/main" id="{838F5DE0-1AA8-5320-EBEC-7B2EEF399630}"/>
              </a:ext>
            </a:extLst>
          </p:cNvPr>
          <p:cNvSpPr>
            <a:spLocks noGrp="1"/>
          </p:cNvSpPr>
          <p:nvPr>
            <p:ph type="pic" sz="quarter" idx="13" hasCustomPrompt="1"/>
          </p:nvPr>
        </p:nvSpPr>
        <p:spPr>
          <a:xfrm>
            <a:off x="731520" y="1816163"/>
            <a:ext cx="3920691" cy="4540188"/>
          </a:xfrm>
          <a:custGeom>
            <a:avLst/>
            <a:gdLst>
              <a:gd name="connsiteX0" fmla="*/ 1745088 w 3490175"/>
              <a:gd name="connsiteY0" fmla="*/ 0 h 4041647"/>
              <a:gd name="connsiteX1" fmla="*/ 3490175 w 3490175"/>
              <a:gd name="connsiteY1" fmla="*/ 1745088 h 4041647"/>
              <a:gd name="connsiteX2" fmla="*/ 3490175 w 3490175"/>
              <a:gd name="connsiteY2" fmla="*/ 3141232 h 4041647"/>
              <a:gd name="connsiteX3" fmla="*/ 3490175 w 3490175"/>
              <a:gd name="connsiteY3" fmla="*/ 3490175 h 4041647"/>
              <a:gd name="connsiteX4" fmla="*/ 3490175 w 3490175"/>
              <a:gd name="connsiteY4" fmla="*/ 4041647 h 4041647"/>
              <a:gd name="connsiteX5" fmla="*/ 0 w 3490175"/>
              <a:gd name="connsiteY5" fmla="*/ 4041647 h 4041647"/>
              <a:gd name="connsiteX6" fmla="*/ 0 w 3490175"/>
              <a:gd name="connsiteY6" fmla="*/ 3490175 h 4041647"/>
              <a:gd name="connsiteX7" fmla="*/ 0 w 3490175"/>
              <a:gd name="connsiteY7" fmla="*/ 3141232 h 4041647"/>
              <a:gd name="connsiteX8" fmla="*/ 0 w 3490175"/>
              <a:gd name="connsiteY8" fmla="*/ 1745088 h 4041647"/>
              <a:gd name="connsiteX9" fmla="*/ 1745088 w 3490175"/>
              <a:gd name="connsiteY9" fmla="*/ 0 h 4041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90175" h="4041647">
                <a:moveTo>
                  <a:pt x="1745088" y="0"/>
                </a:moveTo>
                <a:cubicBezTo>
                  <a:pt x="2708873" y="0"/>
                  <a:pt x="3490175" y="781302"/>
                  <a:pt x="3490175" y="1745088"/>
                </a:cubicBezTo>
                <a:lnTo>
                  <a:pt x="3490175" y="3141232"/>
                </a:lnTo>
                <a:lnTo>
                  <a:pt x="3490175" y="3490175"/>
                </a:lnTo>
                <a:lnTo>
                  <a:pt x="3490175" y="4041647"/>
                </a:lnTo>
                <a:lnTo>
                  <a:pt x="0" y="4041647"/>
                </a:lnTo>
                <a:lnTo>
                  <a:pt x="0" y="3490175"/>
                </a:lnTo>
                <a:lnTo>
                  <a:pt x="0" y="3141232"/>
                </a:lnTo>
                <a:lnTo>
                  <a:pt x="0" y="1745088"/>
                </a:lnTo>
                <a:cubicBezTo>
                  <a:pt x="0" y="781302"/>
                  <a:pt x="781302" y="0"/>
                  <a:pt x="1745088" y="0"/>
                </a:cubicBezTo>
                <a:close/>
              </a:path>
            </a:pathLst>
          </a:custGeom>
          <a:blipFill>
            <a:blip r:embed="rId2">
              <a:alphaModFix amt="70000"/>
              <a:extLst>
                <a:ext uri="{28A0092B-C50C-407E-A947-70E740481C1C}">
                  <a14:useLocalDpi xmlns:a14="http://schemas.microsoft.com/office/drawing/2010/main" val="0"/>
                </a:ext>
              </a:extLst>
            </a:blip>
            <a:stretch>
              <a:fillRect/>
            </a:stretch>
          </a:blipFill>
          <a:ln w="6350">
            <a:solidFill>
              <a:schemeClr val="tx1"/>
            </a:solidFill>
          </a:ln>
        </p:spPr>
        <p:txBody>
          <a:bodyPr wrap="square">
            <a:noAutofit/>
          </a:bodyPr>
          <a:lstStyle>
            <a:lvl1pPr>
              <a:defRPr>
                <a:solidFill>
                  <a:schemeClr val="tx1"/>
                </a:solidFill>
              </a:defRPr>
            </a:lvl1pPr>
          </a:lstStyle>
          <a:p>
            <a:r>
              <a:rPr lang="en-US" dirty="0"/>
              <a:t> </a:t>
            </a:r>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5149516" y="1812758"/>
            <a:ext cx="6349381" cy="45401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defRPr>
            </a:lvl1pPr>
          </a:lstStyle>
          <a:p>
            <a:fld id="{D73859A7-84EB-4384-87AF-59CC16704CF8}" type="datetime1">
              <a:rPr lang="en-US" smtClean="0"/>
              <a:pPr/>
              <a:t>10/22/2025</a:t>
            </a:fld>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2468762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ontent with Picture 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18164" y="559341"/>
            <a:ext cx="10755670" cy="932688"/>
          </a:xfrm>
        </p:spPr>
        <p:txBody>
          <a:bodyPr anchor="b"/>
          <a:lstStyle/>
          <a:p>
            <a:r>
              <a:rPr lang="en-US"/>
              <a:t>Click to edit Master title style</a:t>
            </a:r>
          </a:p>
        </p:txBody>
      </p:sp>
      <p:sp>
        <p:nvSpPr>
          <p:cNvPr id="9" name="Footer Placeholder 5">
            <a:extLst>
              <a:ext uri="{FF2B5EF4-FFF2-40B4-BE49-F238E27FC236}">
                <a16:creationId xmlns:a16="http://schemas.microsoft.com/office/drawing/2014/main" id="{3C89FBB9-2C05-A4C1-ECB4-D6A5C4219E42}"/>
              </a:ext>
            </a:extLst>
          </p:cNvPr>
          <p:cNvSpPr>
            <a:spLocks noGrp="1"/>
          </p:cNvSpPr>
          <p:nvPr>
            <p:ph type="ftr" sz="quarter" idx="16"/>
          </p:nvPr>
        </p:nvSpPr>
        <p:spPr>
          <a:xfrm rot="16200000" flipH="1">
            <a:off x="-1131161" y="1592957"/>
            <a:ext cx="2973522" cy="365125"/>
          </a:xfrm>
        </p:spPr>
        <p:txBody>
          <a:bodyPr/>
          <a:lstStyle>
            <a:lvl1pPr>
              <a:defRPr>
                <a:solidFill>
                  <a:schemeClr val="tx1"/>
                </a:solidFill>
              </a:defRPr>
            </a:lvl1pPr>
          </a:lstStyle>
          <a:p>
            <a:r>
              <a:rPr lang="en-US" dirty="0"/>
              <a:t>Sample Footer Text</a:t>
            </a:r>
          </a:p>
        </p:txBody>
      </p:sp>
      <p:sp>
        <p:nvSpPr>
          <p:cNvPr id="3" name="Date Placeholder 4">
            <a:extLst>
              <a:ext uri="{FF2B5EF4-FFF2-40B4-BE49-F238E27FC236}">
                <a16:creationId xmlns:a16="http://schemas.microsoft.com/office/drawing/2014/main" id="{BBB07A11-50DE-6BC0-0514-6E2C14A47985}"/>
              </a:ext>
            </a:extLst>
          </p:cNvPr>
          <p:cNvSpPr>
            <a:spLocks noGrp="1"/>
          </p:cNvSpPr>
          <p:nvPr>
            <p:ph type="dt" sz="half" idx="15"/>
          </p:nvPr>
        </p:nvSpPr>
        <p:spPr>
          <a:xfrm rot="16200000" flipH="1">
            <a:off x="-997746" y="4594946"/>
            <a:ext cx="2706690" cy="365125"/>
          </a:xfrm>
        </p:spPr>
        <p:txBody>
          <a:bodyPr/>
          <a:lstStyle>
            <a:lvl1pPr algn="l">
              <a:defRPr>
                <a:solidFill>
                  <a:schemeClr val="tx1"/>
                </a:solidFill>
              </a:defRPr>
            </a:lvl1pPr>
          </a:lstStyle>
          <a:p>
            <a:fld id="{7FA43F5B-065E-43CE-B3FD-98C48A6F94D7}" type="datetime1">
              <a:rPr lang="en-US" smtClean="0"/>
              <a:pPr/>
              <a:t>10/22/2025</a:t>
            </a:fld>
            <a:endParaRPr lang="en-US"/>
          </a:p>
        </p:txBody>
      </p:sp>
      <p:sp>
        <p:nvSpPr>
          <p:cNvPr id="6" name="Slide Number Placeholder 6">
            <a:extLst>
              <a:ext uri="{FF2B5EF4-FFF2-40B4-BE49-F238E27FC236}">
                <a16:creationId xmlns:a16="http://schemas.microsoft.com/office/drawing/2014/main" id="{03ED5F49-F9F7-05A9-62AC-C9C8DF2EADE8}"/>
              </a:ext>
            </a:extLst>
          </p:cNvPr>
          <p:cNvSpPr>
            <a:spLocks noGrp="1"/>
          </p:cNvSpPr>
          <p:nvPr>
            <p:ph type="sldNum" sz="quarter" idx="17"/>
          </p:nvPr>
        </p:nvSpPr>
        <p:spPr>
          <a:xfrm>
            <a:off x="88569" y="6264201"/>
            <a:ext cx="574620" cy="365125"/>
          </a:xfrm>
        </p:spPr>
        <p:txBody>
          <a:bodyPr/>
          <a:lstStyle>
            <a:lvl1pPr>
              <a:defRPr>
                <a:solidFill>
                  <a:schemeClr val="tx1"/>
                </a:solidFill>
              </a:defRPr>
            </a:lvl1pPr>
          </a:lstStyle>
          <a:p>
            <a:fld id="{2DE90F28-AFBB-4AB2-AA79-6D3F72ED131B}" type="slidenum">
              <a:rPr lang="en-US" smtClean="0"/>
              <a:pPr/>
              <a:t>‹#›</a:t>
            </a:fld>
            <a:endParaRPr lang="en-US"/>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711200" y="1713652"/>
            <a:ext cx="4387012" cy="4612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Picture Placeholder 11">
            <a:extLst>
              <a:ext uri="{FF2B5EF4-FFF2-40B4-BE49-F238E27FC236}">
                <a16:creationId xmlns:a16="http://schemas.microsoft.com/office/drawing/2014/main" id="{96F64025-FA05-CC42-8294-F944BC95DD00}"/>
              </a:ext>
            </a:extLst>
          </p:cNvPr>
          <p:cNvSpPr>
            <a:spLocks noGrp="1"/>
          </p:cNvSpPr>
          <p:nvPr>
            <p:ph type="pic" sz="quarter" idx="13" hasCustomPrompt="1"/>
          </p:nvPr>
        </p:nvSpPr>
        <p:spPr>
          <a:xfrm>
            <a:off x="5658927" y="1713653"/>
            <a:ext cx="6533071" cy="5144347"/>
          </a:xfrm>
          <a:custGeom>
            <a:avLst/>
            <a:gdLst>
              <a:gd name="connsiteX0" fmla="*/ 0 w 6460672"/>
              <a:gd name="connsiteY0" fmla="*/ 0 h 5029200"/>
              <a:gd name="connsiteX1" fmla="*/ 6460672 w 6460672"/>
              <a:gd name="connsiteY1" fmla="*/ 0 h 5029200"/>
              <a:gd name="connsiteX2" fmla="*/ 6460672 w 6460672"/>
              <a:gd name="connsiteY2" fmla="*/ 5029200 h 5029200"/>
              <a:gd name="connsiteX3" fmla="*/ 0 w 6460672"/>
              <a:gd name="connsiteY3" fmla="*/ 5029200 h 5029200"/>
            </a:gdLst>
            <a:ahLst/>
            <a:cxnLst>
              <a:cxn ang="0">
                <a:pos x="connsiteX0" y="connsiteY0"/>
              </a:cxn>
              <a:cxn ang="0">
                <a:pos x="connsiteX1" y="connsiteY1"/>
              </a:cxn>
              <a:cxn ang="0">
                <a:pos x="connsiteX2" y="connsiteY2"/>
              </a:cxn>
              <a:cxn ang="0">
                <a:pos x="connsiteX3" y="connsiteY3"/>
              </a:cxn>
            </a:cxnLst>
            <a:rect l="l" t="t" r="r" b="b"/>
            <a:pathLst>
              <a:path w="6460672" h="5029200">
                <a:moveTo>
                  <a:pt x="0" y="0"/>
                </a:moveTo>
                <a:lnTo>
                  <a:pt x="6460672" y="0"/>
                </a:lnTo>
                <a:lnTo>
                  <a:pt x="6460672" y="5029200"/>
                </a:lnTo>
                <a:lnTo>
                  <a:pt x="0" y="5029200"/>
                </a:lnTo>
                <a:close/>
              </a:path>
            </a:pathLst>
          </a:custGeom>
          <a:blipFill>
            <a:blip r:embed="rId2">
              <a:alphaModFix amt="70000"/>
              <a:extLst>
                <a:ext uri="{28A0092B-C50C-407E-A947-70E740481C1C}">
                  <a14:useLocalDpi xmlns:a14="http://schemas.microsoft.com/office/drawing/2010/main" val="0"/>
                </a:ext>
              </a:extLst>
            </a:blip>
            <a:stretch>
              <a:fillRect/>
            </a:stretch>
          </a:blipFill>
        </p:spPr>
        <p:txBody>
          <a:bodyPr vert="horz" wrap="square" lIns="91440" tIns="45720" rIns="91440" bIns="45720" rtlCol="0">
            <a:noAutofit/>
          </a:bodyPr>
          <a:lstStyle>
            <a:lvl1pPr marL="0" indent="0">
              <a:buFont typeface="Arial" panose="020B0604020202020204" pitchFamily="34" charset="0"/>
              <a:buNone/>
              <a:defRPr lang="en-US" dirty="0"/>
            </a:lvl1pPr>
          </a:lstStyle>
          <a:p>
            <a:pPr marL="285750" lvl="0" indent="-285750"/>
            <a:r>
              <a:rPr lang="en-US" dirty="0"/>
              <a:t> </a:t>
            </a:r>
          </a:p>
        </p:txBody>
      </p:sp>
    </p:spTree>
    <p:extLst>
      <p:ext uri="{BB962C8B-B14F-4D97-AF65-F5344CB8AC3E}">
        <p14:creationId xmlns:p14="http://schemas.microsoft.com/office/powerpoint/2010/main" val="24149277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ntent with Picture 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18164" y="559341"/>
            <a:ext cx="10864236" cy="932688"/>
          </a:xfrm>
        </p:spPr>
        <p:txBody>
          <a:bodyPr anchor="b"/>
          <a:lstStyle/>
          <a:p>
            <a:r>
              <a:rPr lang="en-US"/>
              <a:t>Click to edit Master title style</a:t>
            </a:r>
          </a:p>
        </p:txBody>
      </p:sp>
      <p:sp>
        <p:nvSpPr>
          <p:cNvPr id="5" name="Footer Placeholder 3">
            <a:extLst>
              <a:ext uri="{FF2B5EF4-FFF2-40B4-BE49-F238E27FC236}">
                <a16:creationId xmlns:a16="http://schemas.microsoft.com/office/drawing/2014/main" id="{E4C77EC0-4873-6982-138B-77EBB60FCE21}"/>
              </a:ext>
            </a:extLst>
          </p:cNvPr>
          <p:cNvSpPr>
            <a:spLocks noGrp="1"/>
          </p:cNvSpPr>
          <p:nvPr>
            <p:ph type="ftr" sz="quarter" idx="16"/>
          </p:nvPr>
        </p:nvSpPr>
        <p:spPr>
          <a:xfrm rot="16200000" flipH="1">
            <a:off x="-1131161" y="1592957"/>
            <a:ext cx="2973522" cy="365125"/>
          </a:xfrm>
        </p:spPr>
        <p:txBody>
          <a:bodyPr/>
          <a:lstStyle>
            <a:lvl1pPr>
              <a:defRPr>
                <a:solidFill>
                  <a:schemeClr val="tx1"/>
                </a:solidFill>
              </a:defRPr>
            </a:lvl1pPr>
          </a:lstStyle>
          <a:p>
            <a:r>
              <a:rPr lang="en-US"/>
              <a:t>Sample Footer Text</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712148" y="1676967"/>
            <a:ext cx="4304208" cy="4207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9">
            <a:extLst>
              <a:ext uri="{FF2B5EF4-FFF2-40B4-BE49-F238E27FC236}">
                <a16:creationId xmlns:a16="http://schemas.microsoft.com/office/drawing/2014/main" id="{9EA9F84E-FFD2-9D14-4000-EB54F5065147}"/>
              </a:ext>
            </a:extLst>
          </p:cNvPr>
          <p:cNvSpPr>
            <a:spLocks noGrp="1"/>
          </p:cNvSpPr>
          <p:nvPr>
            <p:ph type="pic" sz="quarter" idx="18" hasCustomPrompt="1"/>
          </p:nvPr>
        </p:nvSpPr>
        <p:spPr>
          <a:xfrm>
            <a:off x="5483476" y="1694325"/>
            <a:ext cx="5990360" cy="4207696"/>
          </a:xfrm>
          <a:custGeom>
            <a:avLst/>
            <a:gdLst>
              <a:gd name="connsiteX0" fmla="*/ 2983368 w 6446520"/>
              <a:gd name="connsiteY0" fmla="*/ 0 h 4425696"/>
              <a:gd name="connsiteX1" fmla="*/ 3463152 w 6446520"/>
              <a:gd name="connsiteY1" fmla="*/ 0 h 4425696"/>
              <a:gd name="connsiteX2" fmla="*/ 3552820 w 6446520"/>
              <a:gd name="connsiteY2" fmla="*/ 7008 h 4425696"/>
              <a:gd name="connsiteX3" fmla="*/ 6446520 w 6446520"/>
              <a:gd name="connsiteY3" fmla="*/ 3302772 h 4425696"/>
              <a:gd name="connsiteX4" fmla="*/ 6446520 w 6446520"/>
              <a:gd name="connsiteY4" fmla="*/ 4425696 h 4425696"/>
              <a:gd name="connsiteX5" fmla="*/ 0 w 6446520"/>
              <a:gd name="connsiteY5" fmla="*/ 4425696 h 4425696"/>
              <a:gd name="connsiteX6" fmla="*/ 0 w 6446520"/>
              <a:gd name="connsiteY6" fmla="*/ 3302772 h 4425696"/>
              <a:gd name="connsiteX7" fmla="*/ 2893701 w 6446520"/>
              <a:gd name="connsiteY7" fmla="*/ 7008 h 442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6520" h="4425696">
                <a:moveTo>
                  <a:pt x="2983368" y="0"/>
                </a:moveTo>
                <a:lnTo>
                  <a:pt x="3463152" y="0"/>
                </a:lnTo>
                <a:lnTo>
                  <a:pt x="3552820" y="7008"/>
                </a:lnTo>
                <a:cubicBezTo>
                  <a:pt x="5178169" y="176660"/>
                  <a:pt x="6446520" y="1587478"/>
                  <a:pt x="6446520" y="3302772"/>
                </a:cubicBezTo>
                <a:lnTo>
                  <a:pt x="6446520" y="4425696"/>
                </a:lnTo>
                <a:lnTo>
                  <a:pt x="0" y="4425696"/>
                </a:lnTo>
                <a:lnTo>
                  <a:pt x="0" y="3302772"/>
                </a:lnTo>
                <a:cubicBezTo>
                  <a:pt x="0" y="1587478"/>
                  <a:pt x="1268352" y="176660"/>
                  <a:pt x="2893701" y="7008"/>
                </a:cubicBezTo>
                <a:close/>
              </a:path>
            </a:pathLst>
          </a:custGeom>
          <a:blipFill dpi="0" rotWithShape="1">
            <a:blip r:embed="rId2">
              <a:alphaModFix amt="73000"/>
              <a:extLst>
                <a:ext uri="{28A0092B-C50C-407E-A947-70E740481C1C}">
                  <a14:useLocalDpi xmlns:a14="http://schemas.microsoft.com/office/drawing/2010/main" val="0"/>
                </a:ext>
              </a:extLst>
            </a:blip>
            <a:srcRect/>
            <a:stretch>
              <a:fillRect/>
            </a:stretch>
          </a:blipFill>
          <a:ln w="6350">
            <a:solidFill>
              <a:schemeClr val="tx1"/>
            </a:solidFill>
          </a:ln>
        </p:spPr>
        <p:txBody>
          <a:bodyPr wrap="square">
            <a:noAutofit/>
          </a:bodyPr>
          <a:lstStyle>
            <a:lvl1pPr marL="0" indent="0">
              <a:buFont typeface="Arial" panose="020B0604020202020204" pitchFamily="34" charset="0"/>
              <a:buNone/>
              <a:defRPr>
                <a:solidFill>
                  <a:schemeClr val="tx1"/>
                </a:solidFill>
              </a:defRPr>
            </a:lvl1pPr>
          </a:lstStyle>
          <a:p>
            <a:r>
              <a:rPr lang="en-US" dirty="0"/>
              <a:t> </a:t>
            </a:r>
          </a:p>
        </p:txBody>
      </p:sp>
      <p:sp>
        <p:nvSpPr>
          <p:cNvPr id="7" name="Date Placeholder 2">
            <a:extLst>
              <a:ext uri="{FF2B5EF4-FFF2-40B4-BE49-F238E27FC236}">
                <a16:creationId xmlns:a16="http://schemas.microsoft.com/office/drawing/2014/main" id="{B1DEFE62-48FB-6384-52E6-28C55B7237A0}"/>
              </a:ext>
            </a:extLst>
          </p:cNvPr>
          <p:cNvSpPr>
            <a:spLocks noGrp="1"/>
          </p:cNvSpPr>
          <p:nvPr>
            <p:ph type="dt" sz="half" idx="15"/>
          </p:nvPr>
        </p:nvSpPr>
        <p:spPr>
          <a:xfrm rot="5400000">
            <a:off x="10425981" y="4687095"/>
            <a:ext cx="2706690" cy="365125"/>
          </a:xfrm>
        </p:spPr>
        <p:txBody>
          <a:bodyPr/>
          <a:lstStyle>
            <a:lvl1pPr>
              <a:defRPr>
                <a:solidFill>
                  <a:schemeClr val="tx1"/>
                </a:solidFill>
              </a:defRPr>
            </a:lvl1pPr>
          </a:lstStyle>
          <a:p>
            <a:fld id="{7FA43F5B-065E-43CE-B3FD-98C48A6F94D7}" type="datetime1">
              <a:rPr lang="en-US" smtClean="0"/>
              <a:pPr/>
              <a:t>10/22/2025</a:t>
            </a:fld>
            <a:endParaRPr lang="en-US"/>
          </a:p>
        </p:txBody>
      </p:sp>
      <p:sp>
        <p:nvSpPr>
          <p:cNvPr id="11" name="Slide Number Placeholder 8">
            <a:extLst>
              <a:ext uri="{FF2B5EF4-FFF2-40B4-BE49-F238E27FC236}">
                <a16:creationId xmlns:a16="http://schemas.microsoft.com/office/drawing/2014/main" id="{70C3045B-A291-FDD5-BEE7-EB765F9DE6BB}"/>
              </a:ext>
            </a:extLst>
          </p:cNvPr>
          <p:cNvSpPr>
            <a:spLocks noGrp="1"/>
          </p:cNvSpPr>
          <p:nvPr>
            <p:ph type="sldNum" sz="quarter" idx="17"/>
          </p:nvPr>
        </p:nvSpPr>
        <p:spPr>
          <a:xfrm>
            <a:off x="11512296" y="6356350"/>
            <a:ext cx="574620" cy="365125"/>
          </a:xfrm>
        </p:spPr>
        <p:txBody>
          <a:bodyPr/>
          <a:lstStyle>
            <a:lvl1pPr>
              <a:defRPr>
                <a:solidFill>
                  <a:schemeClr val="tx1"/>
                </a:solidFill>
              </a:defRPr>
            </a:lvl1pPr>
          </a:lstStyle>
          <a:p>
            <a:fld id="{2DE90F28-AFBB-4AB2-AA79-6D3F72ED131B}" type="slidenum">
              <a:rPr lang="en-US" smtClean="0"/>
              <a:pPr/>
              <a:t>‹#›</a:t>
            </a:fld>
            <a:endParaRPr lang="en-US"/>
          </a:p>
        </p:txBody>
      </p:sp>
    </p:spTree>
    <p:extLst>
      <p:ext uri="{BB962C8B-B14F-4D97-AF65-F5344CB8AC3E}">
        <p14:creationId xmlns:p14="http://schemas.microsoft.com/office/powerpoint/2010/main" val="41676624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Number Larg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7BBF55A-D91F-143D-FBB6-73995F00EAC2}"/>
              </a:ext>
            </a:extLst>
          </p:cNvPr>
          <p:cNvSpPr>
            <a:spLocks noGrp="1"/>
          </p:cNvSpPr>
          <p:nvPr>
            <p:ph type="title"/>
          </p:nvPr>
        </p:nvSpPr>
        <p:spPr>
          <a:xfrm>
            <a:off x="2057400" y="4937761"/>
            <a:ext cx="6987537" cy="1353312"/>
          </a:xfrm>
        </p:spPr>
        <p:txBody>
          <a:bodyPr anchor="t">
            <a:normAutofit/>
          </a:bodyPr>
          <a:lstStyle>
            <a:lvl1pPr>
              <a:lnSpc>
                <a:spcPct val="110000"/>
              </a:lnSpc>
              <a:spcBef>
                <a:spcPts val="1000"/>
              </a:spcBef>
              <a:defRPr sz="2800" cap="none" baseline="0">
                <a:latin typeface="+mn-lt"/>
              </a:defRPr>
            </a:lvl1pPr>
          </a:lstStyle>
          <a:p>
            <a:r>
              <a:rPr lang="en-US"/>
              <a:t>Click to edit Master 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9" name="Content Placeholder 8">
            <a:extLst>
              <a:ext uri="{FF2B5EF4-FFF2-40B4-BE49-F238E27FC236}">
                <a16:creationId xmlns:a16="http://schemas.microsoft.com/office/drawing/2014/main" id="{072A4B4E-0B2F-F1BB-322A-713D1FB5F2FE}"/>
              </a:ext>
            </a:extLst>
          </p:cNvPr>
          <p:cNvSpPr>
            <a:spLocks noGrp="1"/>
          </p:cNvSpPr>
          <p:nvPr>
            <p:ph sz="quarter" idx="13" hasCustomPrompt="1"/>
          </p:nvPr>
        </p:nvSpPr>
        <p:spPr>
          <a:xfrm>
            <a:off x="2057400" y="549021"/>
            <a:ext cx="9455150" cy="4333875"/>
          </a:xfrm>
        </p:spPr>
        <p:txBody>
          <a:bodyPr anchor="b">
            <a:normAutofit/>
          </a:bodyPr>
          <a:lstStyle>
            <a:lvl1pPr>
              <a:defRPr sz="23200">
                <a:latin typeface="+mj-lt"/>
              </a:defRPr>
            </a:lvl1pPr>
          </a:lstStyle>
          <a:p>
            <a:pPr lvl="0"/>
            <a:r>
              <a:rPr lang="en-US" dirty="0"/>
              <a: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E5AD3D17-73C9-402C-91E7-BA73E6829C50}" type="datetime1">
              <a:rPr lang="en-US" smtClean="0"/>
              <a:pPr/>
              <a:t>10/22/2025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7" name="Straight Connector 6">
            <a:extLst>
              <a:ext uri="{FF2B5EF4-FFF2-40B4-BE49-F238E27FC236}">
                <a16:creationId xmlns:a16="http://schemas.microsoft.com/office/drawing/2014/main" id="{8546D47F-2AE5-2705-911C-52BBD6B7D8EA}"/>
              </a:ext>
            </a:extLst>
          </p:cNvPr>
          <p:cNvCxnSpPr>
            <a:cxnSpLocks/>
          </p:cNvCxnSpPr>
          <p:nvPr userDrawn="1"/>
        </p:nvCxnSpPr>
        <p:spPr>
          <a:xfrm flipV="1">
            <a:off x="1371600"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45242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Number Large 2">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07161BC5-1283-62A1-6BD4-C13D49861D6F}"/>
              </a:ext>
            </a:extLst>
          </p:cNvPr>
          <p:cNvSpPr>
            <a:spLocks noGrp="1"/>
          </p:cNvSpPr>
          <p:nvPr>
            <p:ph type="title"/>
          </p:nvPr>
        </p:nvSpPr>
        <p:spPr>
          <a:xfrm>
            <a:off x="2333244" y="4846320"/>
            <a:ext cx="7525512" cy="1545336"/>
          </a:xfrm>
        </p:spPr>
        <p:txBody>
          <a:bodyPr anchor="t">
            <a:normAutofit/>
          </a:bodyPr>
          <a:lstStyle>
            <a:lvl1pPr algn="ctr">
              <a:lnSpc>
                <a:spcPct val="110000"/>
              </a:lnSpc>
              <a:spcBef>
                <a:spcPts val="1000"/>
              </a:spcBef>
              <a:defRPr sz="2800" cap="none" baseline="0">
                <a:latin typeface="+mn-lt"/>
              </a:defRPr>
            </a:lvl1pPr>
          </a:lstStyle>
          <a:p>
            <a:r>
              <a:rPr lang="en-US"/>
              <a:t>Click to edit Master 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7" name="Content Placeholder 8">
            <a:extLst>
              <a:ext uri="{FF2B5EF4-FFF2-40B4-BE49-F238E27FC236}">
                <a16:creationId xmlns:a16="http://schemas.microsoft.com/office/drawing/2014/main" id="{6217EA84-48D2-BF27-881E-1EED3BB2FA90}"/>
              </a:ext>
            </a:extLst>
          </p:cNvPr>
          <p:cNvSpPr>
            <a:spLocks noGrp="1"/>
          </p:cNvSpPr>
          <p:nvPr>
            <p:ph sz="quarter" idx="13" hasCustomPrompt="1"/>
          </p:nvPr>
        </p:nvSpPr>
        <p:spPr>
          <a:xfrm>
            <a:off x="824484" y="549021"/>
            <a:ext cx="10543032" cy="4205859"/>
          </a:xfrm>
        </p:spPr>
        <p:txBody>
          <a:bodyPr anchor="b">
            <a:normAutofit/>
          </a:bodyPr>
          <a:lstStyle>
            <a:lvl1pPr algn="ctr">
              <a:defRPr sz="23200">
                <a:latin typeface="+mj-lt"/>
              </a:defRPr>
            </a:lvl1pPr>
          </a:lstStyle>
          <a:p>
            <a:pPr lvl="0"/>
            <a:r>
              <a:rPr lang="en-US" dirty="0"/>
              <a: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C77A7CDD-9512-40CC-9351-FC0DE186CFBD}" type="datetime1">
              <a:rPr lang="en-US" smtClean="0"/>
              <a:pPr/>
              <a:t>10/22/2025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43858375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3">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5C3D1438-E7DE-BCF4-D0DD-97184D8B7208}"/>
              </a:ext>
            </a:extLst>
          </p:cNvPr>
          <p:cNvSpPr>
            <a:spLocks noGrp="1"/>
          </p:cNvSpPr>
          <p:nvPr>
            <p:ph type="title"/>
          </p:nvPr>
        </p:nvSpPr>
        <p:spPr>
          <a:xfrm>
            <a:off x="5909930" y="640097"/>
            <a:ext cx="4362148" cy="3474720"/>
          </a:xfrm>
        </p:spPr>
        <p:txBody>
          <a:bodyPr/>
          <a:lstStyle/>
          <a:p>
            <a:r>
              <a:rPr lang="en-US"/>
              <a:t>Click to edit Master title style</a:t>
            </a:r>
          </a:p>
        </p:txBody>
      </p:sp>
      <p:sp>
        <p:nvSpPr>
          <p:cNvPr id="14" name="Text Placeholder 15">
            <a:extLst>
              <a:ext uri="{FF2B5EF4-FFF2-40B4-BE49-F238E27FC236}">
                <a16:creationId xmlns:a16="http://schemas.microsoft.com/office/drawing/2014/main" id="{E9EB830E-59F9-793F-E2E7-110D033D7F86}"/>
              </a:ext>
            </a:extLst>
          </p:cNvPr>
          <p:cNvSpPr>
            <a:spLocks noGrp="1"/>
          </p:cNvSpPr>
          <p:nvPr>
            <p:ph type="body" sz="quarter" idx="17"/>
          </p:nvPr>
        </p:nvSpPr>
        <p:spPr>
          <a:xfrm>
            <a:off x="5909929" y="4818889"/>
            <a:ext cx="4206701" cy="1188720"/>
          </a:xfrm>
        </p:spPr>
        <p:txBody>
          <a:bodyPr anchor="t">
            <a:normAutofit/>
          </a:bodyPr>
          <a:lstStyle>
            <a:lvl1pPr algn="l">
              <a:defRPr sz="2000"/>
            </a:lvl1pPr>
          </a:lstStyle>
          <a:p>
            <a:pPr lvl="0"/>
            <a:r>
              <a:rPr lang="en-US" dirty="0"/>
              <a:t>Click to edit Master text styles</a:t>
            </a:r>
          </a:p>
        </p:txBody>
      </p:sp>
      <p:sp>
        <p:nvSpPr>
          <p:cNvPr id="9" name="Picture Placeholder 8">
            <a:extLst>
              <a:ext uri="{FF2B5EF4-FFF2-40B4-BE49-F238E27FC236}">
                <a16:creationId xmlns:a16="http://schemas.microsoft.com/office/drawing/2014/main" id="{2C9C23E6-AA65-EED1-FC7F-E4138D9D0DF7}"/>
              </a:ext>
            </a:extLst>
          </p:cNvPr>
          <p:cNvSpPr>
            <a:spLocks noGrp="1"/>
          </p:cNvSpPr>
          <p:nvPr>
            <p:ph type="pic" sz="quarter" idx="13" hasCustomPrompt="1"/>
          </p:nvPr>
        </p:nvSpPr>
        <p:spPr>
          <a:xfrm>
            <a:off x="0" y="0"/>
            <a:ext cx="5060950" cy="6858000"/>
          </a:xfrm>
          <a:blipFill dpi="0" rotWithShape="1">
            <a:blip r:embed="rId2">
              <a:alphaModFix amt="70000"/>
              <a:extLst>
                <a:ext uri="{28A0092B-C50C-407E-A947-70E740481C1C}">
                  <a14:useLocalDpi xmlns:a14="http://schemas.microsoft.com/office/drawing/2010/main" val="0"/>
                </a:ext>
              </a:extLst>
            </a:blip>
            <a:srcRect/>
            <a:stretch>
              <a:fillRect/>
            </a:stretch>
          </a:blipFill>
        </p:spPr>
        <p:txBody>
          <a:bodyPr/>
          <a:lstStyle/>
          <a:p>
            <a:r>
              <a:rPr lang="en-US" dirty="0"/>
              <a:t> </a:t>
            </a:r>
          </a:p>
        </p:txBody>
      </p:sp>
      <p:cxnSp>
        <p:nvCxnSpPr>
          <p:cNvPr id="7" name="Straight Connector 6">
            <a:extLst>
              <a:ext uri="{FF2B5EF4-FFF2-40B4-BE49-F238E27FC236}">
                <a16:creationId xmlns:a16="http://schemas.microsoft.com/office/drawing/2014/main" id="{63DCC7EC-EB64-3FA5-9B9F-4B65F8B35369}"/>
              </a:ext>
              <a:ext uri="{C183D7F6-B498-43B3-948B-1728B52AA6E4}">
                <adec:decorative xmlns:adec="http://schemas.microsoft.com/office/drawing/2017/decorative" val="1"/>
              </a:ext>
            </a:extLst>
          </p:cNvPr>
          <p:cNvCxnSpPr>
            <a:cxnSpLocks/>
          </p:cNvCxnSpPr>
          <p:nvPr userDrawn="1"/>
        </p:nvCxnSpPr>
        <p:spPr>
          <a:xfrm>
            <a:off x="5060487"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7">
            <a:extLst>
              <a:ext uri="{FF2B5EF4-FFF2-40B4-BE49-F238E27FC236}">
                <a16:creationId xmlns:a16="http://schemas.microsoft.com/office/drawing/2014/main" id="{B5721EA9-D34D-C406-42C9-D1C3DC0550EB}"/>
              </a:ext>
            </a:extLst>
          </p:cNvPr>
          <p:cNvSpPr>
            <a:spLocks noGrp="1"/>
          </p:cNvSpPr>
          <p:nvPr>
            <p:ph type="dt" sz="half" idx="14"/>
          </p:nvPr>
        </p:nvSpPr>
        <p:spPr>
          <a:xfrm rot="5400000">
            <a:off x="10425981" y="4687095"/>
            <a:ext cx="2706690" cy="365125"/>
          </a:xfrm>
        </p:spPr>
        <p:txBody>
          <a:bodyPr/>
          <a:lstStyle/>
          <a:p>
            <a:fld id="{7FA43F5B-065E-43CE-B3FD-98C48A6F94D7}" type="datetime1">
              <a:rPr lang="en-US" smtClean="0"/>
              <a:pPr/>
              <a:t>10/22/2025</a:t>
            </a:fld>
            <a:endParaRPr lang="en-US" dirty="0"/>
          </a:p>
        </p:txBody>
      </p:sp>
      <p:sp>
        <p:nvSpPr>
          <p:cNvPr id="10" name="Footer Placeholder 9">
            <a:extLst>
              <a:ext uri="{FF2B5EF4-FFF2-40B4-BE49-F238E27FC236}">
                <a16:creationId xmlns:a16="http://schemas.microsoft.com/office/drawing/2014/main" id="{B8A451BA-6597-98CC-3A5A-099DB053853F}"/>
              </a:ext>
            </a:extLst>
          </p:cNvPr>
          <p:cNvSpPr>
            <a:spLocks noGrp="1"/>
          </p:cNvSpPr>
          <p:nvPr>
            <p:ph type="ftr" sz="quarter" idx="15"/>
          </p:nvPr>
        </p:nvSpPr>
        <p:spPr>
          <a:xfrm rot="16200000" flipH="1">
            <a:off x="10292565" y="1592957"/>
            <a:ext cx="2973522" cy="365125"/>
          </a:xfrm>
        </p:spPr>
        <p:txBody>
          <a:bodyPr/>
          <a:lstStyle/>
          <a:p>
            <a:r>
              <a:rPr lang="en-US" dirty="0"/>
              <a:t>Sample Footer Text</a:t>
            </a:r>
          </a:p>
        </p:txBody>
      </p:sp>
      <p:sp>
        <p:nvSpPr>
          <p:cNvPr id="11" name="Slide Number Placeholder 10">
            <a:extLst>
              <a:ext uri="{FF2B5EF4-FFF2-40B4-BE49-F238E27FC236}">
                <a16:creationId xmlns:a16="http://schemas.microsoft.com/office/drawing/2014/main" id="{ED98AED2-58CC-D8F4-37CF-06D4C6AE089B}"/>
              </a:ext>
            </a:extLst>
          </p:cNvPr>
          <p:cNvSpPr>
            <a:spLocks noGrp="1"/>
          </p:cNvSpPr>
          <p:nvPr>
            <p:ph type="sldNum" sz="quarter" idx="16"/>
          </p:nvPr>
        </p:nvSpPr>
        <p:spPr/>
        <p:txBody>
          <a:bodyPr/>
          <a:lstStyle/>
          <a:p>
            <a:fld id="{2DE90F28-AFBB-4AB2-AA79-6D3F72ED131B}" type="slidenum">
              <a:rPr lang="en-US" smtClean="0"/>
              <a:pPr/>
              <a:t>‹#›</a:t>
            </a:fld>
            <a:endParaRPr lang="en-US" dirty="0"/>
          </a:p>
        </p:txBody>
      </p:sp>
    </p:spTree>
    <p:extLst>
      <p:ext uri="{BB962C8B-B14F-4D97-AF65-F5344CB8AC3E}">
        <p14:creationId xmlns:p14="http://schemas.microsoft.com/office/powerpoint/2010/main" val="24100646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Number Large 3">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7792842B-25D6-4A1E-C1C2-AEE71B415CE0}"/>
              </a:ext>
            </a:extLst>
          </p:cNvPr>
          <p:cNvSpPr>
            <a:spLocks noGrp="1"/>
          </p:cNvSpPr>
          <p:nvPr>
            <p:ph type="title"/>
          </p:nvPr>
        </p:nvSpPr>
        <p:spPr>
          <a:xfrm>
            <a:off x="7223760" y="1371600"/>
            <a:ext cx="4114800" cy="4114800"/>
          </a:xfrm>
        </p:spPr>
        <p:txBody>
          <a:bodyPr anchor="ctr">
            <a:normAutofit/>
          </a:bodyPr>
          <a:lstStyle>
            <a:lvl1pPr>
              <a:lnSpc>
                <a:spcPct val="110000"/>
              </a:lnSpc>
              <a:spcBef>
                <a:spcPts val="1000"/>
              </a:spcBef>
              <a:defRPr sz="2800" cap="none" baseline="0">
                <a:latin typeface="+mn-lt"/>
              </a:defRPr>
            </a:lvl1pPr>
          </a:lstStyle>
          <a:p>
            <a:r>
              <a:rPr lang="en-US" dirty="0"/>
              <a:t>Click to edit Master 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7" name="Content Placeholder 8">
            <a:extLst>
              <a:ext uri="{FF2B5EF4-FFF2-40B4-BE49-F238E27FC236}">
                <a16:creationId xmlns:a16="http://schemas.microsoft.com/office/drawing/2014/main" id="{12DBA1DA-C8D5-2565-57BF-FEDE64BF7000}"/>
              </a:ext>
            </a:extLst>
          </p:cNvPr>
          <p:cNvSpPr>
            <a:spLocks noGrp="1"/>
          </p:cNvSpPr>
          <p:nvPr>
            <p:ph sz="quarter" idx="13" hasCustomPrompt="1"/>
          </p:nvPr>
        </p:nvSpPr>
        <p:spPr>
          <a:xfrm>
            <a:off x="914400" y="353237"/>
            <a:ext cx="5937337" cy="6368237"/>
          </a:xfrm>
        </p:spPr>
        <p:txBody>
          <a:bodyPr anchor="ctr">
            <a:normAutofit/>
          </a:bodyPr>
          <a:lstStyle>
            <a:lvl1pPr>
              <a:lnSpc>
                <a:spcPct val="90000"/>
              </a:lnSpc>
              <a:spcBef>
                <a:spcPts val="0"/>
              </a:spcBef>
              <a:defRPr sz="23200">
                <a:latin typeface="+mj-lt"/>
              </a:defRPr>
            </a:lvl1pPr>
          </a:lstStyle>
          <a:p>
            <a:pPr lvl="0"/>
            <a:r>
              <a:rPr lang="en-US" dirty="0"/>
              <a: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483EFCC7-B7E8-4ABE-BBCB-C75FD27800CD}" type="datetime1">
              <a:rPr lang="en-US" smtClean="0"/>
              <a:pPr/>
              <a:t>10/22/2025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58760808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Number Large 4">
    <p:spTree>
      <p:nvGrpSpPr>
        <p:cNvPr id="1" name=""/>
        <p:cNvGrpSpPr/>
        <p:nvPr/>
      </p:nvGrpSpPr>
      <p:grpSpPr>
        <a:xfrm>
          <a:off x="0" y="0"/>
          <a:ext cx="0" cy="0"/>
          <a:chOff x="0" y="0"/>
          <a:chExt cx="0" cy="0"/>
        </a:xfrm>
      </p:grpSpPr>
      <p:sp>
        <p:nvSpPr>
          <p:cNvPr id="8" name="Title 9">
            <a:extLst>
              <a:ext uri="{FF2B5EF4-FFF2-40B4-BE49-F238E27FC236}">
                <a16:creationId xmlns:a16="http://schemas.microsoft.com/office/drawing/2014/main" id="{E9039192-694E-62AB-FB7F-F6E803456FEC}"/>
              </a:ext>
            </a:extLst>
          </p:cNvPr>
          <p:cNvSpPr>
            <a:spLocks noGrp="1"/>
          </p:cNvSpPr>
          <p:nvPr>
            <p:ph type="title"/>
          </p:nvPr>
        </p:nvSpPr>
        <p:spPr>
          <a:xfrm>
            <a:off x="2333244" y="5687755"/>
            <a:ext cx="7525512" cy="603317"/>
          </a:xfrm>
        </p:spPr>
        <p:txBody>
          <a:bodyPr anchor="t">
            <a:normAutofit/>
          </a:bodyPr>
          <a:lstStyle>
            <a:lvl1pPr algn="ctr">
              <a:lnSpc>
                <a:spcPct val="110000"/>
              </a:lnSpc>
              <a:spcBef>
                <a:spcPts val="1000"/>
              </a:spcBef>
              <a:defRPr sz="2000" cap="none" baseline="0">
                <a:latin typeface="+mn-lt"/>
              </a:defRPr>
            </a:lvl1pPr>
          </a:lstStyle>
          <a:p>
            <a:r>
              <a:rPr lang="en-US"/>
              <a:t>Click to edit Master title style</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2" name="Content Placeholder 8">
            <a:extLst>
              <a:ext uri="{FF2B5EF4-FFF2-40B4-BE49-F238E27FC236}">
                <a16:creationId xmlns:a16="http://schemas.microsoft.com/office/drawing/2014/main" id="{669733E3-85D7-9D43-FABD-E3A6C144668D}"/>
              </a:ext>
            </a:extLst>
          </p:cNvPr>
          <p:cNvSpPr>
            <a:spLocks noGrp="1"/>
          </p:cNvSpPr>
          <p:nvPr>
            <p:ph sz="quarter" idx="13" hasCustomPrompt="1"/>
          </p:nvPr>
        </p:nvSpPr>
        <p:spPr>
          <a:xfrm>
            <a:off x="1935038" y="2390272"/>
            <a:ext cx="8321926" cy="3449054"/>
          </a:xfrm>
        </p:spPr>
        <p:txBody>
          <a:bodyPr anchor="b">
            <a:normAutofit/>
          </a:bodyPr>
          <a:lstStyle>
            <a:lvl1pPr algn="ctr">
              <a:defRPr sz="23200">
                <a:latin typeface="+mj-lt"/>
              </a:defRPr>
            </a:lvl1pPr>
          </a:lstStyle>
          <a:p>
            <a:pPr lvl="0"/>
            <a:r>
              <a:rPr lang="en-US" dirty="0"/>
              <a: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tx1"/>
                </a:solidFill>
              </a:defRPr>
            </a:lvl1pPr>
          </a:lstStyle>
          <a:p>
            <a:fld id="{F140A1F3-DA5D-4F2E-B759-748FF8D0ACA9}" type="datetime1">
              <a:rPr lang="en-US" smtClean="0"/>
              <a:pPr/>
              <a:t>10/22/2025</a:t>
            </a:fld>
            <a:endParaRPr lang="en-US" dirty="0"/>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sp>
        <p:nvSpPr>
          <p:cNvPr id="7" name="Freeform: Shape 15">
            <a:extLst>
              <a:ext uri="{FF2B5EF4-FFF2-40B4-BE49-F238E27FC236}">
                <a16:creationId xmlns:a16="http://schemas.microsoft.com/office/drawing/2014/main" id="{CD72DDC7-047B-67C7-5CC9-82D9E661F5C0}"/>
              </a:ext>
              <a:ext uri="{C183D7F6-B498-43B3-948B-1728B52AA6E4}">
                <adec:decorative xmlns:adec="http://schemas.microsoft.com/office/drawing/2017/decorative" val="1"/>
              </a:ext>
            </a:extLst>
          </p:cNvPr>
          <p:cNvSpPr/>
          <p:nvPr userDrawn="1"/>
        </p:nvSpPr>
        <p:spPr>
          <a:xfrm rot="16200000">
            <a:off x="3057205" y="-1430380"/>
            <a:ext cx="6077590" cy="10510705"/>
          </a:xfrm>
          <a:custGeom>
            <a:avLst/>
            <a:gdLst>
              <a:gd name="connsiteX0" fmla="*/ 5325805 w 5325805"/>
              <a:gd name="connsiteY0" fmla="*/ 2714782 h 5429563"/>
              <a:gd name="connsiteX1" fmla="*/ 2611024 w 5325805"/>
              <a:gd name="connsiteY1" fmla="*/ 5429563 h 5429563"/>
              <a:gd name="connsiteX2" fmla="*/ 1942188 w 5325805"/>
              <a:gd name="connsiteY2" fmla="*/ 5429563 h 5429563"/>
              <a:gd name="connsiteX3" fmla="*/ 668836 w 5325805"/>
              <a:gd name="connsiteY3" fmla="*/ 5429563 h 5429563"/>
              <a:gd name="connsiteX4" fmla="*/ 0 w 5325805"/>
              <a:gd name="connsiteY4" fmla="*/ 5429563 h 5429563"/>
              <a:gd name="connsiteX5" fmla="*/ 0 w 5325805"/>
              <a:gd name="connsiteY5" fmla="*/ 0 h 5429563"/>
              <a:gd name="connsiteX6" fmla="*/ 668836 w 5325805"/>
              <a:gd name="connsiteY6" fmla="*/ 0 h 5429563"/>
              <a:gd name="connsiteX7" fmla="*/ 1942188 w 5325805"/>
              <a:gd name="connsiteY7" fmla="*/ 0 h 5429563"/>
              <a:gd name="connsiteX8" fmla="*/ 2611024 w 5325805"/>
              <a:gd name="connsiteY8" fmla="*/ 0 h 5429563"/>
              <a:gd name="connsiteX9" fmla="*/ 5325805 w 5325805"/>
              <a:gd name="connsiteY9" fmla="*/ 2714782 h 5429563"/>
              <a:gd name="connsiteX0" fmla="*/ 668836 w 5325805"/>
              <a:gd name="connsiteY0" fmla="*/ 5429563 h 5476799"/>
              <a:gd name="connsiteX1" fmla="*/ 0 w 5325805"/>
              <a:gd name="connsiteY1" fmla="*/ 5429563 h 5476799"/>
              <a:gd name="connsiteX2" fmla="*/ 0 w 5325805"/>
              <a:gd name="connsiteY2" fmla="*/ 0 h 5476799"/>
              <a:gd name="connsiteX3" fmla="*/ 668836 w 5325805"/>
              <a:gd name="connsiteY3" fmla="*/ 0 h 5476799"/>
              <a:gd name="connsiteX4" fmla="*/ 1942188 w 5325805"/>
              <a:gd name="connsiteY4" fmla="*/ 0 h 5476799"/>
              <a:gd name="connsiteX5" fmla="*/ 2611024 w 5325805"/>
              <a:gd name="connsiteY5" fmla="*/ 0 h 5476799"/>
              <a:gd name="connsiteX6" fmla="*/ 5325805 w 5325805"/>
              <a:gd name="connsiteY6" fmla="*/ 2714782 h 5476799"/>
              <a:gd name="connsiteX7" fmla="*/ 2611024 w 5325805"/>
              <a:gd name="connsiteY7" fmla="*/ 5429563 h 5476799"/>
              <a:gd name="connsiteX8" fmla="*/ 1942188 w 5325805"/>
              <a:gd name="connsiteY8" fmla="*/ 5429563 h 5476799"/>
              <a:gd name="connsiteX9" fmla="*/ 716072 w 5325805"/>
              <a:gd name="connsiteY9" fmla="*/ 5476799 h 5476799"/>
              <a:gd name="connsiteX0" fmla="*/ 668836 w 5325805"/>
              <a:gd name="connsiteY0" fmla="*/ 5429563 h 5429563"/>
              <a:gd name="connsiteX1" fmla="*/ 0 w 5325805"/>
              <a:gd name="connsiteY1" fmla="*/ 5429563 h 5429563"/>
              <a:gd name="connsiteX2" fmla="*/ 0 w 5325805"/>
              <a:gd name="connsiteY2" fmla="*/ 0 h 5429563"/>
              <a:gd name="connsiteX3" fmla="*/ 668836 w 5325805"/>
              <a:gd name="connsiteY3" fmla="*/ 0 h 5429563"/>
              <a:gd name="connsiteX4" fmla="*/ 1942188 w 5325805"/>
              <a:gd name="connsiteY4" fmla="*/ 0 h 5429563"/>
              <a:gd name="connsiteX5" fmla="*/ 2611024 w 5325805"/>
              <a:gd name="connsiteY5" fmla="*/ 0 h 5429563"/>
              <a:gd name="connsiteX6" fmla="*/ 5325805 w 5325805"/>
              <a:gd name="connsiteY6" fmla="*/ 2714782 h 5429563"/>
              <a:gd name="connsiteX7" fmla="*/ 2611024 w 5325805"/>
              <a:gd name="connsiteY7" fmla="*/ 5429563 h 5429563"/>
              <a:gd name="connsiteX8" fmla="*/ 1942188 w 5325805"/>
              <a:gd name="connsiteY8" fmla="*/ 5429563 h 5429563"/>
              <a:gd name="connsiteX0" fmla="*/ 0 w 5325805"/>
              <a:gd name="connsiteY0" fmla="*/ 5429563 h 5429563"/>
              <a:gd name="connsiteX1" fmla="*/ 0 w 5325805"/>
              <a:gd name="connsiteY1" fmla="*/ 0 h 5429563"/>
              <a:gd name="connsiteX2" fmla="*/ 668836 w 5325805"/>
              <a:gd name="connsiteY2" fmla="*/ 0 h 5429563"/>
              <a:gd name="connsiteX3" fmla="*/ 1942188 w 5325805"/>
              <a:gd name="connsiteY3" fmla="*/ 0 h 5429563"/>
              <a:gd name="connsiteX4" fmla="*/ 2611024 w 5325805"/>
              <a:gd name="connsiteY4" fmla="*/ 0 h 5429563"/>
              <a:gd name="connsiteX5" fmla="*/ 5325805 w 5325805"/>
              <a:gd name="connsiteY5" fmla="*/ 2714782 h 5429563"/>
              <a:gd name="connsiteX6" fmla="*/ 2611024 w 5325805"/>
              <a:gd name="connsiteY6" fmla="*/ 5429563 h 5429563"/>
              <a:gd name="connsiteX7" fmla="*/ 1942188 w 5325805"/>
              <a:gd name="connsiteY7" fmla="*/ 5429563 h 5429563"/>
              <a:gd name="connsiteX0" fmla="*/ 0 w 5325805"/>
              <a:gd name="connsiteY0" fmla="*/ 0 h 5429563"/>
              <a:gd name="connsiteX1" fmla="*/ 668836 w 5325805"/>
              <a:gd name="connsiteY1" fmla="*/ 0 h 5429563"/>
              <a:gd name="connsiteX2" fmla="*/ 1942188 w 5325805"/>
              <a:gd name="connsiteY2" fmla="*/ 0 h 5429563"/>
              <a:gd name="connsiteX3" fmla="*/ 2611024 w 5325805"/>
              <a:gd name="connsiteY3" fmla="*/ 0 h 5429563"/>
              <a:gd name="connsiteX4" fmla="*/ 5325805 w 5325805"/>
              <a:gd name="connsiteY4" fmla="*/ 2714782 h 5429563"/>
              <a:gd name="connsiteX5" fmla="*/ 2611024 w 5325805"/>
              <a:gd name="connsiteY5" fmla="*/ 5429563 h 5429563"/>
              <a:gd name="connsiteX6" fmla="*/ 1942188 w 5325805"/>
              <a:gd name="connsiteY6" fmla="*/ 5429563 h 5429563"/>
              <a:gd name="connsiteX0" fmla="*/ 0 w 4656969"/>
              <a:gd name="connsiteY0" fmla="*/ 0 h 5429563"/>
              <a:gd name="connsiteX1" fmla="*/ 1273352 w 4656969"/>
              <a:gd name="connsiteY1" fmla="*/ 0 h 5429563"/>
              <a:gd name="connsiteX2" fmla="*/ 1942188 w 4656969"/>
              <a:gd name="connsiteY2" fmla="*/ 0 h 5429563"/>
              <a:gd name="connsiteX3" fmla="*/ 4656969 w 4656969"/>
              <a:gd name="connsiteY3" fmla="*/ 2714782 h 5429563"/>
              <a:gd name="connsiteX4" fmla="*/ 1942188 w 4656969"/>
              <a:gd name="connsiteY4" fmla="*/ 5429563 h 5429563"/>
              <a:gd name="connsiteX5" fmla="*/ 1273352 w 4656969"/>
              <a:gd name="connsiteY5" fmla="*/ 5429563 h 5429563"/>
              <a:gd name="connsiteX0" fmla="*/ 0 w 3383617"/>
              <a:gd name="connsiteY0" fmla="*/ 0 h 5429563"/>
              <a:gd name="connsiteX1" fmla="*/ 668836 w 3383617"/>
              <a:gd name="connsiteY1" fmla="*/ 0 h 5429563"/>
              <a:gd name="connsiteX2" fmla="*/ 3383617 w 3383617"/>
              <a:gd name="connsiteY2" fmla="*/ 2714782 h 5429563"/>
              <a:gd name="connsiteX3" fmla="*/ 668836 w 3383617"/>
              <a:gd name="connsiteY3" fmla="*/ 5429563 h 5429563"/>
              <a:gd name="connsiteX4" fmla="*/ 0 w 3383617"/>
              <a:gd name="connsiteY4" fmla="*/ 5429563 h 5429563"/>
              <a:gd name="connsiteX0" fmla="*/ 0 w 3383617"/>
              <a:gd name="connsiteY0" fmla="*/ 0 h 5429563"/>
              <a:gd name="connsiteX1" fmla="*/ 248198 w 3383617"/>
              <a:gd name="connsiteY1" fmla="*/ 41 h 5429563"/>
              <a:gd name="connsiteX2" fmla="*/ 668836 w 3383617"/>
              <a:gd name="connsiteY2" fmla="*/ 0 h 5429563"/>
              <a:gd name="connsiteX3" fmla="*/ 3383617 w 3383617"/>
              <a:gd name="connsiteY3" fmla="*/ 2714782 h 5429563"/>
              <a:gd name="connsiteX4" fmla="*/ 668836 w 3383617"/>
              <a:gd name="connsiteY4" fmla="*/ 5429563 h 5429563"/>
              <a:gd name="connsiteX5" fmla="*/ 0 w 3383617"/>
              <a:gd name="connsiteY5" fmla="*/ 5429563 h 5429563"/>
              <a:gd name="connsiteX0" fmla="*/ 248198 w 3383617"/>
              <a:gd name="connsiteY0" fmla="*/ 41 h 5429563"/>
              <a:gd name="connsiteX1" fmla="*/ 668836 w 3383617"/>
              <a:gd name="connsiteY1" fmla="*/ 0 h 5429563"/>
              <a:gd name="connsiteX2" fmla="*/ 3383617 w 3383617"/>
              <a:gd name="connsiteY2" fmla="*/ 2714782 h 5429563"/>
              <a:gd name="connsiteX3" fmla="*/ 668836 w 3383617"/>
              <a:gd name="connsiteY3" fmla="*/ 5429563 h 5429563"/>
              <a:gd name="connsiteX4" fmla="*/ 0 w 3383617"/>
              <a:gd name="connsiteY4" fmla="*/ 5429563 h 5429563"/>
              <a:gd name="connsiteX0" fmla="*/ 4110 w 3139529"/>
              <a:gd name="connsiteY0" fmla="*/ 41 h 5429563"/>
              <a:gd name="connsiteX1" fmla="*/ 424748 w 3139529"/>
              <a:gd name="connsiteY1" fmla="*/ 0 h 5429563"/>
              <a:gd name="connsiteX2" fmla="*/ 3139529 w 3139529"/>
              <a:gd name="connsiteY2" fmla="*/ 2714782 h 5429563"/>
              <a:gd name="connsiteX3" fmla="*/ 424748 w 3139529"/>
              <a:gd name="connsiteY3" fmla="*/ 5429563 h 5429563"/>
              <a:gd name="connsiteX4" fmla="*/ 0 w 3139529"/>
              <a:gd name="connsiteY4" fmla="*/ 5429563 h 5429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9529" h="5429563">
                <a:moveTo>
                  <a:pt x="4110" y="41"/>
                </a:moveTo>
                <a:lnTo>
                  <a:pt x="424748" y="0"/>
                </a:lnTo>
                <a:cubicBezTo>
                  <a:pt x="1924080" y="0"/>
                  <a:pt x="3139529" y="1215450"/>
                  <a:pt x="3139529" y="2714782"/>
                </a:cubicBezTo>
                <a:cubicBezTo>
                  <a:pt x="3139529" y="4214114"/>
                  <a:pt x="1924080" y="5429563"/>
                  <a:pt x="424748" y="5429563"/>
                </a:cubicBezTo>
                <a:lnTo>
                  <a:pt x="0" y="5429563"/>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Tree>
    <p:extLst>
      <p:ext uri="{BB962C8B-B14F-4D97-AF65-F5344CB8AC3E}">
        <p14:creationId xmlns:p14="http://schemas.microsoft.com/office/powerpoint/2010/main" val="38500377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hasCustomPrompt="1"/>
          </p:nvPr>
        </p:nvSpPr>
        <p:spPr>
          <a:xfrm>
            <a:off x="612648" y="-1228126"/>
            <a:ext cx="10652760" cy="1133856"/>
          </a:xfrm>
        </p:spPr>
        <p:txBody>
          <a:bodyPr/>
          <a:lstStyle>
            <a:lvl1pPr>
              <a:defRPr cap="none" baseline="0">
                <a:solidFill>
                  <a:schemeClr val="tx1"/>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7" name="Content Placeholder 6">
            <a:extLst>
              <a:ext uri="{FF2B5EF4-FFF2-40B4-BE49-F238E27FC236}">
                <a16:creationId xmlns:a16="http://schemas.microsoft.com/office/drawing/2014/main" id="{EAA4897F-B66E-DAD4-F56C-6152B417CC54}"/>
              </a:ext>
            </a:extLst>
          </p:cNvPr>
          <p:cNvSpPr>
            <a:spLocks noGrp="1"/>
          </p:cNvSpPr>
          <p:nvPr>
            <p:ph sz="quarter" idx="13" hasCustomPrompt="1"/>
          </p:nvPr>
        </p:nvSpPr>
        <p:spPr>
          <a:xfrm>
            <a:off x="2624138" y="2268748"/>
            <a:ext cx="6943724" cy="3954255"/>
          </a:xfrm>
        </p:spPr>
        <p:txBody>
          <a:bodyPr anchor="ctr" anchorCtr="0">
            <a:noAutofit/>
          </a:bodyPr>
          <a:lstStyle>
            <a:lvl1pPr marL="0" indent="0" algn="ctr">
              <a:lnSpc>
                <a:spcPct val="110000"/>
              </a:lnSpc>
              <a:buNone/>
              <a:defRPr sz="4400" b="0" cap="all" baseline="0">
                <a:solidFill>
                  <a:schemeClr val="tx1"/>
                </a:solidFill>
              </a:defRPr>
            </a:lvl1pPr>
            <a:lvl2pPr marL="228600" indent="0" algn="ctr">
              <a:lnSpc>
                <a:spcPct val="110000"/>
              </a:lnSpc>
              <a:buNone/>
              <a:defRPr sz="4400" b="0" cap="all" baseline="0">
                <a:solidFill>
                  <a:schemeClr val="tx1"/>
                </a:solidFill>
              </a:defRPr>
            </a:lvl2pPr>
            <a:lvl3pPr marL="457200" indent="0" algn="ctr">
              <a:lnSpc>
                <a:spcPct val="110000"/>
              </a:lnSpc>
              <a:buNone/>
              <a:defRPr sz="4400" b="0" cap="all" baseline="0">
                <a:solidFill>
                  <a:schemeClr val="tx1"/>
                </a:solidFill>
              </a:defRPr>
            </a:lvl3pPr>
            <a:lvl4pPr marL="685800" indent="0" algn="ctr">
              <a:lnSpc>
                <a:spcPct val="110000"/>
              </a:lnSpc>
              <a:buNone/>
              <a:defRPr sz="4400" b="0" cap="all" baseline="0">
                <a:solidFill>
                  <a:schemeClr val="tx1"/>
                </a:solidFill>
              </a:defRPr>
            </a:lvl4pPr>
            <a:lvl5pPr marL="914400" indent="0" algn="ctr">
              <a:lnSpc>
                <a:spcPct val="110000"/>
              </a:lnSpc>
              <a:buNone/>
              <a:defRPr sz="4400" b="0" cap="all" baseline="0">
                <a:solidFill>
                  <a:schemeClr val="tx1"/>
                </a:solidFill>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tx1"/>
                </a:solidFill>
              </a:defRPr>
            </a:lvl1pPr>
          </a:lstStyle>
          <a:p>
            <a:fld id="{F140A1F3-DA5D-4F2E-B759-748FF8D0ACA9}" type="datetime1">
              <a:rPr lang="en-US" smtClean="0"/>
              <a:pPr/>
              <a:t>10/22/2025</a:t>
            </a:fld>
            <a:endParaRPr lang="en-US" dirty="0"/>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sp>
        <p:nvSpPr>
          <p:cNvPr id="6" name="Freeform: Shape 15">
            <a:extLst>
              <a:ext uri="{FF2B5EF4-FFF2-40B4-BE49-F238E27FC236}">
                <a16:creationId xmlns:a16="http://schemas.microsoft.com/office/drawing/2014/main" id="{8EFA7EFC-C6F9-B1D5-025F-824C1CE9A204}"/>
              </a:ext>
              <a:ext uri="{C183D7F6-B498-43B3-948B-1728B52AA6E4}">
                <adec:decorative xmlns:adec="http://schemas.microsoft.com/office/drawing/2017/decorative" val="1"/>
              </a:ext>
            </a:extLst>
          </p:cNvPr>
          <p:cNvSpPr/>
          <p:nvPr userDrawn="1"/>
        </p:nvSpPr>
        <p:spPr>
          <a:xfrm rot="16200000">
            <a:off x="3057205" y="-1430380"/>
            <a:ext cx="6077590" cy="10510705"/>
          </a:xfrm>
          <a:custGeom>
            <a:avLst/>
            <a:gdLst>
              <a:gd name="connsiteX0" fmla="*/ 5325805 w 5325805"/>
              <a:gd name="connsiteY0" fmla="*/ 2714782 h 5429563"/>
              <a:gd name="connsiteX1" fmla="*/ 2611024 w 5325805"/>
              <a:gd name="connsiteY1" fmla="*/ 5429563 h 5429563"/>
              <a:gd name="connsiteX2" fmla="*/ 1942188 w 5325805"/>
              <a:gd name="connsiteY2" fmla="*/ 5429563 h 5429563"/>
              <a:gd name="connsiteX3" fmla="*/ 668836 w 5325805"/>
              <a:gd name="connsiteY3" fmla="*/ 5429563 h 5429563"/>
              <a:gd name="connsiteX4" fmla="*/ 0 w 5325805"/>
              <a:gd name="connsiteY4" fmla="*/ 5429563 h 5429563"/>
              <a:gd name="connsiteX5" fmla="*/ 0 w 5325805"/>
              <a:gd name="connsiteY5" fmla="*/ 0 h 5429563"/>
              <a:gd name="connsiteX6" fmla="*/ 668836 w 5325805"/>
              <a:gd name="connsiteY6" fmla="*/ 0 h 5429563"/>
              <a:gd name="connsiteX7" fmla="*/ 1942188 w 5325805"/>
              <a:gd name="connsiteY7" fmla="*/ 0 h 5429563"/>
              <a:gd name="connsiteX8" fmla="*/ 2611024 w 5325805"/>
              <a:gd name="connsiteY8" fmla="*/ 0 h 5429563"/>
              <a:gd name="connsiteX9" fmla="*/ 5325805 w 5325805"/>
              <a:gd name="connsiteY9" fmla="*/ 2714782 h 5429563"/>
              <a:gd name="connsiteX0" fmla="*/ 668836 w 5325805"/>
              <a:gd name="connsiteY0" fmla="*/ 5429563 h 5476799"/>
              <a:gd name="connsiteX1" fmla="*/ 0 w 5325805"/>
              <a:gd name="connsiteY1" fmla="*/ 5429563 h 5476799"/>
              <a:gd name="connsiteX2" fmla="*/ 0 w 5325805"/>
              <a:gd name="connsiteY2" fmla="*/ 0 h 5476799"/>
              <a:gd name="connsiteX3" fmla="*/ 668836 w 5325805"/>
              <a:gd name="connsiteY3" fmla="*/ 0 h 5476799"/>
              <a:gd name="connsiteX4" fmla="*/ 1942188 w 5325805"/>
              <a:gd name="connsiteY4" fmla="*/ 0 h 5476799"/>
              <a:gd name="connsiteX5" fmla="*/ 2611024 w 5325805"/>
              <a:gd name="connsiteY5" fmla="*/ 0 h 5476799"/>
              <a:gd name="connsiteX6" fmla="*/ 5325805 w 5325805"/>
              <a:gd name="connsiteY6" fmla="*/ 2714782 h 5476799"/>
              <a:gd name="connsiteX7" fmla="*/ 2611024 w 5325805"/>
              <a:gd name="connsiteY7" fmla="*/ 5429563 h 5476799"/>
              <a:gd name="connsiteX8" fmla="*/ 1942188 w 5325805"/>
              <a:gd name="connsiteY8" fmla="*/ 5429563 h 5476799"/>
              <a:gd name="connsiteX9" fmla="*/ 716072 w 5325805"/>
              <a:gd name="connsiteY9" fmla="*/ 5476799 h 5476799"/>
              <a:gd name="connsiteX0" fmla="*/ 668836 w 5325805"/>
              <a:gd name="connsiteY0" fmla="*/ 5429563 h 5429563"/>
              <a:gd name="connsiteX1" fmla="*/ 0 w 5325805"/>
              <a:gd name="connsiteY1" fmla="*/ 5429563 h 5429563"/>
              <a:gd name="connsiteX2" fmla="*/ 0 w 5325805"/>
              <a:gd name="connsiteY2" fmla="*/ 0 h 5429563"/>
              <a:gd name="connsiteX3" fmla="*/ 668836 w 5325805"/>
              <a:gd name="connsiteY3" fmla="*/ 0 h 5429563"/>
              <a:gd name="connsiteX4" fmla="*/ 1942188 w 5325805"/>
              <a:gd name="connsiteY4" fmla="*/ 0 h 5429563"/>
              <a:gd name="connsiteX5" fmla="*/ 2611024 w 5325805"/>
              <a:gd name="connsiteY5" fmla="*/ 0 h 5429563"/>
              <a:gd name="connsiteX6" fmla="*/ 5325805 w 5325805"/>
              <a:gd name="connsiteY6" fmla="*/ 2714782 h 5429563"/>
              <a:gd name="connsiteX7" fmla="*/ 2611024 w 5325805"/>
              <a:gd name="connsiteY7" fmla="*/ 5429563 h 5429563"/>
              <a:gd name="connsiteX8" fmla="*/ 1942188 w 5325805"/>
              <a:gd name="connsiteY8" fmla="*/ 5429563 h 5429563"/>
              <a:gd name="connsiteX0" fmla="*/ 0 w 5325805"/>
              <a:gd name="connsiteY0" fmla="*/ 5429563 h 5429563"/>
              <a:gd name="connsiteX1" fmla="*/ 0 w 5325805"/>
              <a:gd name="connsiteY1" fmla="*/ 0 h 5429563"/>
              <a:gd name="connsiteX2" fmla="*/ 668836 w 5325805"/>
              <a:gd name="connsiteY2" fmla="*/ 0 h 5429563"/>
              <a:gd name="connsiteX3" fmla="*/ 1942188 w 5325805"/>
              <a:gd name="connsiteY3" fmla="*/ 0 h 5429563"/>
              <a:gd name="connsiteX4" fmla="*/ 2611024 w 5325805"/>
              <a:gd name="connsiteY4" fmla="*/ 0 h 5429563"/>
              <a:gd name="connsiteX5" fmla="*/ 5325805 w 5325805"/>
              <a:gd name="connsiteY5" fmla="*/ 2714782 h 5429563"/>
              <a:gd name="connsiteX6" fmla="*/ 2611024 w 5325805"/>
              <a:gd name="connsiteY6" fmla="*/ 5429563 h 5429563"/>
              <a:gd name="connsiteX7" fmla="*/ 1942188 w 5325805"/>
              <a:gd name="connsiteY7" fmla="*/ 5429563 h 5429563"/>
              <a:gd name="connsiteX0" fmla="*/ 0 w 5325805"/>
              <a:gd name="connsiteY0" fmla="*/ 0 h 5429563"/>
              <a:gd name="connsiteX1" fmla="*/ 668836 w 5325805"/>
              <a:gd name="connsiteY1" fmla="*/ 0 h 5429563"/>
              <a:gd name="connsiteX2" fmla="*/ 1942188 w 5325805"/>
              <a:gd name="connsiteY2" fmla="*/ 0 h 5429563"/>
              <a:gd name="connsiteX3" fmla="*/ 2611024 w 5325805"/>
              <a:gd name="connsiteY3" fmla="*/ 0 h 5429563"/>
              <a:gd name="connsiteX4" fmla="*/ 5325805 w 5325805"/>
              <a:gd name="connsiteY4" fmla="*/ 2714782 h 5429563"/>
              <a:gd name="connsiteX5" fmla="*/ 2611024 w 5325805"/>
              <a:gd name="connsiteY5" fmla="*/ 5429563 h 5429563"/>
              <a:gd name="connsiteX6" fmla="*/ 1942188 w 5325805"/>
              <a:gd name="connsiteY6" fmla="*/ 5429563 h 5429563"/>
              <a:gd name="connsiteX0" fmla="*/ 0 w 4656969"/>
              <a:gd name="connsiteY0" fmla="*/ 0 h 5429563"/>
              <a:gd name="connsiteX1" fmla="*/ 1273352 w 4656969"/>
              <a:gd name="connsiteY1" fmla="*/ 0 h 5429563"/>
              <a:gd name="connsiteX2" fmla="*/ 1942188 w 4656969"/>
              <a:gd name="connsiteY2" fmla="*/ 0 h 5429563"/>
              <a:gd name="connsiteX3" fmla="*/ 4656969 w 4656969"/>
              <a:gd name="connsiteY3" fmla="*/ 2714782 h 5429563"/>
              <a:gd name="connsiteX4" fmla="*/ 1942188 w 4656969"/>
              <a:gd name="connsiteY4" fmla="*/ 5429563 h 5429563"/>
              <a:gd name="connsiteX5" fmla="*/ 1273352 w 4656969"/>
              <a:gd name="connsiteY5" fmla="*/ 5429563 h 5429563"/>
              <a:gd name="connsiteX0" fmla="*/ 0 w 3383617"/>
              <a:gd name="connsiteY0" fmla="*/ 0 h 5429563"/>
              <a:gd name="connsiteX1" fmla="*/ 668836 w 3383617"/>
              <a:gd name="connsiteY1" fmla="*/ 0 h 5429563"/>
              <a:gd name="connsiteX2" fmla="*/ 3383617 w 3383617"/>
              <a:gd name="connsiteY2" fmla="*/ 2714782 h 5429563"/>
              <a:gd name="connsiteX3" fmla="*/ 668836 w 3383617"/>
              <a:gd name="connsiteY3" fmla="*/ 5429563 h 5429563"/>
              <a:gd name="connsiteX4" fmla="*/ 0 w 3383617"/>
              <a:gd name="connsiteY4" fmla="*/ 5429563 h 5429563"/>
              <a:gd name="connsiteX0" fmla="*/ 0 w 3383617"/>
              <a:gd name="connsiteY0" fmla="*/ 0 h 5429563"/>
              <a:gd name="connsiteX1" fmla="*/ 248198 w 3383617"/>
              <a:gd name="connsiteY1" fmla="*/ 41 h 5429563"/>
              <a:gd name="connsiteX2" fmla="*/ 668836 w 3383617"/>
              <a:gd name="connsiteY2" fmla="*/ 0 h 5429563"/>
              <a:gd name="connsiteX3" fmla="*/ 3383617 w 3383617"/>
              <a:gd name="connsiteY3" fmla="*/ 2714782 h 5429563"/>
              <a:gd name="connsiteX4" fmla="*/ 668836 w 3383617"/>
              <a:gd name="connsiteY4" fmla="*/ 5429563 h 5429563"/>
              <a:gd name="connsiteX5" fmla="*/ 0 w 3383617"/>
              <a:gd name="connsiteY5" fmla="*/ 5429563 h 5429563"/>
              <a:gd name="connsiteX0" fmla="*/ 248198 w 3383617"/>
              <a:gd name="connsiteY0" fmla="*/ 41 h 5429563"/>
              <a:gd name="connsiteX1" fmla="*/ 668836 w 3383617"/>
              <a:gd name="connsiteY1" fmla="*/ 0 h 5429563"/>
              <a:gd name="connsiteX2" fmla="*/ 3383617 w 3383617"/>
              <a:gd name="connsiteY2" fmla="*/ 2714782 h 5429563"/>
              <a:gd name="connsiteX3" fmla="*/ 668836 w 3383617"/>
              <a:gd name="connsiteY3" fmla="*/ 5429563 h 5429563"/>
              <a:gd name="connsiteX4" fmla="*/ 0 w 3383617"/>
              <a:gd name="connsiteY4" fmla="*/ 5429563 h 5429563"/>
              <a:gd name="connsiteX0" fmla="*/ 4110 w 3139529"/>
              <a:gd name="connsiteY0" fmla="*/ 41 h 5429563"/>
              <a:gd name="connsiteX1" fmla="*/ 424748 w 3139529"/>
              <a:gd name="connsiteY1" fmla="*/ 0 h 5429563"/>
              <a:gd name="connsiteX2" fmla="*/ 3139529 w 3139529"/>
              <a:gd name="connsiteY2" fmla="*/ 2714782 h 5429563"/>
              <a:gd name="connsiteX3" fmla="*/ 424748 w 3139529"/>
              <a:gd name="connsiteY3" fmla="*/ 5429563 h 5429563"/>
              <a:gd name="connsiteX4" fmla="*/ 0 w 3139529"/>
              <a:gd name="connsiteY4" fmla="*/ 5429563 h 5429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9529" h="5429563">
                <a:moveTo>
                  <a:pt x="4110" y="41"/>
                </a:moveTo>
                <a:lnTo>
                  <a:pt x="424748" y="0"/>
                </a:lnTo>
                <a:cubicBezTo>
                  <a:pt x="1924080" y="0"/>
                  <a:pt x="3139529" y="1215450"/>
                  <a:pt x="3139529" y="2714782"/>
                </a:cubicBezTo>
                <a:cubicBezTo>
                  <a:pt x="3139529" y="4214114"/>
                  <a:pt x="1924080" y="5429563"/>
                  <a:pt x="424748" y="5429563"/>
                </a:cubicBezTo>
                <a:lnTo>
                  <a:pt x="0" y="5429563"/>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Tree>
    <p:extLst>
      <p:ext uri="{BB962C8B-B14F-4D97-AF65-F5344CB8AC3E}">
        <p14:creationId xmlns:p14="http://schemas.microsoft.com/office/powerpoint/2010/main" val="18730317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228126"/>
            <a:ext cx="10652760" cy="1133856"/>
          </a:xfrm>
        </p:spPr>
        <p:txBody>
          <a:bodyPr/>
          <a:lstStyle>
            <a:lvl1pPr>
              <a:defRPr>
                <a:solidFill>
                  <a:schemeClr val="tx1"/>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914400" y="2194560"/>
            <a:ext cx="8266176" cy="4142232"/>
          </a:xfrm>
        </p:spPr>
        <p:txBody>
          <a:bodyPr anchor="t" anchorCtr="0">
            <a:noAutofit/>
          </a:bodyPr>
          <a:lstStyle>
            <a:lvl1pPr marL="0" indent="0">
              <a:lnSpc>
                <a:spcPct val="100000"/>
              </a:lnSpc>
              <a:buNone/>
              <a:defRPr sz="4400" b="0" cap="all" baseline="0">
                <a:solidFill>
                  <a:schemeClr val="tx1"/>
                </a:solidFill>
              </a:defRPr>
            </a:lvl1pPr>
            <a:lvl2pPr marL="228600" indent="0">
              <a:lnSpc>
                <a:spcPct val="100000"/>
              </a:lnSpc>
              <a:buNone/>
              <a:defRPr sz="4000" b="0" cap="all" baseline="0">
                <a:solidFill>
                  <a:schemeClr val="tx1"/>
                </a:solidFill>
              </a:defRPr>
            </a:lvl2pPr>
            <a:lvl3pPr marL="457200" indent="0">
              <a:lnSpc>
                <a:spcPct val="100000"/>
              </a:lnSpc>
              <a:buNone/>
              <a:defRPr sz="3600" b="0" cap="all" baseline="0">
                <a:solidFill>
                  <a:schemeClr val="tx1"/>
                </a:solidFill>
              </a:defRPr>
            </a:lvl3pPr>
            <a:lvl4pPr marL="685800" indent="0">
              <a:lnSpc>
                <a:spcPct val="100000"/>
              </a:lnSpc>
              <a:buNone/>
              <a:defRPr sz="3200" b="0" cap="all" baseline="0">
                <a:solidFill>
                  <a:schemeClr val="tx1"/>
                </a:solidFill>
              </a:defRPr>
            </a:lvl4pPr>
            <a:lvl5pPr marL="914400" indent="0">
              <a:lnSpc>
                <a:spcPct val="100000"/>
              </a:lnSpc>
              <a:buNone/>
              <a:defRPr sz="2800" b="0" cap="all" baseline="0">
                <a:solidFill>
                  <a:schemeClr val="tx1"/>
                </a:solidFill>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tx1"/>
                </a:solidFill>
              </a:defRPr>
            </a:lvl1pPr>
          </a:lstStyle>
          <a:p>
            <a:fld id="{301B1322-4C31-4D1F-88B1-5F79F56892AE}" type="datetime1">
              <a:rPr lang="en-US" smtClean="0"/>
              <a:pPr/>
              <a:t>10/22/2025</a:t>
            </a:fld>
            <a:endParaRPr lang="en-US" dirty="0"/>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42812560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Statem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228126"/>
            <a:ext cx="10652760" cy="1133856"/>
          </a:xfrm>
        </p:spPr>
        <p:txBody>
          <a:bodyPr/>
          <a:lstStyle>
            <a:lvl1pPr>
              <a:defRPr>
                <a:solidFill>
                  <a:schemeClr val="tx1"/>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2057400" y="914399"/>
            <a:ext cx="8266176" cy="5308603"/>
          </a:xfrm>
        </p:spPr>
        <p:txBody>
          <a:bodyPr anchor="b">
            <a:noAutofit/>
          </a:bodyPr>
          <a:lstStyle>
            <a:lvl1pPr marL="0" indent="0">
              <a:lnSpc>
                <a:spcPct val="100000"/>
              </a:lnSpc>
              <a:buNone/>
              <a:defRPr sz="6000" b="0" cap="all" baseline="0">
                <a:solidFill>
                  <a:schemeClr val="tx1"/>
                </a:solidFill>
              </a:defRPr>
            </a:lvl1pPr>
            <a:lvl2pPr marL="228600" indent="0">
              <a:lnSpc>
                <a:spcPct val="100000"/>
              </a:lnSpc>
              <a:buNone/>
              <a:defRPr sz="4800" b="0" cap="all" baseline="0">
                <a:solidFill>
                  <a:schemeClr val="tx1"/>
                </a:solidFill>
              </a:defRPr>
            </a:lvl2pPr>
            <a:lvl3pPr marL="457200" indent="0">
              <a:lnSpc>
                <a:spcPct val="100000"/>
              </a:lnSpc>
              <a:buNone/>
              <a:defRPr sz="4400" b="0" cap="all" baseline="0">
                <a:solidFill>
                  <a:schemeClr val="tx1"/>
                </a:solidFill>
              </a:defRPr>
            </a:lvl3pPr>
            <a:lvl4pPr marL="685800" indent="0">
              <a:lnSpc>
                <a:spcPct val="100000"/>
              </a:lnSpc>
              <a:buNone/>
              <a:defRPr sz="4000" b="0" cap="all" baseline="0">
                <a:solidFill>
                  <a:schemeClr val="tx1"/>
                </a:solidFill>
              </a:defRPr>
            </a:lvl4pPr>
            <a:lvl5pPr marL="914400" indent="0">
              <a:lnSpc>
                <a:spcPct val="100000"/>
              </a:lnSpc>
              <a:buNone/>
              <a:defRPr sz="3600" b="0" cap="all" baseline="0">
                <a:solidFill>
                  <a:schemeClr val="tx1"/>
                </a:solidFill>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tx1"/>
                </a:solidFill>
              </a:defRPr>
            </a:lvl1pPr>
          </a:lstStyle>
          <a:p>
            <a:fld id="{507735E4-737B-43D4-B991-92C3D63DE68F}" type="datetime1">
              <a:rPr lang="en-US" smtClean="0"/>
              <a:pPr/>
              <a:t>10/22/2025</a:t>
            </a:fld>
            <a:endParaRPr lang="en-US" dirty="0"/>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6" name="Straight Connector 5">
            <a:extLst>
              <a:ext uri="{FF2B5EF4-FFF2-40B4-BE49-F238E27FC236}">
                <a16:creationId xmlns:a16="http://schemas.microsoft.com/office/drawing/2014/main" id="{EB4D1622-620E-FFB0-8FFF-DB6230E152A6}"/>
              </a:ext>
            </a:extLst>
          </p:cNvPr>
          <p:cNvCxnSpPr>
            <a:cxnSpLocks/>
          </p:cNvCxnSpPr>
          <p:nvPr/>
        </p:nvCxnSpPr>
        <p:spPr>
          <a:xfrm flipV="1">
            <a:off x="1371600"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3863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Statem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228126"/>
            <a:ext cx="10652760" cy="1133856"/>
          </a:xfrm>
        </p:spPr>
        <p:txBody>
          <a:bodyPr/>
          <a:lstStyle>
            <a:lvl1pPr>
              <a:defRPr>
                <a:solidFill>
                  <a:schemeClr val="tx1"/>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2057400" y="914400"/>
            <a:ext cx="8266176" cy="5029200"/>
          </a:xfrm>
        </p:spPr>
        <p:txBody>
          <a:bodyPr anchor="ctr">
            <a:noAutofit/>
          </a:bodyPr>
          <a:lstStyle>
            <a:lvl1pPr marL="0" indent="0">
              <a:lnSpc>
                <a:spcPct val="100000"/>
              </a:lnSpc>
              <a:buNone/>
              <a:defRPr sz="6000" b="0" cap="all" baseline="0">
                <a:solidFill>
                  <a:schemeClr val="tx1"/>
                </a:solidFill>
              </a:defRPr>
            </a:lvl1pPr>
            <a:lvl2pPr marL="228600" indent="0">
              <a:lnSpc>
                <a:spcPct val="100000"/>
              </a:lnSpc>
              <a:buNone/>
              <a:defRPr sz="4800" b="0" cap="all" baseline="0">
                <a:solidFill>
                  <a:schemeClr val="tx1"/>
                </a:solidFill>
              </a:defRPr>
            </a:lvl2pPr>
            <a:lvl3pPr marL="457200" indent="0">
              <a:lnSpc>
                <a:spcPct val="100000"/>
              </a:lnSpc>
              <a:buNone/>
              <a:defRPr sz="4400" b="0" cap="all" baseline="0">
                <a:solidFill>
                  <a:schemeClr val="tx1"/>
                </a:solidFill>
              </a:defRPr>
            </a:lvl3pPr>
            <a:lvl4pPr marL="685800" indent="0">
              <a:lnSpc>
                <a:spcPct val="100000"/>
              </a:lnSpc>
              <a:buNone/>
              <a:defRPr sz="4000" b="0" cap="all" baseline="0">
                <a:solidFill>
                  <a:schemeClr val="tx1"/>
                </a:solidFill>
              </a:defRPr>
            </a:lvl4pPr>
            <a:lvl5pPr marL="914400" indent="0">
              <a:lnSpc>
                <a:spcPct val="100000"/>
              </a:lnSpc>
              <a:buNone/>
              <a:defRPr sz="3600" b="0" cap="all" baseline="0">
                <a:solidFill>
                  <a:schemeClr val="tx1"/>
                </a:solidFill>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tx1"/>
                </a:solidFill>
              </a:defRPr>
            </a:lvl1pPr>
          </a:lstStyle>
          <a:p>
            <a:fld id="{507735E4-737B-43D4-B991-92C3D63DE68F}" type="datetime1">
              <a:rPr lang="en-US" smtClean="0"/>
              <a:pPr/>
              <a:t>10/22/2025</a:t>
            </a:fld>
            <a:endParaRPr lang="en-US" dirty="0"/>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6" name="Straight Connector 5">
            <a:extLst>
              <a:ext uri="{FF2B5EF4-FFF2-40B4-BE49-F238E27FC236}">
                <a16:creationId xmlns:a16="http://schemas.microsoft.com/office/drawing/2014/main" id="{EB4D1622-620E-FFB0-8FFF-DB6230E152A6}"/>
              </a:ext>
            </a:extLst>
          </p:cNvPr>
          <p:cNvCxnSpPr>
            <a:cxnSpLocks/>
          </p:cNvCxnSpPr>
          <p:nvPr/>
        </p:nvCxnSpPr>
        <p:spPr>
          <a:xfrm flipV="1">
            <a:off x="1371600"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8234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6D87B9B-22A3-322E-B7E8-223255AD0957}"/>
              </a:ext>
            </a:extLst>
          </p:cNvPr>
          <p:cNvSpPr>
            <a:spLocks noGrp="1"/>
          </p:cNvSpPr>
          <p:nvPr>
            <p:ph type="title" hasCustomPrompt="1"/>
          </p:nvPr>
        </p:nvSpPr>
        <p:spPr>
          <a:xfrm>
            <a:off x="2940168" y="5669280"/>
            <a:ext cx="6311664" cy="466344"/>
          </a:xfrm>
        </p:spPr>
        <p:txBody>
          <a:bodyPr anchor="ctr">
            <a:normAutofit/>
          </a:bodyPr>
          <a:lstStyle>
            <a:lvl1pPr algn="ctr">
              <a:lnSpc>
                <a:spcPct val="110000"/>
              </a:lnSpc>
              <a:spcBef>
                <a:spcPts val="1000"/>
              </a:spcBef>
              <a:defRPr sz="1800" cap="all" baseline="0">
                <a:latin typeface="+mn-lt"/>
              </a:defRPr>
            </a:lvl1pPr>
          </a:lstStyle>
          <a:p>
            <a:r>
              <a:rPr lang="en-US" dirty="0"/>
              <a:t>Quote Author</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8" name="Content Placeholder 8">
            <a:extLst>
              <a:ext uri="{FF2B5EF4-FFF2-40B4-BE49-F238E27FC236}">
                <a16:creationId xmlns:a16="http://schemas.microsoft.com/office/drawing/2014/main" id="{6A9BC83F-8FE5-5223-2B3A-6E122D336309}"/>
              </a:ext>
            </a:extLst>
          </p:cNvPr>
          <p:cNvSpPr>
            <a:spLocks noGrp="1"/>
          </p:cNvSpPr>
          <p:nvPr>
            <p:ph sz="quarter" idx="13" hasCustomPrompt="1"/>
          </p:nvPr>
        </p:nvSpPr>
        <p:spPr>
          <a:xfrm>
            <a:off x="2597135" y="1744578"/>
            <a:ext cx="6997730" cy="3507906"/>
          </a:xfrm>
        </p:spPr>
        <p:txBody>
          <a:bodyPr anchor="b">
            <a:normAutofit/>
          </a:bodyPr>
          <a:lstStyle>
            <a:lvl1pPr algn="ctr">
              <a:lnSpc>
                <a:spcPct val="100000"/>
              </a:lnSpc>
              <a:spcBef>
                <a:spcPts val="0"/>
              </a:spcBef>
              <a:defRPr sz="6000" cap="all" baseline="0">
                <a:latin typeface="+mn-lt"/>
              </a:defRPr>
            </a:lvl1pPr>
          </a:lstStyle>
          <a:p>
            <a:pPr lvl="0"/>
            <a:r>
              <a:rPr lang="en-US" dirty="0"/>
              <a:t>Click to add Quote</a:t>
            </a:r>
          </a:p>
        </p:txBody>
      </p:sp>
      <p:sp>
        <p:nvSpPr>
          <p:cNvPr id="9" name="Freeform: Shape 15">
            <a:extLst>
              <a:ext uri="{FF2B5EF4-FFF2-40B4-BE49-F238E27FC236}">
                <a16:creationId xmlns:a16="http://schemas.microsoft.com/office/drawing/2014/main" id="{9F353A57-FA3C-A68C-4908-E774A52CB1B6}"/>
              </a:ext>
              <a:ext uri="{C183D7F6-B498-43B3-948B-1728B52AA6E4}">
                <adec:decorative xmlns:adec="http://schemas.microsoft.com/office/drawing/2017/decorative" val="1"/>
              </a:ext>
            </a:extLst>
          </p:cNvPr>
          <p:cNvSpPr/>
          <p:nvPr userDrawn="1"/>
        </p:nvSpPr>
        <p:spPr>
          <a:xfrm rot="16200000">
            <a:off x="2811380" y="-1681974"/>
            <a:ext cx="6569242" cy="10510705"/>
          </a:xfrm>
          <a:custGeom>
            <a:avLst/>
            <a:gdLst>
              <a:gd name="connsiteX0" fmla="*/ 5325805 w 5325805"/>
              <a:gd name="connsiteY0" fmla="*/ 2714782 h 5429563"/>
              <a:gd name="connsiteX1" fmla="*/ 2611024 w 5325805"/>
              <a:gd name="connsiteY1" fmla="*/ 5429563 h 5429563"/>
              <a:gd name="connsiteX2" fmla="*/ 1942188 w 5325805"/>
              <a:gd name="connsiteY2" fmla="*/ 5429563 h 5429563"/>
              <a:gd name="connsiteX3" fmla="*/ 668836 w 5325805"/>
              <a:gd name="connsiteY3" fmla="*/ 5429563 h 5429563"/>
              <a:gd name="connsiteX4" fmla="*/ 0 w 5325805"/>
              <a:gd name="connsiteY4" fmla="*/ 5429563 h 5429563"/>
              <a:gd name="connsiteX5" fmla="*/ 0 w 5325805"/>
              <a:gd name="connsiteY5" fmla="*/ 0 h 5429563"/>
              <a:gd name="connsiteX6" fmla="*/ 668836 w 5325805"/>
              <a:gd name="connsiteY6" fmla="*/ 0 h 5429563"/>
              <a:gd name="connsiteX7" fmla="*/ 1942188 w 5325805"/>
              <a:gd name="connsiteY7" fmla="*/ 0 h 5429563"/>
              <a:gd name="connsiteX8" fmla="*/ 2611024 w 5325805"/>
              <a:gd name="connsiteY8" fmla="*/ 0 h 5429563"/>
              <a:gd name="connsiteX9" fmla="*/ 5325805 w 5325805"/>
              <a:gd name="connsiteY9" fmla="*/ 2714782 h 5429563"/>
              <a:gd name="connsiteX0" fmla="*/ 668836 w 5325805"/>
              <a:gd name="connsiteY0" fmla="*/ 5429563 h 5476799"/>
              <a:gd name="connsiteX1" fmla="*/ 0 w 5325805"/>
              <a:gd name="connsiteY1" fmla="*/ 5429563 h 5476799"/>
              <a:gd name="connsiteX2" fmla="*/ 0 w 5325805"/>
              <a:gd name="connsiteY2" fmla="*/ 0 h 5476799"/>
              <a:gd name="connsiteX3" fmla="*/ 668836 w 5325805"/>
              <a:gd name="connsiteY3" fmla="*/ 0 h 5476799"/>
              <a:gd name="connsiteX4" fmla="*/ 1942188 w 5325805"/>
              <a:gd name="connsiteY4" fmla="*/ 0 h 5476799"/>
              <a:gd name="connsiteX5" fmla="*/ 2611024 w 5325805"/>
              <a:gd name="connsiteY5" fmla="*/ 0 h 5476799"/>
              <a:gd name="connsiteX6" fmla="*/ 5325805 w 5325805"/>
              <a:gd name="connsiteY6" fmla="*/ 2714782 h 5476799"/>
              <a:gd name="connsiteX7" fmla="*/ 2611024 w 5325805"/>
              <a:gd name="connsiteY7" fmla="*/ 5429563 h 5476799"/>
              <a:gd name="connsiteX8" fmla="*/ 1942188 w 5325805"/>
              <a:gd name="connsiteY8" fmla="*/ 5429563 h 5476799"/>
              <a:gd name="connsiteX9" fmla="*/ 716072 w 5325805"/>
              <a:gd name="connsiteY9" fmla="*/ 5476799 h 5476799"/>
              <a:gd name="connsiteX0" fmla="*/ 668836 w 5325805"/>
              <a:gd name="connsiteY0" fmla="*/ 5429563 h 5429563"/>
              <a:gd name="connsiteX1" fmla="*/ 0 w 5325805"/>
              <a:gd name="connsiteY1" fmla="*/ 5429563 h 5429563"/>
              <a:gd name="connsiteX2" fmla="*/ 0 w 5325805"/>
              <a:gd name="connsiteY2" fmla="*/ 0 h 5429563"/>
              <a:gd name="connsiteX3" fmla="*/ 668836 w 5325805"/>
              <a:gd name="connsiteY3" fmla="*/ 0 h 5429563"/>
              <a:gd name="connsiteX4" fmla="*/ 1942188 w 5325805"/>
              <a:gd name="connsiteY4" fmla="*/ 0 h 5429563"/>
              <a:gd name="connsiteX5" fmla="*/ 2611024 w 5325805"/>
              <a:gd name="connsiteY5" fmla="*/ 0 h 5429563"/>
              <a:gd name="connsiteX6" fmla="*/ 5325805 w 5325805"/>
              <a:gd name="connsiteY6" fmla="*/ 2714782 h 5429563"/>
              <a:gd name="connsiteX7" fmla="*/ 2611024 w 5325805"/>
              <a:gd name="connsiteY7" fmla="*/ 5429563 h 5429563"/>
              <a:gd name="connsiteX8" fmla="*/ 1942188 w 5325805"/>
              <a:gd name="connsiteY8" fmla="*/ 5429563 h 5429563"/>
              <a:gd name="connsiteX0" fmla="*/ 0 w 5325805"/>
              <a:gd name="connsiteY0" fmla="*/ 5429563 h 5429563"/>
              <a:gd name="connsiteX1" fmla="*/ 0 w 5325805"/>
              <a:gd name="connsiteY1" fmla="*/ 0 h 5429563"/>
              <a:gd name="connsiteX2" fmla="*/ 668836 w 5325805"/>
              <a:gd name="connsiteY2" fmla="*/ 0 h 5429563"/>
              <a:gd name="connsiteX3" fmla="*/ 1942188 w 5325805"/>
              <a:gd name="connsiteY3" fmla="*/ 0 h 5429563"/>
              <a:gd name="connsiteX4" fmla="*/ 2611024 w 5325805"/>
              <a:gd name="connsiteY4" fmla="*/ 0 h 5429563"/>
              <a:gd name="connsiteX5" fmla="*/ 5325805 w 5325805"/>
              <a:gd name="connsiteY5" fmla="*/ 2714782 h 5429563"/>
              <a:gd name="connsiteX6" fmla="*/ 2611024 w 5325805"/>
              <a:gd name="connsiteY6" fmla="*/ 5429563 h 5429563"/>
              <a:gd name="connsiteX7" fmla="*/ 1942188 w 5325805"/>
              <a:gd name="connsiteY7" fmla="*/ 5429563 h 5429563"/>
              <a:gd name="connsiteX0" fmla="*/ 0 w 5325805"/>
              <a:gd name="connsiteY0" fmla="*/ 0 h 5429563"/>
              <a:gd name="connsiteX1" fmla="*/ 668836 w 5325805"/>
              <a:gd name="connsiteY1" fmla="*/ 0 h 5429563"/>
              <a:gd name="connsiteX2" fmla="*/ 1942188 w 5325805"/>
              <a:gd name="connsiteY2" fmla="*/ 0 h 5429563"/>
              <a:gd name="connsiteX3" fmla="*/ 2611024 w 5325805"/>
              <a:gd name="connsiteY3" fmla="*/ 0 h 5429563"/>
              <a:gd name="connsiteX4" fmla="*/ 5325805 w 5325805"/>
              <a:gd name="connsiteY4" fmla="*/ 2714782 h 5429563"/>
              <a:gd name="connsiteX5" fmla="*/ 2611024 w 5325805"/>
              <a:gd name="connsiteY5" fmla="*/ 5429563 h 5429563"/>
              <a:gd name="connsiteX6" fmla="*/ 1942188 w 5325805"/>
              <a:gd name="connsiteY6" fmla="*/ 5429563 h 5429563"/>
              <a:gd name="connsiteX0" fmla="*/ 0 w 4656969"/>
              <a:gd name="connsiteY0" fmla="*/ 0 h 5429563"/>
              <a:gd name="connsiteX1" fmla="*/ 1273352 w 4656969"/>
              <a:gd name="connsiteY1" fmla="*/ 0 h 5429563"/>
              <a:gd name="connsiteX2" fmla="*/ 1942188 w 4656969"/>
              <a:gd name="connsiteY2" fmla="*/ 0 h 5429563"/>
              <a:gd name="connsiteX3" fmla="*/ 4656969 w 4656969"/>
              <a:gd name="connsiteY3" fmla="*/ 2714782 h 5429563"/>
              <a:gd name="connsiteX4" fmla="*/ 1942188 w 4656969"/>
              <a:gd name="connsiteY4" fmla="*/ 5429563 h 5429563"/>
              <a:gd name="connsiteX5" fmla="*/ 1273352 w 4656969"/>
              <a:gd name="connsiteY5" fmla="*/ 5429563 h 5429563"/>
              <a:gd name="connsiteX0" fmla="*/ 0 w 3383617"/>
              <a:gd name="connsiteY0" fmla="*/ 0 h 5429563"/>
              <a:gd name="connsiteX1" fmla="*/ 668836 w 3383617"/>
              <a:gd name="connsiteY1" fmla="*/ 0 h 5429563"/>
              <a:gd name="connsiteX2" fmla="*/ 3383617 w 3383617"/>
              <a:gd name="connsiteY2" fmla="*/ 2714782 h 5429563"/>
              <a:gd name="connsiteX3" fmla="*/ 668836 w 3383617"/>
              <a:gd name="connsiteY3" fmla="*/ 5429563 h 5429563"/>
              <a:gd name="connsiteX4" fmla="*/ 0 w 3383617"/>
              <a:gd name="connsiteY4" fmla="*/ 5429563 h 5429563"/>
              <a:gd name="connsiteX0" fmla="*/ 0 w 3383617"/>
              <a:gd name="connsiteY0" fmla="*/ 0 h 5429563"/>
              <a:gd name="connsiteX1" fmla="*/ 248198 w 3383617"/>
              <a:gd name="connsiteY1" fmla="*/ 41 h 5429563"/>
              <a:gd name="connsiteX2" fmla="*/ 668836 w 3383617"/>
              <a:gd name="connsiteY2" fmla="*/ 0 h 5429563"/>
              <a:gd name="connsiteX3" fmla="*/ 3383617 w 3383617"/>
              <a:gd name="connsiteY3" fmla="*/ 2714782 h 5429563"/>
              <a:gd name="connsiteX4" fmla="*/ 668836 w 3383617"/>
              <a:gd name="connsiteY4" fmla="*/ 5429563 h 5429563"/>
              <a:gd name="connsiteX5" fmla="*/ 0 w 3383617"/>
              <a:gd name="connsiteY5" fmla="*/ 5429563 h 5429563"/>
              <a:gd name="connsiteX0" fmla="*/ 248198 w 3383617"/>
              <a:gd name="connsiteY0" fmla="*/ 41 h 5429563"/>
              <a:gd name="connsiteX1" fmla="*/ 668836 w 3383617"/>
              <a:gd name="connsiteY1" fmla="*/ 0 h 5429563"/>
              <a:gd name="connsiteX2" fmla="*/ 3383617 w 3383617"/>
              <a:gd name="connsiteY2" fmla="*/ 2714782 h 5429563"/>
              <a:gd name="connsiteX3" fmla="*/ 668836 w 3383617"/>
              <a:gd name="connsiteY3" fmla="*/ 5429563 h 5429563"/>
              <a:gd name="connsiteX4" fmla="*/ 0 w 3383617"/>
              <a:gd name="connsiteY4" fmla="*/ 5429563 h 5429563"/>
              <a:gd name="connsiteX0" fmla="*/ 4110 w 3139529"/>
              <a:gd name="connsiteY0" fmla="*/ 41 h 5429563"/>
              <a:gd name="connsiteX1" fmla="*/ 424748 w 3139529"/>
              <a:gd name="connsiteY1" fmla="*/ 0 h 5429563"/>
              <a:gd name="connsiteX2" fmla="*/ 3139529 w 3139529"/>
              <a:gd name="connsiteY2" fmla="*/ 2714782 h 5429563"/>
              <a:gd name="connsiteX3" fmla="*/ 424748 w 3139529"/>
              <a:gd name="connsiteY3" fmla="*/ 5429563 h 5429563"/>
              <a:gd name="connsiteX4" fmla="*/ 0 w 3139529"/>
              <a:gd name="connsiteY4" fmla="*/ 5429563 h 5429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9529" h="5429563">
                <a:moveTo>
                  <a:pt x="4110" y="41"/>
                </a:moveTo>
                <a:lnTo>
                  <a:pt x="424748" y="0"/>
                </a:lnTo>
                <a:cubicBezTo>
                  <a:pt x="1924080" y="0"/>
                  <a:pt x="3139529" y="1215450"/>
                  <a:pt x="3139529" y="2714782"/>
                </a:cubicBezTo>
                <a:cubicBezTo>
                  <a:pt x="3139529" y="4214114"/>
                  <a:pt x="1924080" y="5429563"/>
                  <a:pt x="424748" y="5429563"/>
                </a:cubicBezTo>
                <a:lnTo>
                  <a:pt x="0" y="5429563"/>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4D63035D-22A0-4334-A9AE-2457016C8B47}" type="datetime1">
              <a:rPr lang="en-US" smtClean="0"/>
              <a:pPr/>
              <a:t>10/22/2025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410692093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Quote 2">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3008E7D-CE80-FED6-37C3-0C80349764CF}"/>
              </a:ext>
            </a:extLst>
          </p:cNvPr>
          <p:cNvSpPr>
            <a:spLocks noGrp="1"/>
          </p:cNvSpPr>
          <p:nvPr>
            <p:ph type="title" hasCustomPrompt="1"/>
          </p:nvPr>
        </p:nvSpPr>
        <p:spPr>
          <a:xfrm>
            <a:off x="2057386" y="5349240"/>
            <a:ext cx="9052559" cy="466344"/>
          </a:xfrm>
        </p:spPr>
        <p:txBody>
          <a:bodyPr anchor="ctr">
            <a:normAutofit/>
          </a:bodyPr>
          <a:lstStyle>
            <a:lvl1pPr>
              <a:defRPr sz="1800">
                <a:latin typeface="+mn-lt"/>
              </a:defRPr>
            </a:lvl1pPr>
          </a:lstStyle>
          <a:p>
            <a:r>
              <a:rPr lang="en-US" dirty="0"/>
              <a:t>Quote Author</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lgn="l" rtl="1">
              <a:defRPr>
                <a:solidFill>
                  <a:schemeClr val="tx1"/>
                </a:solidFill>
              </a:defRPr>
            </a:lvl1pPr>
          </a:lstStyle>
          <a:p>
            <a:r>
              <a:rPr lang="en-US"/>
              <a:t>Sample Footer Text</a:t>
            </a:r>
            <a:endParaRPr lang="en-US" dirty="0"/>
          </a:p>
        </p:txBody>
      </p:sp>
      <p:sp>
        <p:nvSpPr>
          <p:cNvPr id="10" name="Content Placeholder 12">
            <a:extLst>
              <a:ext uri="{FF2B5EF4-FFF2-40B4-BE49-F238E27FC236}">
                <a16:creationId xmlns:a16="http://schemas.microsoft.com/office/drawing/2014/main" id="{4858928B-5A9F-47D7-A728-92043F9C616D}"/>
              </a:ext>
            </a:extLst>
          </p:cNvPr>
          <p:cNvSpPr>
            <a:spLocks noGrp="1"/>
          </p:cNvSpPr>
          <p:nvPr>
            <p:ph sz="quarter" idx="15" hasCustomPrompt="1"/>
          </p:nvPr>
        </p:nvSpPr>
        <p:spPr>
          <a:xfrm>
            <a:off x="2057387" y="1344168"/>
            <a:ext cx="9052559" cy="3291840"/>
          </a:xfrm>
        </p:spPr>
        <p:txBody>
          <a:bodyPr anchor="ctr">
            <a:normAutofit/>
          </a:bodyPr>
          <a:lstStyle>
            <a:lvl1pPr>
              <a:lnSpc>
                <a:spcPct val="100000"/>
              </a:lnSpc>
              <a:spcBef>
                <a:spcPts val="0"/>
              </a:spcBef>
              <a:defRPr sz="5400" cap="all" baseline="0"/>
            </a:lvl1pPr>
          </a:lstStyle>
          <a:p>
            <a:pPr lvl="0"/>
            <a:r>
              <a:rPr lang="en-US" dirty="0"/>
              <a:t>Click to add Quote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lgn="l" rtl="1">
              <a:defRPr>
                <a:solidFill>
                  <a:schemeClr val="tx1"/>
                </a:solidFill>
              </a:defRPr>
            </a:lvl1pPr>
          </a:lstStyle>
          <a:p>
            <a:fld id="{29247CA6-BC1D-429A-A289-4E939E49554A}" type="datetime1">
              <a:rPr lang="en-US" smtClean="0"/>
              <a:pPr/>
              <a:t>10/22/2025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rtl="1">
              <a:defRPr>
                <a:solidFill>
                  <a:schemeClr val="tx1"/>
                </a:solidFill>
              </a:defRPr>
            </a:lvl1pPr>
          </a:lstStyle>
          <a:p>
            <a:fld id="{CC057153-B650-4DEB-B370-79DDCFDCE934}" type="slidenum">
              <a:rPr lang="en-US" smtClean="0"/>
              <a:pPr/>
              <a:t>‹#›</a:t>
            </a:fld>
            <a:endParaRPr lang="en-US" dirty="0"/>
          </a:p>
        </p:txBody>
      </p:sp>
      <p:cxnSp>
        <p:nvCxnSpPr>
          <p:cNvPr id="7" name="Straight Connector 6">
            <a:extLst>
              <a:ext uri="{FF2B5EF4-FFF2-40B4-BE49-F238E27FC236}">
                <a16:creationId xmlns:a16="http://schemas.microsoft.com/office/drawing/2014/main" id="{AC7AD265-7A5D-626D-3F70-B7BA0D0172D9}"/>
              </a:ext>
            </a:extLst>
          </p:cNvPr>
          <p:cNvCxnSpPr>
            <a:cxnSpLocks/>
          </p:cNvCxnSpPr>
          <p:nvPr userDrawn="1"/>
        </p:nvCxnSpPr>
        <p:spPr>
          <a:xfrm flipV="1">
            <a:off x="1371600"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036108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Quote 3">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9CADAEB-D17D-F975-9A7E-9ECADE7C15A6}"/>
              </a:ext>
            </a:extLst>
          </p:cNvPr>
          <p:cNvSpPr>
            <a:spLocks noGrp="1"/>
          </p:cNvSpPr>
          <p:nvPr>
            <p:ph type="title" hasCustomPrompt="1"/>
          </p:nvPr>
        </p:nvSpPr>
        <p:spPr>
          <a:xfrm>
            <a:off x="914398" y="5529263"/>
            <a:ext cx="8961121" cy="977900"/>
          </a:xfrm>
        </p:spPr>
        <p:txBody>
          <a:bodyPr anchor="ctr">
            <a:normAutofit/>
          </a:bodyPr>
          <a:lstStyle>
            <a:lvl1pPr>
              <a:defRPr sz="1800">
                <a:latin typeface="+mn-lt"/>
              </a:defRPr>
            </a:lvl1pPr>
          </a:lstStyle>
          <a:p>
            <a:r>
              <a:rPr lang="en-US" dirty="0"/>
              <a:t>Quote Author</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lgn="l" rtl="1">
              <a:defRPr/>
            </a:lvl1pPr>
          </a:lstStyle>
          <a:p>
            <a:r>
              <a:rPr lang="en-US"/>
              <a:t>Sample Footer Text</a:t>
            </a:r>
            <a:endParaRPr lang="en-US" dirty="0"/>
          </a:p>
        </p:txBody>
      </p:sp>
      <p:sp>
        <p:nvSpPr>
          <p:cNvPr id="13" name="Content Placeholder 12">
            <a:extLst>
              <a:ext uri="{FF2B5EF4-FFF2-40B4-BE49-F238E27FC236}">
                <a16:creationId xmlns:a16="http://schemas.microsoft.com/office/drawing/2014/main" id="{E77C66A4-AAA2-6143-2AAE-5C8823111D3A}"/>
              </a:ext>
            </a:extLst>
          </p:cNvPr>
          <p:cNvSpPr>
            <a:spLocks noGrp="1"/>
          </p:cNvSpPr>
          <p:nvPr>
            <p:ph sz="quarter" idx="15" hasCustomPrompt="1"/>
          </p:nvPr>
        </p:nvSpPr>
        <p:spPr>
          <a:xfrm>
            <a:off x="914400" y="1005839"/>
            <a:ext cx="8961438" cy="3751899"/>
          </a:xfrm>
        </p:spPr>
        <p:txBody>
          <a:bodyPr>
            <a:normAutofit/>
          </a:bodyPr>
          <a:lstStyle>
            <a:lvl1pPr>
              <a:lnSpc>
                <a:spcPct val="100000"/>
              </a:lnSpc>
              <a:spcBef>
                <a:spcPts val="0"/>
              </a:spcBef>
              <a:defRPr sz="6000" cap="all" baseline="0"/>
            </a:lvl1pPr>
          </a:lstStyle>
          <a:p>
            <a:pPr lvl="0"/>
            <a:r>
              <a:rPr lang="en-US" dirty="0"/>
              <a:t>Click to add Quote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lgn="l" rtl="1">
              <a:defRPr/>
            </a:lvl1pPr>
          </a:lstStyle>
          <a:p>
            <a:fld id="{DF8418BD-2BA9-41CB-AB89-625779A7563D}" type="datetime1">
              <a:rPr lang="en-US" smtClean="0"/>
              <a:pPr/>
              <a:t>10/22/2025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rtl="1">
              <a:defRPr/>
            </a:lvl1pPr>
          </a:lstStyle>
          <a:p>
            <a:fld id="{CC057153-B650-4DEB-B370-79DDCFDCE934}" type="slidenum">
              <a:rPr lang="en-US" smtClean="0"/>
              <a:pPr/>
              <a:t>‹#›</a:t>
            </a:fld>
            <a:endParaRPr lang="en-US" dirty="0"/>
          </a:p>
        </p:txBody>
      </p:sp>
      <p:cxnSp>
        <p:nvCxnSpPr>
          <p:cNvPr id="7" name="Straight Connector 6">
            <a:extLst>
              <a:ext uri="{FF2B5EF4-FFF2-40B4-BE49-F238E27FC236}">
                <a16:creationId xmlns:a16="http://schemas.microsoft.com/office/drawing/2014/main" id="{05852FC1-DF85-9E04-E064-E263DDD72C88}"/>
              </a:ext>
              <a:ext uri="{C183D7F6-B498-43B3-948B-1728B52AA6E4}">
                <adec:decorative xmlns:adec="http://schemas.microsoft.com/office/drawing/2017/decorative" val="1"/>
              </a:ext>
            </a:extLst>
          </p:cNvPr>
          <p:cNvCxnSpPr>
            <a:cxnSpLocks/>
          </p:cNvCxnSpPr>
          <p:nvPr userDrawn="1"/>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988954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520" y="365760"/>
            <a:ext cx="10741152" cy="1132258"/>
          </a:xfrm>
        </p:spPr>
        <p:txBody>
          <a:bodyPr/>
          <a:lstStyle>
            <a:lvl1pPr>
              <a:defRPr>
                <a:solidFill>
                  <a:schemeClr val="tx1"/>
                </a:solidFill>
              </a:defRPr>
            </a:lvl1pPr>
          </a:lstStyle>
          <a:p>
            <a:r>
              <a:rPr lang="en-US"/>
              <a:t>Click to edit Master title style</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4" name="Content Placeholder 3">
            <a:extLst>
              <a:ext uri="{FF2B5EF4-FFF2-40B4-BE49-F238E27FC236}">
                <a16:creationId xmlns:a16="http://schemas.microsoft.com/office/drawing/2014/main" id="{2172FE6B-A4D8-8ED7-89D7-5E7F2C5B8F5F}"/>
              </a:ext>
            </a:extLst>
          </p:cNvPr>
          <p:cNvSpPr>
            <a:spLocks noGrp="1"/>
          </p:cNvSpPr>
          <p:nvPr>
            <p:ph sz="quarter" idx="15"/>
          </p:nvPr>
        </p:nvSpPr>
        <p:spPr>
          <a:xfrm>
            <a:off x="731838" y="2103438"/>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686405AE-ED31-677D-86D8-01EAD583735E}"/>
              </a:ext>
            </a:extLst>
          </p:cNvPr>
          <p:cNvSpPr>
            <a:spLocks noGrp="1"/>
          </p:cNvSpPr>
          <p:nvPr>
            <p:ph sz="quarter" idx="16"/>
          </p:nvPr>
        </p:nvSpPr>
        <p:spPr>
          <a:xfrm>
            <a:off x="6284947" y="2103121"/>
            <a:ext cx="5181600" cy="4351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defRPr>
            </a:lvl1pPr>
          </a:lstStyle>
          <a:p>
            <a:fld id="{9E765B10-D26A-480A-9509-A9831C5E60D8}" type="datetime1">
              <a:rPr lang="en-US" smtClean="0"/>
              <a:pPr/>
              <a:t>10/22/2025</a:t>
            </a:fld>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548590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4">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23BF3C-9B75-66EF-8F1A-8B97381705BC}"/>
              </a:ext>
            </a:extLst>
          </p:cNvPr>
          <p:cNvSpPr>
            <a:spLocks noGrp="1"/>
          </p:cNvSpPr>
          <p:nvPr>
            <p:ph type="title"/>
          </p:nvPr>
        </p:nvSpPr>
        <p:spPr>
          <a:xfrm>
            <a:off x="838200" y="873764"/>
            <a:ext cx="4654296" cy="3739896"/>
          </a:xfrm>
        </p:spPr>
        <p:txBody>
          <a:bodyPr/>
          <a:lstStyle/>
          <a:p>
            <a:r>
              <a:rPr lang="en-US"/>
              <a:t>Click to edit Master title style</a:t>
            </a:r>
          </a:p>
        </p:txBody>
      </p:sp>
      <p:sp>
        <p:nvSpPr>
          <p:cNvPr id="7" name="Text Placeholder 15">
            <a:extLst>
              <a:ext uri="{FF2B5EF4-FFF2-40B4-BE49-F238E27FC236}">
                <a16:creationId xmlns:a16="http://schemas.microsoft.com/office/drawing/2014/main" id="{1B44AFE9-43F1-4797-1ECE-FD5190E5805A}"/>
              </a:ext>
            </a:extLst>
          </p:cNvPr>
          <p:cNvSpPr>
            <a:spLocks noGrp="1"/>
          </p:cNvSpPr>
          <p:nvPr>
            <p:ph type="body" sz="quarter" idx="17"/>
          </p:nvPr>
        </p:nvSpPr>
        <p:spPr>
          <a:xfrm>
            <a:off x="838201" y="4732531"/>
            <a:ext cx="4206240" cy="1380743"/>
          </a:xfrm>
        </p:spPr>
        <p:txBody>
          <a:bodyPr anchor="t">
            <a:normAutofit/>
          </a:bodyPr>
          <a:lstStyle>
            <a:lvl1pPr algn="l">
              <a:defRPr sz="2000"/>
            </a:lvl1pPr>
          </a:lstStyle>
          <a:p>
            <a:pPr lvl="0"/>
            <a:r>
              <a:rPr lang="en-US" dirty="0"/>
              <a:t>Click to edit Master text styles</a:t>
            </a:r>
          </a:p>
        </p:txBody>
      </p:sp>
      <p:sp>
        <p:nvSpPr>
          <p:cNvPr id="13" name="Footer Placeholder 12">
            <a:extLst>
              <a:ext uri="{FF2B5EF4-FFF2-40B4-BE49-F238E27FC236}">
                <a16:creationId xmlns:a16="http://schemas.microsoft.com/office/drawing/2014/main" id="{B2603722-CE80-C718-39E9-BB79F1F68C31}"/>
              </a:ext>
            </a:extLst>
          </p:cNvPr>
          <p:cNvSpPr>
            <a:spLocks noGrp="1"/>
          </p:cNvSpPr>
          <p:nvPr>
            <p:ph type="ftr" sz="quarter" idx="15"/>
          </p:nvPr>
        </p:nvSpPr>
        <p:spPr/>
        <p:txBody>
          <a:bodyPr/>
          <a:lstStyle>
            <a:lvl1pPr>
              <a:defRPr>
                <a:solidFill>
                  <a:schemeClr val="tx1"/>
                </a:solidFill>
              </a:defRPr>
            </a:lvl1pPr>
          </a:lstStyle>
          <a:p>
            <a:r>
              <a:rPr lang="en-US" dirty="0"/>
              <a:t>Sample Footer Text</a:t>
            </a:r>
          </a:p>
        </p:txBody>
      </p:sp>
      <p:sp>
        <p:nvSpPr>
          <p:cNvPr id="10" name="Picture Placeholder 9">
            <a:extLst>
              <a:ext uri="{FF2B5EF4-FFF2-40B4-BE49-F238E27FC236}">
                <a16:creationId xmlns:a16="http://schemas.microsoft.com/office/drawing/2014/main" id="{884C280F-E753-FE97-A722-F86168AC97B1}"/>
              </a:ext>
            </a:extLst>
          </p:cNvPr>
          <p:cNvSpPr>
            <a:spLocks noGrp="1"/>
          </p:cNvSpPr>
          <p:nvPr>
            <p:ph type="pic" sz="quarter" idx="13" hasCustomPrompt="1"/>
          </p:nvPr>
        </p:nvSpPr>
        <p:spPr>
          <a:xfrm>
            <a:off x="5947472" y="854346"/>
            <a:ext cx="5403280" cy="5258929"/>
          </a:xfrm>
          <a:custGeom>
            <a:avLst/>
            <a:gdLst>
              <a:gd name="connsiteX0" fmla="*/ 2701640 w 5403280"/>
              <a:gd name="connsiteY0" fmla="*/ 0 h 5258929"/>
              <a:gd name="connsiteX1" fmla="*/ 5403280 w 5403280"/>
              <a:gd name="connsiteY1" fmla="*/ 2701640 h 5258929"/>
              <a:gd name="connsiteX2" fmla="*/ 5403280 w 5403280"/>
              <a:gd name="connsiteY2" fmla="*/ 5258929 h 5258929"/>
              <a:gd name="connsiteX3" fmla="*/ 0 w 5403280"/>
              <a:gd name="connsiteY3" fmla="*/ 5258929 h 5258929"/>
              <a:gd name="connsiteX4" fmla="*/ 0 w 5403280"/>
              <a:gd name="connsiteY4" fmla="*/ 2701640 h 5258929"/>
              <a:gd name="connsiteX5" fmla="*/ 2701640 w 5403280"/>
              <a:gd name="connsiteY5" fmla="*/ 0 h 525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3280" h="5258929">
                <a:moveTo>
                  <a:pt x="2701640" y="0"/>
                </a:moveTo>
                <a:cubicBezTo>
                  <a:pt x="4193715" y="0"/>
                  <a:pt x="5403280" y="1209565"/>
                  <a:pt x="5403280" y="2701640"/>
                </a:cubicBezTo>
                <a:lnTo>
                  <a:pt x="5403280" y="5258929"/>
                </a:lnTo>
                <a:lnTo>
                  <a:pt x="0" y="5258929"/>
                </a:lnTo>
                <a:lnTo>
                  <a:pt x="0" y="2701640"/>
                </a:lnTo>
                <a:cubicBezTo>
                  <a:pt x="0" y="1209565"/>
                  <a:pt x="1209565" y="0"/>
                  <a:pt x="2701640" y="0"/>
                </a:cubicBezTo>
                <a:close/>
              </a:path>
            </a:pathLst>
          </a:custGeom>
          <a:blipFill>
            <a:blip r:embed="rId2">
              <a:alphaModFix amt="70000"/>
              <a:extLst>
                <a:ext uri="{28A0092B-C50C-407E-A947-70E740481C1C}">
                  <a14:useLocalDpi xmlns:a14="http://schemas.microsoft.com/office/drawing/2010/main" val="0"/>
                </a:ext>
              </a:extLst>
            </a:blip>
            <a:stretch>
              <a:fillRect/>
            </a:stretch>
          </a:blipFill>
          <a:ln w="6350">
            <a:solidFill>
              <a:schemeClr val="tx1"/>
            </a:solidFill>
          </a:ln>
        </p:spPr>
        <p:txBody>
          <a:bodyPr wrap="square">
            <a:noAutofit/>
          </a:bodyPr>
          <a:lstStyle>
            <a:lvl1pPr>
              <a:defRPr>
                <a:solidFill>
                  <a:schemeClr val="tx1"/>
                </a:solidFill>
              </a:defRPr>
            </a:lvl1pPr>
          </a:lstStyle>
          <a:p>
            <a:r>
              <a:rPr lang="en-US" dirty="0"/>
              <a:t> </a:t>
            </a:r>
          </a:p>
        </p:txBody>
      </p:sp>
      <p:sp>
        <p:nvSpPr>
          <p:cNvPr id="4" name="Date Placeholder 3">
            <a:extLst>
              <a:ext uri="{FF2B5EF4-FFF2-40B4-BE49-F238E27FC236}">
                <a16:creationId xmlns:a16="http://schemas.microsoft.com/office/drawing/2014/main" id="{223A58B4-E2D1-FBC8-004D-0E9EEBBE13DB}"/>
              </a:ext>
            </a:extLst>
          </p:cNvPr>
          <p:cNvSpPr>
            <a:spLocks noGrp="1"/>
          </p:cNvSpPr>
          <p:nvPr>
            <p:ph type="dt" sz="half" idx="10"/>
          </p:nvPr>
        </p:nvSpPr>
        <p:spPr>
          <a:xfrm rot="5400000">
            <a:off x="10425981" y="4687095"/>
            <a:ext cx="2706690" cy="365125"/>
          </a:xfrm>
        </p:spPr>
        <p:txBody>
          <a:bodyPr/>
          <a:lstStyle/>
          <a:p>
            <a:fld id="{7FA43F5B-065E-43CE-B3FD-98C48A6F94D7}" type="datetime1">
              <a:rPr lang="en-US" smtClean="0"/>
              <a:t>10/22/2025</a:t>
            </a:fld>
            <a:endParaRPr lang="en-US" dirty="0"/>
          </a:p>
        </p:txBody>
      </p:sp>
      <p:sp>
        <p:nvSpPr>
          <p:cNvPr id="14" name="Slide Number Placeholder 13">
            <a:extLst>
              <a:ext uri="{FF2B5EF4-FFF2-40B4-BE49-F238E27FC236}">
                <a16:creationId xmlns:a16="http://schemas.microsoft.com/office/drawing/2014/main" id="{7E80C6A5-61FE-078D-49D9-31BD1294014C}"/>
              </a:ext>
            </a:extLst>
          </p:cNvPr>
          <p:cNvSpPr>
            <a:spLocks noGrp="1"/>
          </p:cNvSpPr>
          <p:nvPr>
            <p:ph type="sldNum" sz="quarter" idx="16"/>
          </p:nvPr>
        </p:nvSpPr>
        <p:spPr/>
        <p:txBody>
          <a:bodyPr/>
          <a:lstStyle>
            <a:lvl1pPr>
              <a:defRPr>
                <a:solidFill>
                  <a:schemeClr val="tx1"/>
                </a:solidFill>
              </a:defRPr>
            </a:lvl1pPr>
          </a:lstStyle>
          <a:p>
            <a:fld id="{2DE90F28-AFBB-4AB2-AA79-6D3F72ED131B}" type="slidenum">
              <a:rPr lang="en-US" smtClean="0"/>
              <a:pPr/>
              <a:t>‹#›</a:t>
            </a:fld>
            <a:endParaRPr lang="en-US" dirty="0"/>
          </a:p>
        </p:txBody>
      </p:sp>
    </p:spTree>
    <p:extLst>
      <p:ext uri="{BB962C8B-B14F-4D97-AF65-F5344CB8AC3E}">
        <p14:creationId xmlns:p14="http://schemas.microsoft.com/office/powerpoint/2010/main" val="277634445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85A6F3D-6630-C2E0-DC0A-6D2C0AACFF58}"/>
              </a:ext>
            </a:extLst>
          </p:cNvPr>
          <p:cNvSpPr>
            <a:spLocks noGrp="1"/>
          </p:cNvSpPr>
          <p:nvPr>
            <p:ph type="title"/>
          </p:nvPr>
        </p:nvSpPr>
        <p:spPr>
          <a:xfrm>
            <a:off x="731520" y="365760"/>
            <a:ext cx="10741152" cy="1132258"/>
          </a:xfrm>
        </p:spPr>
        <p:txBody>
          <a:bodyPr/>
          <a:lstStyle>
            <a:lvl1pPr>
              <a:defRPr>
                <a:solidFill>
                  <a:schemeClr val="tx1"/>
                </a:solidFill>
              </a:defRPr>
            </a:lvl1pPr>
          </a:lstStyle>
          <a:p>
            <a:r>
              <a:rPr lang="en-US"/>
              <a:t>Click to edit Master title style</a:t>
            </a:r>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731520" y="2103120"/>
            <a:ext cx="5157787" cy="559834"/>
          </a:xfrm>
        </p:spPr>
        <p:txBody>
          <a:bodyPr anchor="b">
            <a:norm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Content Placeholder 3">
            <a:extLst>
              <a:ext uri="{FF2B5EF4-FFF2-40B4-BE49-F238E27FC236}">
                <a16:creationId xmlns:a16="http://schemas.microsoft.com/office/drawing/2014/main" id="{9C38DBB1-A1FA-A460-88C8-B05F1570CA97}"/>
              </a:ext>
            </a:extLst>
          </p:cNvPr>
          <p:cNvSpPr>
            <a:spLocks noGrp="1"/>
          </p:cNvSpPr>
          <p:nvPr>
            <p:ph sz="quarter" idx="15"/>
          </p:nvPr>
        </p:nvSpPr>
        <p:spPr>
          <a:xfrm>
            <a:off x="731838" y="2743200"/>
            <a:ext cx="5157187" cy="3763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309360" y="2103120"/>
            <a:ext cx="5183188" cy="559834"/>
          </a:xfrm>
        </p:spPr>
        <p:txBody>
          <a:bodyPr anchor="b">
            <a:norm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3">
            <a:extLst>
              <a:ext uri="{FF2B5EF4-FFF2-40B4-BE49-F238E27FC236}">
                <a16:creationId xmlns:a16="http://schemas.microsoft.com/office/drawing/2014/main" id="{82D763CC-A010-6A2B-FEF3-388EAC8417D7}"/>
              </a:ext>
            </a:extLst>
          </p:cNvPr>
          <p:cNvSpPr>
            <a:spLocks noGrp="1"/>
          </p:cNvSpPr>
          <p:nvPr>
            <p:ph sz="quarter" idx="16"/>
          </p:nvPr>
        </p:nvSpPr>
        <p:spPr>
          <a:xfrm>
            <a:off x="6309361" y="2743200"/>
            <a:ext cx="5183188" cy="3763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lvl1pPr>
              <a:defRPr>
                <a:solidFill>
                  <a:schemeClr val="tx1"/>
                </a:solidFill>
              </a:defRPr>
            </a:lvl1pPr>
          </a:lstStyle>
          <a:p>
            <a:fld id="{5BCCB42A-67CE-499B-A4FA-7D4E4469B142}" type="datetime1">
              <a:rPr lang="en-US" smtClean="0"/>
              <a:pPr/>
              <a:t>10/22/2025</a:t>
            </a:fld>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86919305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Only ">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0796BC8-E1B7-E6D6-E86F-4A5CAECDFEFC}"/>
              </a:ext>
            </a:extLst>
          </p:cNvPr>
          <p:cNvSpPr>
            <a:spLocks noGrp="1"/>
          </p:cNvSpPr>
          <p:nvPr>
            <p:ph type="title"/>
          </p:nvPr>
        </p:nvSpPr>
        <p:spPr>
          <a:xfrm>
            <a:off x="731520" y="365760"/>
            <a:ext cx="10741152" cy="1132258"/>
          </a:xfrm>
        </p:spPr>
        <p:txBody>
          <a:bodyPr/>
          <a:lstStyle>
            <a:lvl1pPr>
              <a:defRPr>
                <a:solidFill>
                  <a:schemeClr val="tx1"/>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lvl1pPr>
              <a:defRPr>
                <a:solidFill>
                  <a:schemeClr val="tx1"/>
                </a:solidFill>
              </a:defRPr>
            </a:lvl1pPr>
          </a:lstStyle>
          <a:p>
            <a:fld id="{EF9E5040-F7E0-40EC-B8E9-CED28200FAA3}" type="datetime1">
              <a:rPr lang="en-US" smtClean="0"/>
              <a:pPr/>
              <a:t>10/22/2025</a:t>
            </a:fld>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9616618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blank" preserve="1">
  <p:cSld name="Empt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lvl1pPr>
              <a:defRPr>
                <a:solidFill>
                  <a:schemeClr val="tx1"/>
                </a:solidFill>
              </a:defRPr>
            </a:lvl1pPr>
          </a:lstStyle>
          <a:p>
            <a:fld id="{87CFF128-BAC7-4E0D-8F77-28A571D93B6F}" type="datetime1">
              <a:rPr lang="en-US" smtClean="0"/>
              <a:pPr/>
              <a:t>10/22/2025</a:t>
            </a:fld>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9204200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731520" y="553616"/>
            <a:ext cx="3595634" cy="1757505"/>
          </a:xfrm>
        </p:spPr>
        <p:txBody>
          <a:bodyPr anchor="t">
            <a:normAutofit/>
          </a:bodyPr>
          <a:lstStyle>
            <a:lvl1pPr>
              <a:defRPr sz="3200" baseline="0">
                <a:solidFill>
                  <a:schemeClr val="tx1"/>
                </a:solidFill>
              </a:defRPr>
            </a:lvl1pPr>
          </a:lstStyle>
          <a:p>
            <a:r>
              <a:rPr lang="en-US" dirty="0"/>
              <a:t>Click to edit Master title style</a:t>
            </a:r>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731520" y="2311121"/>
            <a:ext cx="3595634" cy="3993263"/>
          </a:xfrm>
        </p:spPr>
        <p:txBody>
          <a:bodyPr anchor="t">
            <a:normAutofit/>
          </a:bodyPr>
          <a:lstStyle>
            <a:lvl1pPr marL="0" indent="0">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4846320" y="553615"/>
            <a:ext cx="6440258" cy="575510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lvl1pPr>
              <a:defRPr>
                <a:solidFill>
                  <a:schemeClr val="tx1"/>
                </a:solidFill>
              </a:defRPr>
            </a:lvl1pPr>
          </a:lstStyle>
          <a:p>
            <a:fld id="{12DB3EA1-DD0C-4B8D-8364-52024B4530F1}" type="datetime1">
              <a:rPr lang="en-US" smtClean="0"/>
              <a:pPr/>
              <a:t>10/22/2025</a:t>
            </a:fld>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8" name="Straight Connector 7">
            <a:extLst>
              <a:ext uri="{FF2B5EF4-FFF2-40B4-BE49-F238E27FC236}">
                <a16:creationId xmlns:a16="http://schemas.microsoft.com/office/drawing/2014/main" id="{3A126498-5D70-71A2-A52F-877C850B34BC}"/>
              </a:ext>
              <a:ext uri="{C183D7F6-B498-43B3-948B-1728B52AA6E4}">
                <adec:decorative xmlns:adec="http://schemas.microsoft.com/office/drawing/2017/decorative" val="1"/>
              </a:ext>
            </a:extLst>
          </p:cNvPr>
          <p:cNvCxnSpPr>
            <a:cxnSpLocks/>
          </p:cNvCxnSpPr>
          <p:nvPr/>
        </p:nvCxnSpPr>
        <p:spPr>
          <a:xfrm>
            <a:off x="4575863" y="0"/>
            <a:ext cx="0" cy="6858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17458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75F4D28-38E0-121F-D54D-1FCE2D6321C8}"/>
              </a:ext>
            </a:extLst>
          </p:cNvPr>
          <p:cNvSpPr>
            <a:spLocks noGrp="1"/>
          </p:cNvSpPr>
          <p:nvPr>
            <p:ph type="title"/>
          </p:nvPr>
        </p:nvSpPr>
        <p:spPr>
          <a:xfrm>
            <a:off x="731520" y="553616"/>
            <a:ext cx="3595634" cy="2250544"/>
          </a:xfrm>
        </p:spPr>
        <p:txBody>
          <a:bodyPr anchor="t">
            <a:normAutofit/>
          </a:bodyPr>
          <a:lstStyle>
            <a:lvl1pPr>
              <a:defRPr sz="3200" baseline="0">
                <a:solidFill>
                  <a:schemeClr val="tx1"/>
                </a:solidFill>
              </a:defRPr>
            </a:lvl1pPr>
          </a:lstStyle>
          <a:p>
            <a:r>
              <a:rPr lang="en-US" dirty="0"/>
              <a:t>Click to edit Master title style</a:t>
            </a:r>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3" name="Text Placeholder 3">
            <a:extLst>
              <a:ext uri="{FF2B5EF4-FFF2-40B4-BE49-F238E27FC236}">
                <a16:creationId xmlns:a16="http://schemas.microsoft.com/office/drawing/2014/main" id="{23EFCC9B-CBB5-5DB3-0C1A-D7607EED4E32}"/>
              </a:ext>
            </a:extLst>
          </p:cNvPr>
          <p:cNvSpPr>
            <a:spLocks noGrp="1"/>
          </p:cNvSpPr>
          <p:nvPr>
            <p:ph type="body" sz="half" idx="14"/>
          </p:nvPr>
        </p:nvSpPr>
        <p:spPr>
          <a:xfrm>
            <a:off x="731520" y="2931865"/>
            <a:ext cx="3595634" cy="3372519"/>
          </a:xfrm>
        </p:spPr>
        <p:txBody>
          <a:bodyPr anchor="b">
            <a:normAutofit/>
          </a:bodyPr>
          <a:lstStyle>
            <a:lvl1pPr marL="0" indent="0">
              <a:buNone/>
              <a:defRPr sz="18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Picture Placeholder 9">
            <a:extLst>
              <a:ext uri="{FF2B5EF4-FFF2-40B4-BE49-F238E27FC236}">
                <a16:creationId xmlns:a16="http://schemas.microsoft.com/office/drawing/2014/main" id="{71602F00-69F8-D44C-0F84-384694CA224A}"/>
              </a:ext>
            </a:extLst>
          </p:cNvPr>
          <p:cNvSpPr>
            <a:spLocks noGrp="1"/>
          </p:cNvSpPr>
          <p:nvPr>
            <p:ph type="pic" sz="quarter" idx="13" hasCustomPrompt="1"/>
          </p:nvPr>
        </p:nvSpPr>
        <p:spPr>
          <a:xfrm>
            <a:off x="5091497" y="598627"/>
            <a:ext cx="6304337" cy="5775923"/>
          </a:xfrm>
          <a:custGeom>
            <a:avLst/>
            <a:gdLst>
              <a:gd name="connsiteX0" fmla="*/ 2701640 w 5403280"/>
              <a:gd name="connsiteY0" fmla="*/ 0 h 5258929"/>
              <a:gd name="connsiteX1" fmla="*/ 5403280 w 5403280"/>
              <a:gd name="connsiteY1" fmla="*/ 2701640 h 5258929"/>
              <a:gd name="connsiteX2" fmla="*/ 5403280 w 5403280"/>
              <a:gd name="connsiteY2" fmla="*/ 5258929 h 5258929"/>
              <a:gd name="connsiteX3" fmla="*/ 0 w 5403280"/>
              <a:gd name="connsiteY3" fmla="*/ 5258929 h 5258929"/>
              <a:gd name="connsiteX4" fmla="*/ 0 w 5403280"/>
              <a:gd name="connsiteY4" fmla="*/ 2701640 h 5258929"/>
              <a:gd name="connsiteX5" fmla="*/ 2701640 w 5403280"/>
              <a:gd name="connsiteY5" fmla="*/ 0 h 5258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3280" h="5258929">
                <a:moveTo>
                  <a:pt x="2701640" y="0"/>
                </a:moveTo>
                <a:cubicBezTo>
                  <a:pt x="4193715" y="0"/>
                  <a:pt x="5403280" y="1209565"/>
                  <a:pt x="5403280" y="2701640"/>
                </a:cubicBezTo>
                <a:lnTo>
                  <a:pt x="5403280" y="5258929"/>
                </a:lnTo>
                <a:lnTo>
                  <a:pt x="0" y="5258929"/>
                </a:lnTo>
                <a:lnTo>
                  <a:pt x="0" y="2701640"/>
                </a:lnTo>
                <a:cubicBezTo>
                  <a:pt x="0" y="1209565"/>
                  <a:pt x="1209565" y="0"/>
                  <a:pt x="2701640" y="0"/>
                </a:cubicBezTo>
                <a:close/>
              </a:path>
            </a:pathLst>
          </a:custGeom>
          <a:blipFill>
            <a:blip r:embed="rId2">
              <a:alphaModFix amt="70000"/>
              <a:extLst>
                <a:ext uri="{28A0092B-C50C-407E-A947-70E740481C1C}">
                  <a14:useLocalDpi xmlns:a14="http://schemas.microsoft.com/office/drawing/2010/main" val="0"/>
                </a:ext>
              </a:extLst>
            </a:blip>
            <a:stretch>
              <a:fillRect/>
            </a:stretch>
          </a:blipFill>
          <a:ln w="6350">
            <a:solidFill>
              <a:schemeClr val="tx1"/>
            </a:solidFill>
          </a:ln>
        </p:spPr>
        <p:txBody>
          <a:bodyPr wrap="square">
            <a:noAutofit/>
          </a:bodyPr>
          <a:lstStyle>
            <a:lvl1pPr>
              <a:defRPr>
                <a:solidFill>
                  <a:schemeClr val="tx1"/>
                </a:solidFill>
              </a:defRPr>
            </a:lvl1pPr>
          </a:lstStyle>
          <a:p>
            <a:r>
              <a:rPr lang="en-US" dirty="0"/>
              <a:t> </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lvl1pPr>
              <a:defRPr>
                <a:solidFill>
                  <a:schemeClr val="tx1"/>
                </a:solidFill>
              </a:defRPr>
            </a:lvl1pPr>
          </a:lstStyle>
          <a:p>
            <a:fld id="{3D157344-9CC7-412D-8C20-072BE86D5A11}" type="datetime1">
              <a:rPr lang="en-US" smtClean="0"/>
              <a:pPr/>
              <a:t>10/22/2025</a:t>
            </a:fld>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0688679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1248" y="457200"/>
            <a:ext cx="7342307" cy="1133856"/>
          </a:xfrm>
          <a:noFill/>
        </p:spPr>
        <p:txBody>
          <a:bodyPr anchor="b">
            <a:noAutofit/>
          </a:bodyPr>
          <a:lstStyle>
            <a:lvl1pPr>
              <a:defRPr sz="6000">
                <a:solidFill>
                  <a:schemeClr val="tx1"/>
                </a:solidFill>
              </a:defRPr>
            </a:lvl1pPr>
          </a:lstStyle>
          <a:p>
            <a:r>
              <a:rPr lang="en-US" dirty="0"/>
              <a:t>Click to edit Master title style</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noFill/>
        </p:spPr>
        <p:txBody>
          <a:bodyPr/>
          <a:lstStyle>
            <a:lvl1pPr>
              <a:defRPr>
                <a:solidFill>
                  <a:schemeClr val="tx1"/>
                </a:solidFill>
              </a:defRPr>
            </a:lvl1pPr>
          </a:lstStyle>
          <a:p>
            <a:r>
              <a:rPr lang="en-US" dirty="0"/>
              <a:t>Sample Footer Text</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841248" y="2624328"/>
            <a:ext cx="10424160" cy="3200400"/>
          </a:xfrm>
          <a:noFill/>
        </p:spPr>
        <p:txBody>
          <a:bodyPr/>
          <a:lstStyle>
            <a:lvl1pPr marL="0" indent="0">
              <a:buNone/>
              <a:defRPr>
                <a:solidFill>
                  <a:schemeClr val="tx1"/>
                </a:solidFill>
              </a:defRPr>
            </a:lvl1pPr>
            <a:lvl2pPr marL="228600" indent="0">
              <a:buNone/>
              <a:defRPr>
                <a:solidFill>
                  <a:schemeClr val="tx1"/>
                </a:solidFill>
              </a:defRPr>
            </a:lvl2pPr>
            <a:lvl3pPr marL="457200" indent="0">
              <a:buNone/>
              <a:defRPr>
                <a:solidFill>
                  <a:schemeClr val="tx1"/>
                </a:solidFill>
              </a:defRPr>
            </a:lvl3pPr>
            <a:lvl4pPr marL="685800" indent="0">
              <a:buNone/>
              <a:defRPr>
                <a:solidFill>
                  <a:schemeClr val="tx1"/>
                </a:solidFill>
              </a:defRPr>
            </a:lvl4pPr>
            <a:lvl5pPr marL="914400"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noFill/>
        </p:spPr>
        <p:txBody>
          <a:bodyPr/>
          <a:lstStyle>
            <a:lvl1pPr>
              <a:defRPr>
                <a:solidFill>
                  <a:schemeClr val="tx1"/>
                </a:solidFill>
              </a:defRPr>
            </a:lvl1pPr>
          </a:lstStyle>
          <a:p>
            <a:fld id="{157987AA-E4E6-4FC1-BAD8-09A952212C58}" type="datetime1">
              <a:rPr lang="en-US" smtClean="0"/>
              <a:pPr/>
              <a:t>10/22/2025</a:t>
            </a:fld>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noFill/>
        </p:spPr>
        <p:txBody>
          <a:bodyPr/>
          <a:lstStyle>
            <a:lvl1pPr>
              <a:defRPr>
                <a:solidFill>
                  <a:schemeClr val="tx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2578669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clusion 2">
    <p:spTree>
      <p:nvGrpSpPr>
        <p:cNvPr id="1" name=""/>
        <p:cNvGrpSpPr/>
        <p:nvPr/>
      </p:nvGrpSpPr>
      <p:grpSpPr>
        <a:xfrm>
          <a:off x="0" y="0"/>
          <a:ext cx="0" cy="0"/>
          <a:chOff x="0" y="0"/>
          <a:chExt cx="0" cy="0"/>
        </a:xfrm>
      </p:grpSpPr>
      <p:sp>
        <p:nvSpPr>
          <p:cNvPr id="8" name="Title 6">
            <a:extLst>
              <a:ext uri="{FF2B5EF4-FFF2-40B4-BE49-F238E27FC236}">
                <a16:creationId xmlns:a16="http://schemas.microsoft.com/office/drawing/2014/main" id="{CE8CC034-C652-239B-0064-9B0543AC25C5}"/>
              </a:ext>
            </a:extLst>
          </p:cNvPr>
          <p:cNvSpPr>
            <a:spLocks noGrp="1"/>
          </p:cNvSpPr>
          <p:nvPr>
            <p:ph type="title"/>
          </p:nvPr>
        </p:nvSpPr>
        <p:spPr>
          <a:xfrm>
            <a:off x="731520" y="365760"/>
            <a:ext cx="10741152" cy="1132258"/>
          </a:xfrm>
        </p:spPr>
        <p:txBody>
          <a:bodyPr/>
          <a:lstStyle>
            <a:lvl1pPr>
              <a:defRPr lang="en-US" dirty="0"/>
            </a:lvl1pPr>
          </a:lstStyle>
          <a:p>
            <a:r>
              <a:rPr lang="en-US" dirty="0"/>
              <a:t>Click to edit Master 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2" name="Content Placeholder 7">
            <a:extLst>
              <a:ext uri="{FF2B5EF4-FFF2-40B4-BE49-F238E27FC236}">
                <a16:creationId xmlns:a16="http://schemas.microsoft.com/office/drawing/2014/main" id="{D051F68D-E2E5-C625-0273-281CE6D4939F}"/>
              </a:ext>
            </a:extLst>
          </p:cNvPr>
          <p:cNvSpPr>
            <a:spLocks noGrp="1"/>
          </p:cNvSpPr>
          <p:nvPr>
            <p:ph sz="quarter" idx="13"/>
          </p:nvPr>
        </p:nvSpPr>
        <p:spPr>
          <a:xfrm>
            <a:off x="731520" y="2301836"/>
            <a:ext cx="10741150" cy="3921165"/>
          </a:xfrm>
          <a:noFill/>
        </p:spPr>
        <p:txBody>
          <a:bodyPr/>
          <a:lstStyle>
            <a:lvl1pPr marL="0" indent="0">
              <a:buNone/>
              <a:defRPr>
                <a:solidFill>
                  <a:schemeClr val="tx1"/>
                </a:solidFill>
              </a:defRPr>
            </a:lvl1pPr>
            <a:lvl2pPr marL="228600" indent="0">
              <a:buNone/>
              <a:defRPr>
                <a:solidFill>
                  <a:schemeClr val="tx1"/>
                </a:solidFill>
              </a:defRPr>
            </a:lvl2pPr>
            <a:lvl3pPr marL="457200" indent="0">
              <a:buNone/>
              <a:defRPr>
                <a:solidFill>
                  <a:schemeClr val="tx1"/>
                </a:solidFill>
              </a:defRPr>
            </a:lvl3pPr>
            <a:lvl4pPr marL="685800" indent="0">
              <a:buNone/>
              <a:defRPr>
                <a:solidFill>
                  <a:schemeClr val="tx1"/>
                </a:solidFill>
              </a:defRPr>
            </a:lvl4pPr>
            <a:lvl5pPr marL="914400" indent="0">
              <a:buNone/>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EEE2A7A0-B9EE-41A8-8016-28E5803F20B2}" type="datetime1">
              <a:rPr lang="en-US" smtClean="0"/>
              <a:pPr/>
              <a:t>10/22/2025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33347349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51CC58D-28EC-93AD-7E10-1DA3DC6322E1}"/>
              </a:ext>
            </a:extLst>
          </p:cNvPr>
          <p:cNvSpPr>
            <a:spLocks noGrp="1"/>
          </p:cNvSpPr>
          <p:nvPr>
            <p:ph type="title"/>
          </p:nvPr>
        </p:nvSpPr>
        <p:spPr>
          <a:xfrm>
            <a:off x="838200" y="859536"/>
            <a:ext cx="7478991" cy="3635797"/>
          </a:xfrm>
        </p:spPr>
        <p:txBody>
          <a:bodyPr anchor="t">
            <a:normAutofit/>
          </a:bodyPr>
          <a:lstStyle>
            <a:lvl1pPr>
              <a:defRPr sz="6000"/>
            </a:lvl1pPr>
          </a:lstStyle>
          <a:p>
            <a:r>
              <a:rPr lang="en-US"/>
              <a:t>Click to edit Master title style</a:t>
            </a:r>
          </a:p>
        </p:txBody>
      </p:sp>
      <p:cxnSp>
        <p:nvCxnSpPr>
          <p:cNvPr id="7" name="Straight Connector 6">
            <a:extLst>
              <a:ext uri="{FF2B5EF4-FFF2-40B4-BE49-F238E27FC236}">
                <a16:creationId xmlns:a16="http://schemas.microsoft.com/office/drawing/2014/main" id="{0E0B119D-A456-DE33-9525-49696D3FEE6E}"/>
              </a:ext>
              <a:ext uri="{C183D7F6-B498-43B3-948B-1728B52AA6E4}">
                <adec:decorative xmlns:adec="http://schemas.microsoft.com/office/drawing/2017/decorative" val="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 Placeholder 15">
            <a:extLst>
              <a:ext uri="{FF2B5EF4-FFF2-40B4-BE49-F238E27FC236}">
                <a16:creationId xmlns:a16="http://schemas.microsoft.com/office/drawing/2014/main" id="{BFFB480A-CB2C-F6F3-1181-7B482DE48A11}"/>
              </a:ext>
            </a:extLst>
          </p:cNvPr>
          <p:cNvSpPr>
            <a:spLocks noGrp="1"/>
          </p:cNvSpPr>
          <p:nvPr>
            <p:ph type="body" sz="quarter" idx="15"/>
          </p:nvPr>
        </p:nvSpPr>
        <p:spPr>
          <a:xfrm>
            <a:off x="4693339" y="5225354"/>
            <a:ext cx="6669986" cy="1545336"/>
          </a:xfrm>
        </p:spPr>
        <p:txBody>
          <a:bodyPr anchor="ctr">
            <a:normAutofit/>
          </a:bodyPr>
          <a:lstStyle>
            <a:lvl1pPr algn="r">
              <a:defRPr sz="2000"/>
            </a:lvl1pPr>
          </a:lstStyle>
          <a:p>
            <a:pPr lvl="0"/>
            <a:r>
              <a:rPr lang="en-US" dirty="0"/>
              <a:t>Click to edit Master text styles</a:t>
            </a:r>
          </a:p>
        </p:txBody>
      </p:sp>
      <p:sp>
        <p:nvSpPr>
          <p:cNvPr id="5" name="Footer Placeholder 4">
            <a:extLst>
              <a:ext uri="{FF2B5EF4-FFF2-40B4-BE49-F238E27FC236}">
                <a16:creationId xmlns:a16="http://schemas.microsoft.com/office/drawing/2014/main" id="{87416322-573D-C8CC-7277-1611B4285D78}"/>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029C7DE3-77E6-7F1C-2D66-87946BDD6322}"/>
              </a:ext>
            </a:extLst>
          </p:cNvPr>
          <p:cNvSpPr>
            <a:spLocks noGrp="1"/>
          </p:cNvSpPr>
          <p:nvPr>
            <p:ph type="dt" sz="half" idx="10"/>
          </p:nvPr>
        </p:nvSpPr>
        <p:spPr/>
        <p:txBody>
          <a:bodyPr/>
          <a:lstStyle/>
          <a:p>
            <a:fld id="{7FA43F5B-065E-43CE-B3FD-98C48A6F94D7}" type="datetime1">
              <a:rPr lang="en-US" smtClean="0"/>
              <a:t>10/22/2025</a:t>
            </a:fld>
            <a:endParaRPr lang="en-US" dirty="0"/>
          </a:p>
        </p:txBody>
      </p:sp>
      <p:sp>
        <p:nvSpPr>
          <p:cNvPr id="6" name="Slide Number Placeholder 5">
            <a:extLst>
              <a:ext uri="{FF2B5EF4-FFF2-40B4-BE49-F238E27FC236}">
                <a16:creationId xmlns:a16="http://schemas.microsoft.com/office/drawing/2014/main" id="{A939072A-E9FB-537C-7C31-2FB111D3C65A}"/>
              </a:ext>
            </a:extLst>
          </p:cNvPr>
          <p:cNvSpPr>
            <a:spLocks noGrp="1"/>
          </p:cNvSpPr>
          <p:nvPr>
            <p:ph type="sldNum" sz="quarter" idx="12"/>
          </p:nvPr>
        </p:nvSpPr>
        <p:spPr/>
        <p:txBody>
          <a:bodyPr/>
          <a:lstStyle/>
          <a:p>
            <a:fld id="{2DE90F28-AFBB-4AB2-AA79-6D3F72ED131B}" type="slidenum">
              <a:rPr lang="en-US" smtClean="0"/>
              <a:t>‹#›</a:t>
            </a:fld>
            <a:endParaRPr lang="en-US" dirty="0"/>
          </a:p>
        </p:txBody>
      </p:sp>
    </p:spTree>
    <p:extLst>
      <p:ext uri="{BB962C8B-B14F-4D97-AF65-F5344CB8AC3E}">
        <p14:creationId xmlns:p14="http://schemas.microsoft.com/office/powerpoint/2010/main" val="76836807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2">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E84C31D-CC85-27E5-FD9F-627C926D5A22}"/>
              </a:ext>
            </a:extLst>
          </p:cNvPr>
          <p:cNvSpPr>
            <a:spLocks noGrp="1"/>
          </p:cNvSpPr>
          <p:nvPr>
            <p:ph type="title"/>
          </p:nvPr>
        </p:nvSpPr>
        <p:spPr>
          <a:xfrm>
            <a:off x="838200" y="2578608"/>
            <a:ext cx="7879335" cy="3592629"/>
          </a:xfrm>
        </p:spPr>
        <p:txBody>
          <a:bodyPr>
            <a:normAutofit/>
          </a:bodyPr>
          <a:lstStyle>
            <a:lvl1pPr>
              <a:defRPr sz="6000"/>
            </a:lvl1pPr>
          </a:lstStyle>
          <a:p>
            <a:r>
              <a:rPr lang="en-US"/>
              <a:t>Click to edit Master title style</a:t>
            </a:r>
          </a:p>
        </p:txBody>
      </p:sp>
      <p:cxnSp>
        <p:nvCxnSpPr>
          <p:cNvPr id="7" name="Straight Connector 6">
            <a:extLst>
              <a:ext uri="{FF2B5EF4-FFF2-40B4-BE49-F238E27FC236}">
                <a16:creationId xmlns:a16="http://schemas.microsoft.com/office/drawing/2014/main" id="{A10B934F-7AD0-6CA4-BC4D-9CC30854BF9C}"/>
              </a:ext>
              <a:ext uri="{C183D7F6-B498-43B3-948B-1728B52AA6E4}">
                <adec:decorative xmlns:adec="http://schemas.microsoft.com/office/drawing/2017/decorative" val="1"/>
              </a:ext>
            </a:extLst>
          </p:cNvPr>
          <p:cNvCxnSpPr>
            <a:cxnSpLocks/>
          </p:cNvCxnSpPr>
          <p:nvPr userDrawn="1"/>
        </p:nvCxnSpPr>
        <p:spPr>
          <a:xfrm flipH="1">
            <a:off x="4" y="1714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FF6486-38AE-54F6-E2F3-8B944C3F1B94}"/>
              </a:ext>
            </a:extLst>
          </p:cNvPr>
          <p:cNvSpPr>
            <a:spLocks noGrp="1"/>
          </p:cNvSpPr>
          <p:nvPr>
            <p:ph type="ftr" sz="quarter" idx="11"/>
          </p:nvPr>
        </p:nvSpPr>
        <p:spPr/>
        <p:txBody>
          <a:bodyPr/>
          <a:lstStyle/>
          <a:p>
            <a:r>
              <a:rPr lang="en-US" dirty="0"/>
              <a:t>Sample Footer Text</a:t>
            </a:r>
          </a:p>
        </p:txBody>
      </p:sp>
      <p:sp>
        <p:nvSpPr>
          <p:cNvPr id="16" name="Text Placeholder 15">
            <a:extLst>
              <a:ext uri="{FF2B5EF4-FFF2-40B4-BE49-F238E27FC236}">
                <a16:creationId xmlns:a16="http://schemas.microsoft.com/office/drawing/2014/main" id="{341BD916-71AE-106E-105D-01655950FC48}"/>
              </a:ext>
            </a:extLst>
          </p:cNvPr>
          <p:cNvSpPr>
            <a:spLocks noGrp="1"/>
          </p:cNvSpPr>
          <p:nvPr>
            <p:ph type="body" sz="quarter" idx="15"/>
          </p:nvPr>
        </p:nvSpPr>
        <p:spPr>
          <a:xfrm>
            <a:off x="3987800" y="368300"/>
            <a:ext cx="7375525" cy="1014413"/>
          </a:xfrm>
        </p:spPr>
        <p:txBody>
          <a:bodyPr anchor="ctr">
            <a:normAutofit/>
          </a:bodyPr>
          <a:lstStyle>
            <a:lvl1pPr algn="r">
              <a:defRPr sz="2000"/>
            </a:lvl1pPr>
          </a:lstStyle>
          <a:p>
            <a:pPr lvl="0"/>
            <a:r>
              <a:rPr lang="en-US" dirty="0"/>
              <a:t>Click to edit Master text styles</a:t>
            </a:r>
          </a:p>
        </p:txBody>
      </p:sp>
      <p:sp>
        <p:nvSpPr>
          <p:cNvPr id="4" name="Date Placeholder 3">
            <a:extLst>
              <a:ext uri="{FF2B5EF4-FFF2-40B4-BE49-F238E27FC236}">
                <a16:creationId xmlns:a16="http://schemas.microsoft.com/office/drawing/2014/main" id="{68FD0054-227E-4953-9BB1-7141F90243F6}"/>
              </a:ext>
            </a:extLst>
          </p:cNvPr>
          <p:cNvSpPr>
            <a:spLocks noGrp="1"/>
          </p:cNvSpPr>
          <p:nvPr>
            <p:ph type="dt" sz="half" idx="10"/>
          </p:nvPr>
        </p:nvSpPr>
        <p:spPr/>
        <p:txBody>
          <a:bodyPr/>
          <a:lstStyle/>
          <a:p>
            <a:fld id="{7FA43F5B-065E-43CE-B3FD-98C48A6F94D7}" type="datetime1">
              <a:rPr lang="en-US" smtClean="0"/>
              <a:t>10/22/2025</a:t>
            </a:fld>
            <a:endParaRPr lang="en-US" dirty="0"/>
          </a:p>
        </p:txBody>
      </p:sp>
      <p:sp>
        <p:nvSpPr>
          <p:cNvPr id="6" name="Slide Number Placeholder 5">
            <a:extLst>
              <a:ext uri="{FF2B5EF4-FFF2-40B4-BE49-F238E27FC236}">
                <a16:creationId xmlns:a16="http://schemas.microsoft.com/office/drawing/2014/main" id="{8542E0F1-15E9-E241-9959-A6D46B69EE92}"/>
              </a:ext>
            </a:extLst>
          </p:cNvPr>
          <p:cNvSpPr>
            <a:spLocks noGrp="1"/>
          </p:cNvSpPr>
          <p:nvPr>
            <p:ph type="sldNum" sz="quarter" idx="12"/>
          </p:nvPr>
        </p:nvSpPr>
        <p:spPr/>
        <p:txBody>
          <a:bodyPr/>
          <a:lstStyle/>
          <a:p>
            <a:fld id="{2DE90F28-AFBB-4AB2-AA79-6D3F72ED131B}" type="slidenum">
              <a:rPr lang="en-US" smtClean="0"/>
              <a:t>‹#›</a:t>
            </a:fld>
            <a:endParaRPr lang="en-US" dirty="0"/>
          </a:p>
        </p:txBody>
      </p:sp>
    </p:spTree>
    <p:extLst>
      <p:ext uri="{BB962C8B-B14F-4D97-AF65-F5344CB8AC3E}">
        <p14:creationId xmlns:p14="http://schemas.microsoft.com/office/powerpoint/2010/main" val="189399233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3">
    <p:spTree>
      <p:nvGrpSpPr>
        <p:cNvPr id="1" name=""/>
        <p:cNvGrpSpPr/>
        <p:nvPr/>
      </p:nvGrpSpPr>
      <p:grpSpPr>
        <a:xfrm>
          <a:off x="0" y="0"/>
          <a:ext cx="0" cy="0"/>
          <a:chOff x="0" y="0"/>
          <a:chExt cx="0" cy="0"/>
        </a:xfrm>
      </p:grpSpPr>
      <p:sp>
        <p:nvSpPr>
          <p:cNvPr id="13" name="Freeform: Shape 15">
            <a:extLst>
              <a:ext uri="{FF2B5EF4-FFF2-40B4-BE49-F238E27FC236}">
                <a16:creationId xmlns:a16="http://schemas.microsoft.com/office/drawing/2014/main" id="{373F4DFA-EB1C-0802-6DB6-F680367799D7}"/>
              </a:ext>
              <a:ext uri="{C183D7F6-B498-43B3-948B-1728B52AA6E4}">
                <adec:decorative xmlns:adec="http://schemas.microsoft.com/office/drawing/2017/decorative" val="1"/>
              </a:ext>
            </a:extLst>
          </p:cNvPr>
          <p:cNvSpPr/>
          <p:nvPr/>
        </p:nvSpPr>
        <p:spPr>
          <a:xfrm rot="16200000">
            <a:off x="3057205" y="-1430380"/>
            <a:ext cx="6077590" cy="10510705"/>
          </a:xfrm>
          <a:custGeom>
            <a:avLst/>
            <a:gdLst>
              <a:gd name="connsiteX0" fmla="*/ 5325805 w 5325805"/>
              <a:gd name="connsiteY0" fmla="*/ 2714782 h 5429563"/>
              <a:gd name="connsiteX1" fmla="*/ 2611024 w 5325805"/>
              <a:gd name="connsiteY1" fmla="*/ 5429563 h 5429563"/>
              <a:gd name="connsiteX2" fmla="*/ 1942188 w 5325805"/>
              <a:gd name="connsiteY2" fmla="*/ 5429563 h 5429563"/>
              <a:gd name="connsiteX3" fmla="*/ 668836 w 5325805"/>
              <a:gd name="connsiteY3" fmla="*/ 5429563 h 5429563"/>
              <a:gd name="connsiteX4" fmla="*/ 0 w 5325805"/>
              <a:gd name="connsiteY4" fmla="*/ 5429563 h 5429563"/>
              <a:gd name="connsiteX5" fmla="*/ 0 w 5325805"/>
              <a:gd name="connsiteY5" fmla="*/ 0 h 5429563"/>
              <a:gd name="connsiteX6" fmla="*/ 668836 w 5325805"/>
              <a:gd name="connsiteY6" fmla="*/ 0 h 5429563"/>
              <a:gd name="connsiteX7" fmla="*/ 1942188 w 5325805"/>
              <a:gd name="connsiteY7" fmla="*/ 0 h 5429563"/>
              <a:gd name="connsiteX8" fmla="*/ 2611024 w 5325805"/>
              <a:gd name="connsiteY8" fmla="*/ 0 h 5429563"/>
              <a:gd name="connsiteX9" fmla="*/ 5325805 w 5325805"/>
              <a:gd name="connsiteY9" fmla="*/ 2714782 h 5429563"/>
              <a:gd name="connsiteX0" fmla="*/ 668836 w 5325805"/>
              <a:gd name="connsiteY0" fmla="*/ 5429563 h 5476799"/>
              <a:gd name="connsiteX1" fmla="*/ 0 w 5325805"/>
              <a:gd name="connsiteY1" fmla="*/ 5429563 h 5476799"/>
              <a:gd name="connsiteX2" fmla="*/ 0 w 5325805"/>
              <a:gd name="connsiteY2" fmla="*/ 0 h 5476799"/>
              <a:gd name="connsiteX3" fmla="*/ 668836 w 5325805"/>
              <a:gd name="connsiteY3" fmla="*/ 0 h 5476799"/>
              <a:gd name="connsiteX4" fmla="*/ 1942188 w 5325805"/>
              <a:gd name="connsiteY4" fmla="*/ 0 h 5476799"/>
              <a:gd name="connsiteX5" fmla="*/ 2611024 w 5325805"/>
              <a:gd name="connsiteY5" fmla="*/ 0 h 5476799"/>
              <a:gd name="connsiteX6" fmla="*/ 5325805 w 5325805"/>
              <a:gd name="connsiteY6" fmla="*/ 2714782 h 5476799"/>
              <a:gd name="connsiteX7" fmla="*/ 2611024 w 5325805"/>
              <a:gd name="connsiteY7" fmla="*/ 5429563 h 5476799"/>
              <a:gd name="connsiteX8" fmla="*/ 1942188 w 5325805"/>
              <a:gd name="connsiteY8" fmla="*/ 5429563 h 5476799"/>
              <a:gd name="connsiteX9" fmla="*/ 716072 w 5325805"/>
              <a:gd name="connsiteY9" fmla="*/ 5476799 h 5476799"/>
              <a:gd name="connsiteX0" fmla="*/ 668836 w 5325805"/>
              <a:gd name="connsiteY0" fmla="*/ 5429563 h 5429563"/>
              <a:gd name="connsiteX1" fmla="*/ 0 w 5325805"/>
              <a:gd name="connsiteY1" fmla="*/ 5429563 h 5429563"/>
              <a:gd name="connsiteX2" fmla="*/ 0 w 5325805"/>
              <a:gd name="connsiteY2" fmla="*/ 0 h 5429563"/>
              <a:gd name="connsiteX3" fmla="*/ 668836 w 5325805"/>
              <a:gd name="connsiteY3" fmla="*/ 0 h 5429563"/>
              <a:gd name="connsiteX4" fmla="*/ 1942188 w 5325805"/>
              <a:gd name="connsiteY4" fmla="*/ 0 h 5429563"/>
              <a:gd name="connsiteX5" fmla="*/ 2611024 w 5325805"/>
              <a:gd name="connsiteY5" fmla="*/ 0 h 5429563"/>
              <a:gd name="connsiteX6" fmla="*/ 5325805 w 5325805"/>
              <a:gd name="connsiteY6" fmla="*/ 2714782 h 5429563"/>
              <a:gd name="connsiteX7" fmla="*/ 2611024 w 5325805"/>
              <a:gd name="connsiteY7" fmla="*/ 5429563 h 5429563"/>
              <a:gd name="connsiteX8" fmla="*/ 1942188 w 5325805"/>
              <a:gd name="connsiteY8" fmla="*/ 5429563 h 5429563"/>
              <a:gd name="connsiteX0" fmla="*/ 0 w 5325805"/>
              <a:gd name="connsiteY0" fmla="*/ 5429563 h 5429563"/>
              <a:gd name="connsiteX1" fmla="*/ 0 w 5325805"/>
              <a:gd name="connsiteY1" fmla="*/ 0 h 5429563"/>
              <a:gd name="connsiteX2" fmla="*/ 668836 w 5325805"/>
              <a:gd name="connsiteY2" fmla="*/ 0 h 5429563"/>
              <a:gd name="connsiteX3" fmla="*/ 1942188 w 5325805"/>
              <a:gd name="connsiteY3" fmla="*/ 0 h 5429563"/>
              <a:gd name="connsiteX4" fmla="*/ 2611024 w 5325805"/>
              <a:gd name="connsiteY4" fmla="*/ 0 h 5429563"/>
              <a:gd name="connsiteX5" fmla="*/ 5325805 w 5325805"/>
              <a:gd name="connsiteY5" fmla="*/ 2714782 h 5429563"/>
              <a:gd name="connsiteX6" fmla="*/ 2611024 w 5325805"/>
              <a:gd name="connsiteY6" fmla="*/ 5429563 h 5429563"/>
              <a:gd name="connsiteX7" fmla="*/ 1942188 w 5325805"/>
              <a:gd name="connsiteY7" fmla="*/ 5429563 h 5429563"/>
              <a:gd name="connsiteX0" fmla="*/ 0 w 5325805"/>
              <a:gd name="connsiteY0" fmla="*/ 0 h 5429563"/>
              <a:gd name="connsiteX1" fmla="*/ 668836 w 5325805"/>
              <a:gd name="connsiteY1" fmla="*/ 0 h 5429563"/>
              <a:gd name="connsiteX2" fmla="*/ 1942188 w 5325805"/>
              <a:gd name="connsiteY2" fmla="*/ 0 h 5429563"/>
              <a:gd name="connsiteX3" fmla="*/ 2611024 w 5325805"/>
              <a:gd name="connsiteY3" fmla="*/ 0 h 5429563"/>
              <a:gd name="connsiteX4" fmla="*/ 5325805 w 5325805"/>
              <a:gd name="connsiteY4" fmla="*/ 2714782 h 5429563"/>
              <a:gd name="connsiteX5" fmla="*/ 2611024 w 5325805"/>
              <a:gd name="connsiteY5" fmla="*/ 5429563 h 5429563"/>
              <a:gd name="connsiteX6" fmla="*/ 1942188 w 5325805"/>
              <a:gd name="connsiteY6" fmla="*/ 5429563 h 5429563"/>
              <a:gd name="connsiteX0" fmla="*/ 0 w 4656969"/>
              <a:gd name="connsiteY0" fmla="*/ 0 h 5429563"/>
              <a:gd name="connsiteX1" fmla="*/ 1273352 w 4656969"/>
              <a:gd name="connsiteY1" fmla="*/ 0 h 5429563"/>
              <a:gd name="connsiteX2" fmla="*/ 1942188 w 4656969"/>
              <a:gd name="connsiteY2" fmla="*/ 0 h 5429563"/>
              <a:gd name="connsiteX3" fmla="*/ 4656969 w 4656969"/>
              <a:gd name="connsiteY3" fmla="*/ 2714782 h 5429563"/>
              <a:gd name="connsiteX4" fmla="*/ 1942188 w 4656969"/>
              <a:gd name="connsiteY4" fmla="*/ 5429563 h 5429563"/>
              <a:gd name="connsiteX5" fmla="*/ 1273352 w 4656969"/>
              <a:gd name="connsiteY5" fmla="*/ 5429563 h 5429563"/>
              <a:gd name="connsiteX0" fmla="*/ 0 w 3383617"/>
              <a:gd name="connsiteY0" fmla="*/ 0 h 5429563"/>
              <a:gd name="connsiteX1" fmla="*/ 668836 w 3383617"/>
              <a:gd name="connsiteY1" fmla="*/ 0 h 5429563"/>
              <a:gd name="connsiteX2" fmla="*/ 3383617 w 3383617"/>
              <a:gd name="connsiteY2" fmla="*/ 2714782 h 5429563"/>
              <a:gd name="connsiteX3" fmla="*/ 668836 w 3383617"/>
              <a:gd name="connsiteY3" fmla="*/ 5429563 h 5429563"/>
              <a:gd name="connsiteX4" fmla="*/ 0 w 3383617"/>
              <a:gd name="connsiteY4" fmla="*/ 5429563 h 5429563"/>
              <a:gd name="connsiteX0" fmla="*/ 0 w 3383617"/>
              <a:gd name="connsiteY0" fmla="*/ 0 h 5429563"/>
              <a:gd name="connsiteX1" fmla="*/ 248198 w 3383617"/>
              <a:gd name="connsiteY1" fmla="*/ 41 h 5429563"/>
              <a:gd name="connsiteX2" fmla="*/ 668836 w 3383617"/>
              <a:gd name="connsiteY2" fmla="*/ 0 h 5429563"/>
              <a:gd name="connsiteX3" fmla="*/ 3383617 w 3383617"/>
              <a:gd name="connsiteY3" fmla="*/ 2714782 h 5429563"/>
              <a:gd name="connsiteX4" fmla="*/ 668836 w 3383617"/>
              <a:gd name="connsiteY4" fmla="*/ 5429563 h 5429563"/>
              <a:gd name="connsiteX5" fmla="*/ 0 w 3383617"/>
              <a:gd name="connsiteY5" fmla="*/ 5429563 h 5429563"/>
              <a:gd name="connsiteX0" fmla="*/ 248198 w 3383617"/>
              <a:gd name="connsiteY0" fmla="*/ 41 h 5429563"/>
              <a:gd name="connsiteX1" fmla="*/ 668836 w 3383617"/>
              <a:gd name="connsiteY1" fmla="*/ 0 h 5429563"/>
              <a:gd name="connsiteX2" fmla="*/ 3383617 w 3383617"/>
              <a:gd name="connsiteY2" fmla="*/ 2714782 h 5429563"/>
              <a:gd name="connsiteX3" fmla="*/ 668836 w 3383617"/>
              <a:gd name="connsiteY3" fmla="*/ 5429563 h 5429563"/>
              <a:gd name="connsiteX4" fmla="*/ 0 w 3383617"/>
              <a:gd name="connsiteY4" fmla="*/ 5429563 h 5429563"/>
              <a:gd name="connsiteX0" fmla="*/ 4110 w 3139529"/>
              <a:gd name="connsiteY0" fmla="*/ 41 h 5429563"/>
              <a:gd name="connsiteX1" fmla="*/ 424748 w 3139529"/>
              <a:gd name="connsiteY1" fmla="*/ 0 h 5429563"/>
              <a:gd name="connsiteX2" fmla="*/ 3139529 w 3139529"/>
              <a:gd name="connsiteY2" fmla="*/ 2714782 h 5429563"/>
              <a:gd name="connsiteX3" fmla="*/ 424748 w 3139529"/>
              <a:gd name="connsiteY3" fmla="*/ 5429563 h 5429563"/>
              <a:gd name="connsiteX4" fmla="*/ 0 w 3139529"/>
              <a:gd name="connsiteY4" fmla="*/ 5429563 h 54295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9529" h="5429563">
                <a:moveTo>
                  <a:pt x="4110" y="41"/>
                </a:moveTo>
                <a:lnTo>
                  <a:pt x="424748" y="0"/>
                </a:lnTo>
                <a:cubicBezTo>
                  <a:pt x="1924080" y="0"/>
                  <a:pt x="3139529" y="1215450"/>
                  <a:pt x="3139529" y="2714782"/>
                </a:cubicBezTo>
                <a:cubicBezTo>
                  <a:pt x="3139529" y="4214114"/>
                  <a:pt x="1924080" y="5429563"/>
                  <a:pt x="424748" y="5429563"/>
                </a:cubicBezTo>
                <a:lnTo>
                  <a:pt x="0" y="5429563"/>
                </a:lnTo>
              </a:path>
            </a:pathLst>
          </a:cu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981200" y="2787213"/>
            <a:ext cx="8229600" cy="2621154"/>
          </a:xfrm>
        </p:spPr>
        <p:txBody>
          <a:bodyPr anchor="b">
            <a:normAutofit/>
          </a:bodyPr>
          <a:lstStyle>
            <a:lvl1pPr algn="ctr">
              <a:defRPr sz="600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5443909"/>
            <a:ext cx="7588155" cy="1414091"/>
          </a:xfrm>
        </p:spPr>
        <p:txBody>
          <a:bodyPr>
            <a:normAutofit/>
          </a:bodyPr>
          <a:lstStyle>
            <a:lvl1pPr marL="0" indent="0" algn="ctr">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09659C8A-FEAD-0E21-E6D3-D37128750DE3}"/>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CDF62FB-03E9-93F2-7A34-F233AFA3AC36}"/>
              </a:ext>
            </a:extLst>
          </p:cNvPr>
          <p:cNvSpPr>
            <a:spLocks noGrp="1"/>
          </p:cNvSpPr>
          <p:nvPr>
            <p:ph type="dt" sz="half" idx="10"/>
          </p:nvPr>
        </p:nvSpPr>
        <p:spPr/>
        <p:txBody>
          <a:bodyPr/>
          <a:lstStyle/>
          <a:p>
            <a:fld id="{7FA43F5B-065E-43CE-B3FD-98C48A6F94D7}" type="datetime1">
              <a:rPr lang="en-US" smtClean="0"/>
              <a:t>10/22/2025</a:t>
            </a:fld>
            <a:endParaRPr lang="en-US" dirty="0"/>
          </a:p>
        </p:txBody>
      </p:sp>
      <p:sp>
        <p:nvSpPr>
          <p:cNvPr id="6" name="Slide Number Placeholder 5">
            <a:extLst>
              <a:ext uri="{FF2B5EF4-FFF2-40B4-BE49-F238E27FC236}">
                <a16:creationId xmlns:a16="http://schemas.microsoft.com/office/drawing/2014/main" id="{F6CE9323-6CD7-F266-CF02-4659EBD32BA3}"/>
              </a:ext>
            </a:extLst>
          </p:cNvPr>
          <p:cNvSpPr>
            <a:spLocks noGrp="1"/>
          </p:cNvSpPr>
          <p:nvPr>
            <p:ph type="sldNum" sz="quarter" idx="12"/>
          </p:nvPr>
        </p:nvSpPr>
        <p:spPr/>
        <p:txBody>
          <a:bodyPr/>
          <a:lstStyle/>
          <a:p>
            <a:fld id="{2DE90F28-AFBB-4AB2-AA79-6D3F72ED131B}" type="slidenum">
              <a:rPr lang="en-US" smtClean="0"/>
              <a:t>‹#›</a:t>
            </a:fld>
            <a:endParaRPr lang="en-US" dirty="0"/>
          </a:p>
        </p:txBody>
      </p:sp>
    </p:spTree>
    <p:extLst>
      <p:ext uri="{BB962C8B-B14F-4D97-AF65-F5344CB8AC3E}">
        <p14:creationId xmlns:p14="http://schemas.microsoft.com/office/powerpoint/2010/main" val="54960106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42852-3CDE-22AD-D5F0-AAF8279A0910}"/>
              </a:ext>
            </a:extLst>
          </p:cNvPr>
          <p:cNvSpPr>
            <a:spLocks noGrp="1"/>
          </p:cNvSpPr>
          <p:nvPr>
            <p:ph type="title"/>
          </p:nvPr>
        </p:nvSpPr>
        <p:spPr>
          <a:xfrm>
            <a:off x="838200" y="859536"/>
            <a:ext cx="9546336" cy="3675885"/>
          </a:xfrm>
        </p:spPr>
        <p:txBody>
          <a:bodyPr anchor="t">
            <a:normAutofit/>
          </a:bodyPr>
          <a:lstStyle>
            <a:lvl1pPr>
              <a:defRPr sz="6000"/>
            </a:lvl1pPr>
          </a:lstStyle>
          <a:p>
            <a:r>
              <a:rPr lang="en-US" dirty="0"/>
              <a:t>Click to edit Master 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EEE2A7A0-B9EE-41A8-8016-28E5803F20B2}" type="datetime1">
              <a:rPr lang="en-US" smtClean="0"/>
              <a:pPr/>
              <a:t>10/22/2025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7" name="Straight Connector 6">
            <a:extLst>
              <a:ext uri="{FF2B5EF4-FFF2-40B4-BE49-F238E27FC236}">
                <a16:creationId xmlns:a16="http://schemas.microsoft.com/office/drawing/2014/main" id="{C4D523C5-E38D-F0DE-48C0-B6B8404B63BF}"/>
              </a:ext>
              <a:ext uri="{C183D7F6-B498-43B3-948B-1728B52AA6E4}">
                <adec:decorative xmlns:adec="http://schemas.microsoft.com/office/drawing/2017/decorative" val="1"/>
              </a:ext>
            </a:extLst>
          </p:cNvPr>
          <p:cNvCxnSpPr>
            <a:cxnSpLocks/>
          </p:cNvCxnSpPr>
          <p:nvPr userDrawn="1"/>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773922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dirty="0"/>
              <a:t>Click to edit Master title style</a:t>
            </a:r>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16200000" flipH="1">
            <a:off x="-1131161" y="1592957"/>
            <a:ext cx="2973522" cy="365125"/>
          </a:xfrm>
          <a:prstGeom prst="rect">
            <a:avLst/>
          </a:prstGeom>
        </p:spPr>
        <p:txBody>
          <a:bodyPr vert="horz" lIns="91440" tIns="45720" rIns="91440" bIns="45720" rtlCol="0" anchor="ctr"/>
          <a:lstStyle>
            <a:lvl1pPr algn="r" rtl="0">
              <a:defRPr sz="1000">
                <a:solidFill>
                  <a:schemeClr val="tx1"/>
                </a:solidFill>
              </a:defRPr>
            </a:lvl1pPr>
          </a:lstStyle>
          <a:p>
            <a:r>
              <a:rPr lang="en-US"/>
              <a:t>Sample Footer Text</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rtl="0">
              <a:defRPr sz="1000">
                <a:solidFill>
                  <a:schemeClr val="tx1"/>
                </a:solidFill>
              </a:defRPr>
            </a:lvl1pPr>
          </a:lstStyle>
          <a:p>
            <a:fld id="{7FA43F5B-065E-43CE-B3FD-98C48A6F94D7}" type="datetime1">
              <a:rPr lang="en-US" smtClean="0"/>
              <a:pPr/>
              <a:t>10/22/2025</a:t>
            </a:fld>
            <a:endParaRPr lang="en-US" dirty="0"/>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rtl="0">
              <a:defRPr sz="1000">
                <a:solidFill>
                  <a:schemeClr val="tx1"/>
                </a:solidFill>
              </a:defRPr>
            </a:lvl1pPr>
          </a:lstStyle>
          <a:p>
            <a:fld id="{2DE90F28-AFBB-4AB2-AA79-6D3F72ED131B}" type="slidenum">
              <a:rPr lang="en-US" smtClean="0"/>
              <a:pPr/>
              <a:t>‹#›</a:t>
            </a:fld>
            <a:endParaRPr lang="en-US" dirty="0"/>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2383068"/>
      </p:ext>
    </p:extLst>
  </p:cSld>
  <p:clrMap bg1="lt1" tx1="dk1" bg2="lt2" tx2="dk2" accent1="accent1" accent2="accent2" accent3="accent3" accent4="accent4" accent5="accent5" accent6="accent6" hlink="hlink" folHlink="folHlink"/>
  <p:sldLayoutIdLst>
    <p:sldLayoutId id="2147483764" r:id="rId1"/>
    <p:sldLayoutId id="2147483767" r:id="rId2"/>
    <p:sldLayoutId id="2147483762" r:id="rId3"/>
    <p:sldLayoutId id="2147483945" r:id="rId4"/>
    <p:sldLayoutId id="2147483936" r:id="rId5"/>
    <p:sldLayoutId id="2147483759" r:id="rId6"/>
    <p:sldLayoutId id="2147483760" r:id="rId7"/>
    <p:sldLayoutId id="2147483761" r:id="rId8"/>
    <p:sldLayoutId id="2147483765" r:id="rId9"/>
    <p:sldLayoutId id="2147483770" r:id="rId10"/>
    <p:sldLayoutId id="2147483953" r:id="rId11"/>
    <p:sldLayoutId id="2147483948" r:id="rId12"/>
    <p:sldLayoutId id="2147483954" r:id="rId13"/>
    <p:sldLayoutId id="2147483769" r:id="rId14"/>
    <p:sldLayoutId id="2147483944" r:id="rId15"/>
    <p:sldLayoutId id="2147483771" r:id="rId16"/>
    <p:sldLayoutId id="2147483772" r:id="rId17"/>
    <p:sldLayoutId id="2147483774" r:id="rId18"/>
    <p:sldLayoutId id="2147483949" r:id="rId19"/>
    <p:sldLayoutId id="2147483950" r:id="rId20"/>
    <p:sldLayoutId id="2147483775" r:id="rId21"/>
    <p:sldLayoutId id="2147483776" r:id="rId22"/>
    <p:sldLayoutId id="2147483777" r:id="rId23"/>
    <p:sldLayoutId id="2147483778" r:id="rId24"/>
    <p:sldLayoutId id="2147483779" r:id="rId25"/>
    <p:sldLayoutId id="2147483780" r:id="rId26"/>
    <p:sldLayoutId id="2147483782" r:id="rId27"/>
    <p:sldLayoutId id="2147483783" r:id="rId28"/>
    <p:sldLayoutId id="2147483784" r:id="rId29"/>
    <p:sldLayoutId id="2147483786" r:id="rId30"/>
    <p:sldLayoutId id="2147483787" r:id="rId31"/>
    <p:sldLayoutId id="2147483788" r:id="rId32"/>
    <p:sldLayoutId id="2147483789" r:id="rId33"/>
    <p:sldLayoutId id="2147483791" r:id="rId34"/>
    <p:sldLayoutId id="2147483947" r:id="rId35"/>
    <p:sldLayoutId id="2147483951" r:id="rId36"/>
    <p:sldLayoutId id="2147483952" r:id="rId37"/>
    <p:sldLayoutId id="2147483792" r:id="rId38"/>
    <p:sldLayoutId id="2147483793" r:id="rId39"/>
    <p:sldLayoutId id="2147483794" r:id="rId40"/>
    <p:sldLayoutId id="2147483941" r:id="rId41"/>
    <p:sldLayoutId id="2147483795" r:id="rId42"/>
    <p:sldLayoutId id="2147483796" r:id="rId43"/>
    <p:sldLayoutId id="2147483942" r:id="rId44"/>
    <p:sldLayoutId id="2147483943" r:id="rId45"/>
    <p:sldLayoutId id="2147483798" r:id="rId46"/>
    <p:sldLayoutId id="2147483799" r:id="rId47"/>
    <p:sldLayoutId id="2147483800" r:id="rId48"/>
    <p:sldLayoutId id="2147483801" r:id="rId49"/>
    <p:sldLayoutId id="2147483802" r:id="rId50"/>
    <p:sldLayoutId id="2147483803" r:id="rId51"/>
    <p:sldLayoutId id="2147483804" r:id="rId52"/>
    <p:sldLayoutId id="2147483805" r:id="rId53"/>
    <p:sldLayoutId id="2147483806" r:id="rId54"/>
    <p:sldLayoutId id="2147483807" r:id="rId55"/>
    <p:sldLayoutId id="2147483934" r:id="rId56"/>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SzPct val="80000"/>
        <a:buFont typeface="Arial" panose="020B0604020202020204" pitchFamily="34" charset="0"/>
        <a:buNone/>
        <a:defRPr sz="18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6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8">
          <p15:clr>
            <a:srgbClr val="F26B43"/>
          </p15:clr>
        </p15:guide>
        <p15:guide id="2" pos="528">
          <p15:clr>
            <a:srgbClr val="F26B43"/>
          </p15:clr>
        </p15:guide>
        <p15:guide id="3" orient="horz" pos="3792">
          <p15:clr>
            <a:srgbClr val="F26B43"/>
          </p15:clr>
        </p15:guide>
        <p15:guide id="4" pos="715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679F-D2A5-DB52-BF58-E0B1AD3C5A5E}"/>
              </a:ext>
            </a:extLst>
          </p:cNvPr>
          <p:cNvSpPr>
            <a:spLocks noGrp="1"/>
          </p:cNvSpPr>
          <p:nvPr>
            <p:ph type="title"/>
          </p:nvPr>
        </p:nvSpPr>
        <p:spPr>
          <a:xfrm>
            <a:off x="838200" y="2578608"/>
            <a:ext cx="7879335" cy="3592629"/>
          </a:xfrm>
        </p:spPr>
        <p:txBody>
          <a:bodyPr anchor="b">
            <a:normAutofit/>
          </a:bodyPr>
          <a:lstStyle/>
          <a:p>
            <a:r>
              <a:rPr lang="en-US"/>
              <a:t>Future of Facial Recognition Technology (FRT) in Pakistan – 2035</a:t>
            </a:r>
          </a:p>
        </p:txBody>
      </p:sp>
      <p:sp>
        <p:nvSpPr>
          <p:cNvPr id="4" name="Footer Placeholder 3">
            <a:extLst>
              <a:ext uri="{FF2B5EF4-FFF2-40B4-BE49-F238E27FC236}">
                <a16:creationId xmlns:a16="http://schemas.microsoft.com/office/drawing/2014/main" id="{AA6C7074-46DA-042A-7AE9-9163CAB7C58D}"/>
              </a:ext>
            </a:extLst>
          </p:cNvPr>
          <p:cNvSpPr>
            <a:spLocks noGrp="1"/>
          </p:cNvSpPr>
          <p:nvPr>
            <p:ph type="ftr" sz="quarter" idx="11"/>
          </p:nvPr>
        </p:nvSpPr>
        <p:spPr>
          <a:xfrm rot="16200000">
            <a:off x="-1131161" y="1592957"/>
            <a:ext cx="2973522" cy="365125"/>
          </a:xfrm>
        </p:spPr>
        <p:txBody>
          <a:bodyPr anchor="ctr">
            <a:normAutofit/>
          </a:bodyPr>
          <a:lstStyle/>
          <a:p>
            <a:pPr>
              <a:spcAft>
                <a:spcPts val="600"/>
              </a:spcAft>
            </a:pPr>
            <a:r>
              <a:rPr lang="en-US" dirty="0"/>
              <a:t>       </a:t>
            </a:r>
          </a:p>
        </p:txBody>
      </p:sp>
      <p:sp>
        <p:nvSpPr>
          <p:cNvPr id="3" name="Subtitle 2">
            <a:extLst>
              <a:ext uri="{FF2B5EF4-FFF2-40B4-BE49-F238E27FC236}">
                <a16:creationId xmlns:a16="http://schemas.microsoft.com/office/drawing/2014/main" id="{7AFD998C-9AE6-0BE4-3FFF-649712D0F138}"/>
              </a:ext>
            </a:extLst>
          </p:cNvPr>
          <p:cNvSpPr>
            <a:spLocks noGrp="1"/>
          </p:cNvSpPr>
          <p:nvPr>
            <p:ph type="body" sz="quarter" idx="15"/>
          </p:nvPr>
        </p:nvSpPr>
        <p:spPr>
          <a:xfrm>
            <a:off x="3987800" y="368300"/>
            <a:ext cx="7375525" cy="1014413"/>
          </a:xfrm>
        </p:spPr>
        <p:txBody>
          <a:bodyPr anchor="ctr">
            <a:normAutofit/>
          </a:bodyPr>
          <a:lstStyle/>
          <a:p>
            <a:r>
              <a:rPr lang="en-US"/>
              <a:t>Exploring advancements and implications of FRT by 2035</a:t>
            </a:r>
          </a:p>
        </p:txBody>
      </p:sp>
      <p:sp>
        <p:nvSpPr>
          <p:cNvPr id="5" name="Date Placeholder 4">
            <a:extLst>
              <a:ext uri="{FF2B5EF4-FFF2-40B4-BE49-F238E27FC236}">
                <a16:creationId xmlns:a16="http://schemas.microsoft.com/office/drawing/2014/main" id="{A6313C50-E9C3-84E4-48D7-9C264B1D339C}"/>
              </a:ext>
            </a:extLst>
          </p:cNvPr>
          <p:cNvSpPr>
            <a:spLocks noGrp="1"/>
          </p:cNvSpPr>
          <p:nvPr>
            <p:ph type="dt" sz="half" idx="10"/>
          </p:nvPr>
        </p:nvSpPr>
        <p:spPr>
          <a:xfrm rot="5400000">
            <a:off x="10425981" y="4687095"/>
            <a:ext cx="2706690" cy="365125"/>
          </a:xfrm>
        </p:spPr>
        <p:txBody>
          <a:bodyPr anchor="ctr">
            <a:normAutofit/>
          </a:bodyPr>
          <a:lstStyle/>
          <a:p>
            <a:pPr>
              <a:spcAft>
                <a:spcPts val="600"/>
              </a:spcAft>
            </a:pPr>
            <a:fld id="{7FA43F5B-065E-43CE-B3FD-98C48A6F94D7}" type="datetime1">
              <a:rPr lang="en-US" smtClean="0"/>
              <a:pPr>
                <a:spcAft>
                  <a:spcPts val="600"/>
                </a:spcAft>
              </a:pPr>
              <a:t>10/22/2025</a:t>
            </a:fld>
            <a:endParaRPr lang="en-US"/>
          </a:p>
        </p:txBody>
      </p:sp>
      <p:sp>
        <p:nvSpPr>
          <p:cNvPr id="6" name="Slide Number Placeholder 5">
            <a:extLst>
              <a:ext uri="{FF2B5EF4-FFF2-40B4-BE49-F238E27FC236}">
                <a16:creationId xmlns:a16="http://schemas.microsoft.com/office/drawing/2014/main" id="{F96ABBB3-94FD-D0EA-B6B3-6862E1DE6579}"/>
              </a:ext>
            </a:extLst>
          </p:cNvPr>
          <p:cNvSpPr>
            <a:spLocks noGrp="1"/>
          </p:cNvSpPr>
          <p:nvPr>
            <p:ph type="sldNum" sz="quarter" idx="12"/>
          </p:nvPr>
        </p:nvSpPr>
        <p:spPr>
          <a:xfrm>
            <a:off x="11512296" y="6356350"/>
            <a:ext cx="574620" cy="365125"/>
          </a:xfrm>
        </p:spPr>
        <p:txBody>
          <a:bodyPr anchor="ctr">
            <a:normAutofit/>
          </a:bodyPr>
          <a:lstStyle/>
          <a:p>
            <a:pPr>
              <a:spcAft>
                <a:spcPts val="600"/>
              </a:spcAft>
            </a:pPr>
            <a:fld id="{2DE90F28-AFBB-4AB2-AA79-6D3F72ED131B}" type="slidenum">
              <a:rPr lang="en-US" smtClean="0"/>
              <a:pPr>
                <a:spcAft>
                  <a:spcPts val="600"/>
                </a:spcAft>
              </a:pPr>
              <a:t>1</a:t>
            </a:fld>
            <a:endParaRPr lang="en-US"/>
          </a:p>
        </p:txBody>
      </p:sp>
    </p:spTree>
    <p:extLst>
      <p:ext uri="{BB962C8B-B14F-4D97-AF65-F5344CB8AC3E}">
        <p14:creationId xmlns:p14="http://schemas.microsoft.com/office/powerpoint/2010/main" val="256799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42" presetClass="entr" presetSubtype="0" fill="hold" grpId="0" nodeType="withEffect">
                                  <p:stCondLst>
                                    <p:cond delay="250"/>
                                  </p:stCondLst>
                                  <p:iterate>
                                    <p:tmPct val="10000"/>
                                  </p:iterate>
                                  <p:childTnLst>
                                    <p:set>
                                      <p:cBhvr>
                                        <p:cTn id="9" dur="1" fill="hold">
                                          <p:stCondLst>
                                            <p:cond delay="0"/>
                                          </p:stCondLst>
                                        </p:cTn>
                                        <p:tgtEl>
                                          <p:spTgt spid="3"/>
                                        </p:tgtEl>
                                        <p:attrNameLst>
                                          <p:attrName>style.visibility</p:attrName>
                                        </p:attrNameLst>
                                      </p:cBhvr>
                                      <p:to>
                                        <p:strVal val="visible"/>
                                      </p:to>
                                    </p:set>
                                    <p:animEffect transition="in" filter="fade">
                                      <p:cBhvr>
                                        <p:cTn id="10" dur="250"/>
                                        <p:tgtEl>
                                          <p:spTgt spid="3"/>
                                        </p:tgtEl>
                                      </p:cBhvr>
                                    </p:animEffect>
                                    <p:anim calcmode="lin" valueType="num">
                                      <p:cBhvr>
                                        <p:cTn id="11" dur="250" fill="hold"/>
                                        <p:tgtEl>
                                          <p:spTgt spid="3"/>
                                        </p:tgtEl>
                                        <p:attrNameLst>
                                          <p:attrName>ppt_x</p:attrName>
                                        </p:attrNameLst>
                                      </p:cBhvr>
                                      <p:tavLst>
                                        <p:tav tm="0">
                                          <p:val>
                                            <p:strVal val="#ppt_x"/>
                                          </p:val>
                                        </p:tav>
                                        <p:tav tm="100000">
                                          <p:val>
                                            <p:strVal val="#ppt_x"/>
                                          </p:val>
                                        </p:tav>
                                      </p:tavLst>
                                    </p:anim>
                                    <p:anim calcmode="lin" valueType="num">
                                      <p:cBhvr>
                                        <p:cTn id="12"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EA582-1B08-CEB3-867E-F1C2BFB6B05C}"/>
              </a:ext>
            </a:extLst>
          </p:cNvPr>
          <p:cNvSpPr>
            <a:spLocks noGrp="1"/>
          </p:cNvSpPr>
          <p:nvPr>
            <p:ph type="title"/>
          </p:nvPr>
        </p:nvSpPr>
        <p:spPr>
          <a:xfrm>
            <a:off x="731520" y="841248"/>
            <a:ext cx="2999232" cy="5184648"/>
          </a:xfrm>
        </p:spPr>
        <p:txBody>
          <a:bodyPr anchor="t">
            <a:normAutofit/>
          </a:bodyPr>
          <a:lstStyle/>
          <a:p>
            <a:r>
              <a:rPr lang="en-US" sz="2500"/>
              <a:t>Decentralized Resistance Scenario</a:t>
            </a:r>
          </a:p>
        </p:txBody>
      </p:sp>
      <p:sp>
        <p:nvSpPr>
          <p:cNvPr id="3" name="Footer Placeholder 2">
            <a:extLst>
              <a:ext uri="{FF2B5EF4-FFF2-40B4-BE49-F238E27FC236}">
                <a16:creationId xmlns:a16="http://schemas.microsoft.com/office/drawing/2014/main" id="{5B594720-85A6-B3D6-CD82-E624EE28E91B}"/>
              </a:ext>
            </a:extLst>
          </p:cNvPr>
          <p:cNvSpPr>
            <a:spLocks noGrp="1"/>
          </p:cNvSpPr>
          <p:nvPr>
            <p:ph type="ftr" sz="quarter" idx="11"/>
          </p:nvPr>
        </p:nvSpPr>
        <p:spPr>
          <a:xfrm rot="16200000">
            <a:off x="-1131161" y="1592957"/>
            <a:ext cx="2973522" cy="365125"/>
          </a:xfrm>
        </p:spPr>
        <p:txBody>
          <a:bodyPr anchor="ctr">
            <a:normAutofit/>
          </a:bodyPr>
          <a:lstStyle/>
          <a:p>
            <a:pPr>
              <a:spcAft>
                <a:spcPts val="600"/>
              </a:spcAft>
            </a:pPr>
            <a:r>
              <a:rPr lang="en-US" dirty="0"/>
              <a:t>       </a:t>
            </a:r>
          </a:p>
        </p:txBody>
      </p:sp>
      <p:sp>
        <p:nvSpPr>
          <p:cNvPr id="4" name="Content Placeholder 3">
            <a:extLst>
              <a:ext uri="{FF2B5EF4-FFF2-40B4-BE49-F238E27FC236}">
                <a16:creationId xmlns:a16="http://schemas.microsoft.com/office/drawing/2014/main" id="{1BEA237A-A7E9-9098-7C75-3FFF855AC64D}"/>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666926" y="841248"/>
            <a:ext cx="6260154" cy="5184648"/>
          </a:xfrm>
        </p:spPr>
        <p:txBody>
          <a:bodyPr>
            <a:normAutofit/>
          </a:bodyPr>
          <a:lstStyle/>
          <a:p>
            <a:pPr marL="0" indent="0">
              <a:spcBef>
                <a:spcPts val="2500"/>
              </a:spcBef>
              <a:buFont typeface="Arial" panose="020B0604020202020204" pitchFamily="34" charset="0"/>
              <a:buNone/>
            </a:pPr>
            <a:r>
              <a:rPr lang="en-US" sz="1400" b="1"/>
              <a:t>Decentralized Data Sovereignty</a:t>
            </a:r>
          </a:p>
          <a:p>
            <a:pPr marL="0" lvl="1" indent="0">
              <a:buFont typeface="Arial" panose="020B0604020202020204" pitchFamily="34" charset="0"/>
              <a:buNone/>
            </a:pPr>
            <a:r>
              <a:t>By 2035, civil society demands control over personal data, advocating for privacy and decentralized identity systems.</a:t>
            </a:r>
            <a:endParaRPr lang="en-US"/>
          </a:p>
          <a:p>
            <a:pPr marL="0" indent="0">
              <a:spcBef>
                <a:spcPts val="2500"/>
              </a:spcBef>
              <a:buFont typeface="Arial" panose="020B0604020202020204" pitchFamily="34" charset="0"/>
              <a:buNone/>
            </a:pPr>
            <a:r>
              <a:rPr lang="en-US" sz="1400" b="1"/>
              <a:t>Fragmented Regional Governance</a:t>
            </a:r>
          </a:p>
          <a:p>
            <a:pPr marL="0" lvl="1" indent="0">
              <a:buFont typeface="Arial" panose="020B0604020202020204" pitchFamily="34" charset="0"/>
              <a:buNone/>
            </a:pPr>
            <a:r>
              <a:t>Provincial autonomy increases, leading to varied surveillance policies and resistance movements across regions.</a:t>
            </a:r>
            <a:endParaRPr lang="en-US"/>
          </a:p>
          <a:p>
            <a:pPr marL="0" indent="0">
              <a:spcBef>
                <a:spcPts val="2500"/>
              </a:spcBef>
              <a:buFont typeface="Arial" panose="020B0604020202020204" pitchFamily="34" charset="0"/>
              <a:buNone/>
            </a:pPr>
            <a:r>
              <a:rPr lang="en-US" sz="1400" b="1"/>
              <a:t>Impact of Data Breaches</a:t>
            </a:r>
          </a:p>
          <a:p>
            <a:pPr marL="0" lvl="1" indent="0">
              <a:buFont typeface="Arial" panose="020B0604020202020204" pitchFamily="34" charset="0"/>
              <a:buNone/>
            </a:pPr>
            <a:r>
              <a:t>A major data breach in 2032 triggers a national crisis, reducing trust and halting centralized surveillance expansion.</a:t>
            </a:r>
            <a:endParaRPr lang="en-US"/>
          </a:p>
          <a:p>
            <a:pPr marL="0" indent="0">
              <a:spcBef>
                <a:spcPts val="2500"/>
              </a:spcBef>
              <a:buFont typeface="Arial" panose="020B0604020202020204" pitchFamily="34" charset="0"/>
              <a:buNone/>
            </a:pPr>
            <a:r>
              <a:rPr lang="en-US" sz="1400" b="1"/>
              <a:t>Women's Advocacy and Legal Protections</a:t>
            </a:r>
          </a:p>
          <a:p>
            <a:pPr marL="0" lvl="1" indent="0">
              <a:buFont typeface="Arial" panose="020B0604020202020204" pitchFamily="34" charset="0"/>
              <a:buNone/>
            </a:pPr>
            <a:r>
              <a:t>Women's groups secure constitutional protections, influencing surveillance policies and privacy rights.</a:t>
            </a:r>
            <a:endParaRPr lang="en-US"/>
          </a:p>
        </p:txBody>
      </p:sp>
      <p:sp>
        <p:nvSpPr>
          <p:cNvPr id="5" name="Date Placeholder 4">
            <a:extLst>
              <a:ext uri="{FF2B5EF4-FFF2-40B4-BE49-F238E27FC236}">
                <a16:creationId xmlns:a16="http://schemas.microsoft.com/office/drawing/2014/main" id="{4B35FBB1-FDF3-761F-1AD9-1CD810826F18}"/>
              </a:ext>
            </a:extLst>
          </p:cNvPr>
          <p:cNvSpPr>
            <a:spLocks noGrp="1"/>
          </p:cNvSpPr>
          <p:nvPr>
            <p:ph type="dt" sz="half" idx="10"/>
          </p:nvPr>
        </p:nvSpPr>
        <p:spPr>
          <a:xfrm rot="5400000">
            <a:off x="10425981" y="4687095"/>
            <a:ext cx="2706690" cy="365125"/>
          </a:xfrm>
        </p:spPr>
        <p:txBody>
          <a:bodyPr anchor="ctr">
            <a:normAutofit/>
          </a:bodyPr>
          <a:lstStyle/>
          <a:p>
            <a:pPr>
              <a:spcAft>
                <a:spcPts val="600"/>
              </a:spcAft>
            </a:pPr>
            <a:fld id="{EEE6A364-A39C-470E-B89A-9BD899585684}" type="datetime1">
              <a:rPr lang="en-US" smtClean="0"/>
              <a:pPr>
                <a:spcAft>
                  <a:spcPts val="600"/>
                </a:spcAft>
              </a:pPr>
              <a:t>10/22/2025</a:t>
            </a:fld>
            <a:endParaRPr lang="en-US"/>
          </a:p>
        </p:txBody>
      </p:sp>
      <p:sp>
        <p:nvSpPr>
          <p:cNvPr id="6" name="Slide Number Placeholder 5">
            <a:extLst>
              <a:ext uri="{FF2B5EF4-FFF2-40B4-BE49-F238E27FC236}">
                <a16:creationId xmlns:a16="http://schemas.microsoft.com/office/drawing/2014/main" id="{418D37E2-B3EE-2ECF-B6A9-3184B5EB21D8}"/>
              </a:ext>
            </a:extLst>
          </p:cNvPr>
          <p:cNvSpPr>
            <a:spLocks noGrp="1"/>
          </p:cNvSpPr>
          <p:nvPr>
            <p:ph type="sldNum" sz="quarter" idx="12"/>
          </p:nvPr>
        </p:nvSpPr>
        <p:spPr>
          <a:xfrm>
            <a:off x="11512296" y="6356350"/>
            <a:ext cx="574620" cy="365125"/>
          </a:xfrm>
        </p:spPr>
        <p:txBody>
          <a:bodyPr anchor="ctr">
            <a:normAutofit/>
          </a:bodyPr>
          <a:lstStyle/>
          <a:p>
            <a:pPr>
              <a:spcAft>
                <a:spcPts val="600"/>
              </a:spcAft>
            </a:pPr>
            <a:fld id="{CC057153-B650-4DEB-B370-79DDCFDCE934}" type="slidenum">
              <a:rPr lang="en-US" smtClean="0"/>
              <a:pPr>
                <a:spcAft>
                  <a:spcPts val="600"/>
                </a:spcAft>
              </a:pPr>
              <a:t>10</a:t>
            </a:fld>
            <a:endParaRPr lang="en-US"/>
          </a:p>
        </p:txBody>
      </p:sp>
    </p:spTree>
    <p:extLst>
      <p:ext uri="{BB962C8B-B14F-4D97-AF65-F5344CB8AC3E}">
        <p14:creationId xmlns:p14="http://schemas.microsoft.com/office/powerpoint/2010/main" val="160910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96B2E-DC9D-A01F-3A49-33011402802F}"/>
              </a:ext>
            </a:extLst>
          </p:cNvPr>
          <p:cNvSpPr>
            <a:spLocks noGrp="1"/>
          </p:cNvSpPr>
          <p:nvPr>
            <p:ph type="title"/>
          </p:nvPr>
        </p:nvSpPr>
        <p:spPr>
          <a:xfrm>
            <a:off x="731520" y="841248"/>
            <a:ext cx="2999232" cy="5184648"/>
          </a:xfrm>
        </p:spPr>
        <p:txBody>
          <a:bodyPr anchor="t">
            <a:normAutofit/>
          </a:bodyPr>
          <a:lstStyle/>
          <a:p>
            <a:r>
              <a:rPr lang="en-US"/>
              <a:t>Conclusion &amp; Reflection</a:t>
            </a:r>
          </a:p>
        </p:txBody>
      </p:sp>
      <p:sp>
        <p:nvSpPr>
          <p:cNvPr id="3" name="Footer Placeholder 2">
            <a:extLst>
              <a:ext uri="{FF2B5EF4-FFF2-40B4-BE49-F238E27FC236}">
                <a16:creationId xmlns:a16="http://schemas.microsoft.com/office/drawing/2014/main" id="{AC9B549C-7576-3A2F-4933-2596EF536BAC}"/>
              </a:ext>
            </a:extLst>
          </p:cNvPr>
          <p:cNvSpPr>
            <a:spLocks noGrp="1"/>
          </p:cNvSpPr>
          <p:nvPr>
            <p:ph type="ftr" sz="quarter" idx="11"/>
          </p:nvPr>
        </p:nvSpPr>
        <p:spPr>
          <a:xfrm rot="16200000">
            <a:off x="-1131161" y="1592957"/>
            <a:ext cx="2973522" cy="365125"/>
          </a:xfrm>
        </p:spPr>
        <p:txBody>
          <a:bodyPr anchor="ctr">
            <a:normAutofit/>
          </a:bodyPr>
          <a:lstStyle/>
          <a:p>
            <a:pPr>
              <a:spcAft>
                <a:spcPts val="600"/>
              </a:spcAft>
            </a:pPr>
            <a:r>
              <a:rPr lang="en-US" dirty="0"/>
              <a:t>  </a:t>
            </a:r>
          </a:p>
        </p:txBody>
      </p:sp>
      <p:sp>
        <p:nvSpPr>
          <p:cNvPr id="4" name="Content Placeholder 3">
            <a:extLst>
              <a:ext uri="{FF2B5EF4-FFF2-40B4-BE49-F238E27FC236}">
                <a16:creationId xmlns:a16="http://schemas.microsoft.com/office/drawing/2014/main" id="{374EB82D-26B4-E84D-07B6-E27FE53F40BE}"/>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666926" y="841248"/>
            <a:ext cx="6260154" cy="5184648"/>
          </a:xfrm>
        </p:spPr>
        <p:txBody>
          <a:bodyPr>
            <a:normAutofit/>
          </a:bodyPr>
          <a:lstStyle/>
          <a:p>
            <a:pPr marL="0" indent="0">
              <a:spcBef>
                <a:spcPts val="2500"/>
              </a:spcBef>
              <a:buFont typeface="Arial" panose="020B0604020202020204" pitchFamily="34" charset="0"/>
              <a:buNone/>
            </a:pPr>
            <a:r>
              <a:rPr lang="en-US" sz="1400" b="1"/>
              <a:t>Ethical Design Importance</a:t>
            </a:r>
          </a:p>
          <a:p>
            <a:pPr marL="0" lvl="1" indent="0">
              <a:buFont typeface="Arial" panose="020B0604020202020204" pitchFamily="34" charset="0"/>
              <a:buNone/>
            </a:pPr>
            <a:r>
              <a:t>Ethical design is crucial to build public trust and respect cultural sensitivities in facial recognition technology.</a:t>
            </a:r>
            <a:endParaRPr lang="en-US"/>
          </a:p>
          <a:p>
            <a:pPr marL="0" indent="0">
              <a:spcBef>
                <a:spcPts val="2500"/>
              </a:spcBef>
              <a:buFont typeface="Arial" panose="020B0604020202020204" pitchFamily="34" charset="0"/>
              <a:buNone/>
            </a:pPr>
            <a:r>
              <a:rPr lang="en-US" sz="1400" b="1"/>
              <a:t>Surveillance Risks</a:t>
            </a:r>
          </a:p>
          <a:p>
            <a:pPr marL="0" lvl="1" indent="0">
              <a:buFont typeface="Arial" panose="020B0604020202020204" pitchFamily="34" charset="0"/>
              <a:buNone/>
            </a:pPr>
            <a:r>
              <a:t>Centralized surveillance-heavy models pose risks to privacy, especially affecting women's rights and religious freedoms.</a:t>
            </a:r>
            <a:endParaRPr lang="en-US"/>
          </a:p>
          <a:p>
            <a:pPr marL="0" indent="0">
              <a:spcBef>
                <a:spcPts val="2500"/>
              </a:spcBef>
              <a:buFont typeface="Arial" panose="020B0604020202020204" pitchFamily="34" charset="0"/>
              <a:buNone/>
            </a:pPr>
            <a:r>
              <a:rPr lang="en-US" sz="1400" b="1"/>
              <a:t>Balanced Alternatives</a:t>
            </a:r>
          </a:p>
          <a:p>
            <a:pPr marL="0" lvl="1" indent="0">
              <a:buFont typeface="Arial" panose="020B0604020202020204" pitchFamily="34" charset="0"/>
              <a:buNone/>
            </a:pPr>
            <a:r>
              <a:t>Alternative approaches emphasize privacy, inclusivity, and collaboration among policymakers and technologists.</a:t>
            </a:r>
            <a:endParaRPr lang="en-US"/>
          </a:p>
          <a:p>
            <a:pPr marL="0" indent="0">
              <a:spcBef>
                <a:spcPts val="2500"/>
              </a:spcBef>
              <a:buFont typeface="Arial" panose="020B0604020202020204" pitchFamily="34" charset="0"/>
              <a:buNone/>
            </a:pPr>
            <a:r>
              <a:rPr lang="en-US" sz="1400" b="1"/>
              <a:t>Future Digital Trajectory</a:t>
            </a:r>
          </a:p>
          <a:p>
            <a:pPr marL="0" lvl="1" indent="0">
              <a:buFont typeface="Arial" panose="020B0604020202020204" pitchFamily="34" charset="0"/>
              <a:buNone/>
            </a:pPr>
            <a:r>
              <a:t>Pakistan's digital future depends on balancing surveillance needs with ethical innovation protecting fundamental rights.</a:t>
            </a:r>
            <a:endParaRPr lang="en-US"/>
          </a:p>
        </p:txBody>
      </p:sp>
      <p:sp>
        <p:nvSpPr>
          <p:cNvPr id="5" name="Date Placeholder 4">
            <a:extLst>
              <a:ext uri="{FF2B5EF4-FFF2-40B4-BE49-F238E27FC236}">
                <a16:creationId xmlns:a16="http://schemas.microsoft.com/office/drawing/2014/main" id="{09E205F7-83B6-D65E-0951-800E9AAAC9A6}"/>
              </a:ext>
            </a:extLst>
          </p:cNvPr>
          <p:cNvSpPr>
            <a:spLocks noGrp="1"/>
          </p:cNvSpPr>
          <p:nvPr>
            <p:ph type="dt" sz="half" idx="10"/>
          </p:nvPr>
        </p:nvSpPr>
        <p:spPr>
          <a:xfrm rot="5400000">
            <a:off x="10425981" y="4687095"/>
            <a:ext cx="2706690" cy="365125"/>
          </a:xfrm>
        </p:spPr>
        <p:txBody>
          <a:bodyPr anchor="ctr">
            <a:normAutofit/>
          </a:bodyPr>
          <a:lstStyle/>
          <a:p>
            <a:pPr>
              <a:spcAft>
                <a:spcPts val="600"/>
              </a:spcAft>
            </a:pPr>
            <a:fld id="{EEE6A364-A39C-470E-B89A-9BD899585684}" type="datetime1">
              <a:rPr lang="en-US" smtClean="0"/>
              <a:pPr>
                <a:spcAft>
                  <a:spcPts val="600"/>
                </a:spcAft>
              </a:pPr>
              <a:t>10/22/2025</a:t>
            </a:fld>
            <a:endParaRPr lang="en-US"/>
          </a:p>
        </p:txBody>
      </p:sp>
      <p:sp>
        <p:nvSpPr>
          <p:cNvPr id="6" name="Slide Number Placeholder 5">
            <a:extLst>
              <a:ext uri="{FF2B5EF4-FFF2-40B4-BE49-F238E27FC236}">
                <a16:creationId xmlns:a16="http://schemas.microsoft.com/office/drawing/2014/main" id="{A6E61361-253E-16DD-4AF5-6E2E2D8FD25C}"/>
              </a:ext>
            </a:extLst>
          </p:cNvPr>
          <p:cNvSpPr>
            <a:spLocks noGrp="1"/>
          </p:cNvSpPr>
          <p:nvPr>
            <p:ph type="sldNum" sz="quarter" idx="12"/>
          </p:nvPr>
        </p:nvSpPr>
        <p:spPr>
          <a:xfrm>
            <a:off x="11512296" y="6356350"/>
            <a:ext cx="574620" cy="365125"/>
          </a:xfrm>
        </p:spPr>
        <p:txBody>
          <a:bodyPr anchor="ctr">
            <a:normAutofit/>
          </a:bodyPr>
          <a:lstStyle/>
          <a:p>
            <a:pPr>
              <a:spcAft>
                <a:spcPts val="600"/>
              </a:spcAft>
            </a:pPr>
            <a:fld id="{CC057153-B650-4DEB-B370-79DDCFDCE934}" type="slidenum">
              <a:rPr lang="en-US" smtClean="0"/>
              <a:pPr>
                <a:spcAft>
                  <a:spcPts val="600"/>
                </a:spcAft>
              </a:pPr>
              <a:t>11</a:t>
            </a:fld>
            <a:endParaRPr lang="en-US"/>
          </a:p>
        </p:txBody>
      </p:sp>
    </p:spTree>
    <p:extLst>
      <p:ext uri="{BB962C8B-B14F-4D97-AF65-F5344CB8AC3E}">
        <p14:creationId xmlns:p14="http://schemas.microsoft.com/office/powerpoint/2010/main" val="17209144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D7EA-6291-18DA-A016-2F9728982D8C}"/>
              </a:ext>
            </a:extLst>
          </p:cNvPr>
          <p:cNvSpPr>
            <a:spLocks noGrp="1"/>
          </p:cNvSpPr>
          <p:nvPr>
            <p:ph type="title"/>
          </p:nvPr>
        </p:nvSpPr>
        <p:spPr>
          <a:xfrm>
            <a:off x="838200" y="859536"/>
            <a:ext cx="9546336" cy="3675885"/>
          </a:xfrm>
        </p:spPr>
        <p:txBody>
          <a:bodyPr anchor="t">
            <a:normAutofit/>
          </a:bodyPr>
          <a:lstStyle/>
          <a:p>
            <a:r>
              <a:rPr lang="en-US"/>
              <a:t>Overview of FRT in Pakistan</a:t>
            </a:r>
          </a:p>
        </p:txBody>
      </p:sp>
      <p:sp>
        <p:nvSpPr>
          <p:cNvPr id="4" name="Footer Placeholder 3">
            <a:extLst>
              <a:ext uri="{FF2B5EF4-FFF2-40B4-BE49-F238E27FC236}">
                <a16:creationId xmlns:a16="http://schemas.microsoft.com/office/drawing/2014/main" id="{7E191C95-6719-B866-8F70-42F029DE50A2}"/>
              </a:ext>
            </a:extLst>
          </p:cNvPr>
          <p:cNvSpPr>
            <a:spLocks noGrp="1"/>
          </p:cNvSpPr>
          <p:nvPr>
            <p:ph type="ftr" sz="quarter" idx="11"/>
          </p:nvPr>
        </p:nvSpPr>
        <p:spPr>
          <a:xfrm rot="16200000">
            <a:off x="-1131161" y="1592957"/>
            <a:ext cx="2973522" cy="365125"/>
          </a:xfrm>
        </p:spPr>
        <p:txBody>
          <a:bodyPr anchor="ctr">
            <a:normAutofit/>
          </a:bodyPr>
          <a:lstStyle/>
          <a:p>
            <a:pPr>
              <a:spcAft>
                <a:spcPts val="600"/>
              </a:spcAft>
            </a:pPr>
            <a:r>
              <a:rPr lang="en-US" dirty="0"/>
              <a:t>      </a:t>
            </a:r>
          </a:p>
        </p:txBody>
      </p:sp>
      <p:sp>
        <p:nvSpPr>
          <p:cNvPr id="5" name="Date Placeholder 4">
            <a:extLst>
              <a:ext uri="{FF2B5EF4-FFF2-40B4-BE49-F238E27FC236}">
                <a16:creationId xmlns:a16="http://schemas.microsoft.com/office/drawing/2014/main" id="{6C71B8C0-A17B-7CDE-8150-F88664480740}"/>
              </a:ext>
            </a:extLst>
          </p:cNvPr>
          <p:cNvSpPr>
            <a:spLocks noGrp="1"/>
          </p:cNvSpPr>
          <p:nvPr>
            <p:ph type="dt" sz="half" idx="10"/>
          </p:nvPr>
        </p:nvSpPr>
        <p:spPr>
          <a:xfrm rot="5400000">
            <a:off x="10425981" y="4687095"/>
            <a:ext cx="2706690" cy="365125"/>
          </a:xfrm>
        </p:spPr>
        <p:txBody>
          <a:bodyPr anchor="ctr">
            <a:normAutofit/>
          </a:bodyPr>
          <a:lstStyle/>
          <a:p>
            <a:pPr>
              <a:spcAft>
                <a:spcPts val="600"/>
              </a:spcAft>
            </a:pPr>
            <a:fld id="{7FA43F5B-065E-43CE-B3FD-98C48A6F94D7}" type="datetime1">
              <a:rPr lang="en-US" smtClean="0"/>
              <a:pPr>
                <a:spcAft>
                  <a:spcPts val="600"/>
                </a:spcAft>
              </a:pPr>
              <a:t>10/22/2025</a:t>
            </a:fld>
            <a:endParaRPr lang="en-US"/>
          </a:p>
        </p:txBody>
      </p:sp>
      <p:sp>
        <p:nvSpPr>
          <p:cNvPr id="6" name="Slide Number Placeholder 5">
            <a:extLst>
              <a:ext uri="{FF2B5EF4-FFF2-40B4-BE49-F238E27FC236}">
                <a16:creationId xmlns:a16="http://schemas.microsoft.com/office/drawing/2014/main" id="{612BC2DC-5FD0-C68A-A98C-BF1B6C15CB3F}"/>
              </a:ext>
            </a:extLst>
          </p:cNvPr>
          <p:cNvSpPr>
            <a:spLocks noGrp="1"/>
          </p:cNvSpPr>
          <p:nvPr>
            <p:ph type="sldNum" sz="quarter" idx="12"/>
          </p:nvPr>
        </p:nvSpPr>
        <p:spPr>
          <a:xfrm>
            <a:off x="11512296" y="6356350"/>
            <a:ext cx="574620" cy="365125"/>
          </a:xfrm>
        </p:spPr>
        <p:txBody>
          <a:bodyPr anchor="ctr">
            <a:normAutofit/>
          </a:bodyPr>
          <a:lstStyle/>
          <a:p>
            <a:pPr>
              <a:spcAft>
                <a:spcPts val="600"/>
              </a:spcAft>
            </a:pPr>
            <a:fld id="{2DE90F28-AFBB-4AB2-AA79-6D3F72ED131B}" type="slidenum">
              <a:rPr lang="en-US" smtClean="0"/>
              <a:pPr>
                <a:spcAft>
                  <a:spcPts val="600"/>
                </a:spcAft>
              </a:pPr>
              <a:t>2</a:t>
            </a:fld>
            <a:endParaRPr lang="en-US"/>
          </a:p>
        </p:txBody>
      </p:sp>
    </p:spTree>
    <p:extLst>
      <p:ext uri="{BB962C8B-B14F-4D97-AF65-F5344CB8AC3E}">
        <p14:creationId xmlns:p14="http://schemas.microsoft.com/office/powerpoint/2010/main" val="2775166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F6D75-71BA-08AA-D9F5-48CC1F5D0FA3}"/>
              </a:ext>
            </a:extLst>
          </p:cNvPr>
          <p:cNvSpPr>
            <a:spLocks noGrp="1"/>
          </p:cNvSpPr>
          <p:nvPr>
            <p:ph type="title"/>
          </p:nvPr>
        </p:nvSpPr>
        <p:spPr>
          <a:xfrm>
            <a:off x="731520" y="841248"/>
            <a:ext cx="2999232" cy="5184648"/>
          </a:xfrm>
        </p:spPr>
        <p:txBody>
          <a:bodyPr anchor="t">
            <a:normAutofit/>
          </a:bodyPr>
          <a:lstStyle/>
          <a:p>
            <a:r>
              <a:rPr lang="en-US" sz="2700"/>
              <a:t>Introduction to FRT</a:t>
            </a:r>
          </a:p>
        </p:txBody>
      </p:sp>
      <p:sp>
        <p:nvSpPr>
          <p:cNvPr id="3" name="Footer Placeholder 2">
            <a:extLst>
              <a:ext uri="{FF2B5EF4-FFF2-40B4-BE49-F238E27FC236}">
                <a16:creationId xmlns:a16="http://schemas.microsoft.com/office/drawing/2014/main" id="{B4E600C6-8773-984B-9C9B-2C910346C804}"/>
              </a:ext>
            </a:extLst>
          </p:cNvPr>
          <p:cNvSpPr>
            <a:spLocks noGrp="1"/>
          </p:cNvSpPr>
          <p:nvPr>
            <p:ph type="ftr" sz="quarter" idx="11"/>
          </p:nvPr>
        </p:nvSpPr>
        <p:spPr>
          <a:xfrm rot="16200000">
            <a:off x="-1131161" y="1592957"/>
            <a:ext cx="2973522" cy="365125"/>
          </a:xfrm>
        </p:spPr>
        <p:txBody>
          <a:bodyPr anchor="ctr">
            <a:normAutofit/>
          </a:bodyPr>
          <a:lstStyle/>
          <a:p>
            <a:pPr>
              <a:spcAft>
                <a:spcPts val="600"/>
              </a:spcAft>
            </a:pPr>
            <a:r>
              <a:rPr lang="en-US" dirty="0"/>
              <a:t>     </a:t>
            </a:r>
          </a:p>
        </p:txBody>
      </p:sp>
      <p:sp>
        <p:nvSpPr>
          <p:cNvPr id="4" name="Content Placeholder 3">
            <a:extLst>
              <a:ext uri="{FF2B5EF4-FFF2-40B4-BE49-F238E27FC236}">
                <a16:creationId xmlns:a16="http://schemas.microsoft.com/office/drawing/2014/main" id="{27544D62-B99E-74EE-42FE-B01838BE8F0A}"/>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666926" y="841248"/>
            <a:ext cx="6260154" cy="5184648"/>
          </a:xfrm>
        </p:spPr>
        <p:txBody>
          <a:bodyPr>
            <a:normAutofit/>
          </a:bodyPr>
          <a:lstStyle/>
          <a:p>
            <a:pPr marL="0" indent="0">
              <a:spcBef>
                <a:spcPts val="2500"/>
              </a:spcBef>
              <a:buFont typeface="Arial" panose="020B0604020202020204" pitchFamily="34" charset="0"/>
              <a:buNone/>
            </a:pPr>
            <a:r>
              <a:rPr lang="en-US" sz="1400" b="1"/>
              <a:t>Definition of FRT</a:t>
            </a:r>
          </a:p>
          <a:p>
            <a:pPr marL="0" lvl="1" indent="0">
              <a:buFont typeface="Arial" panose="020B0604020202020204" pitchFamily="34" charset="0"/>
              <a:buNone/>
            </a:pPr>
            <a:r>
              <a:t>Facial Recognition Technology analyzes facial features to identify or verify individuals biometrically.</a:t>
            </a:r>
            <a:endParaRPr lang="en-US"/>
          </a:p>
          <a:p>
            <a:pPr marL="0" indent="0">
              <a:spcBef>
                <a:spcPts val="2500"/>
              </a:spcBef>
              <a:buFont typeface="Arial" panose="020B0604020202020204" pitchFamily="34" charset="0"/>
              <a:buNone/>
            </a:pPr>
            <a:r>
              <a:rPr lang="en-US" sz="1400" b="1"/>
              <a:t>Global Adoption</a:t>
            </a:r>
          </a:p>
          <a:p>
            <a:pPr marL="0" lvl="1" indent="0">
              <a:buFont typeface="Arial" panose="020B0604020202020204" pitchFamily="34" charset="0"/>
              <a:buNone/>
            </a:pPr>
            <a:r>
              <a:t>FRT is widely used in law enforcement, border control, and consumer electronics worldwide.</a:t>
            </a:r>
            <a:endParaRPr lang="en-US"/>
          </a:p>
          <a:p>
            <a:pPr marL="0" indent="0">
              <a:spcBef>
                <a:spcPts val="2500"/>
              </a:spcBef>
              <a:buFont typeface="Arial" panose="020B0604020202020204" pitchFamily="34" charset="0"/>
              <a:buNone/>
            </a:pPr>
            <a:r>
              <a:rPr lang="en-US" sz="1400" b="1"/>
              <a:t>FRT in Pakistan</a:t>
            </a:r>
          </a:p>
          <a:p>
            <a:pPr marL="0" lvl="1" indent="0">
              <a:buFont typeface="Arial" panose="020B0604020202020204" pitchFamily="34" charset="0"/>
              <a:buNone/>
            </a:pPr>
            <a:r>
              <a:t>Pakistan is adopting FRT to modernize digital infrastructure and enhance security measures.</a:t>
            </a:r>
            <a:endParaRPr lang="en-US"/>
          </a:p>
          <a:p>
            <a:pPr marL="0" indent="0">
              <a:spcBef>
                <a:spcPts val="2500"/>
              </a:spcBef>
              <a:buFont typeface="Arial" panose="020B0604020202020204" pitchFamily="34" charset="0"/>
              <a:buNone/>
            </a:pPr>
            <a:r>
              <a:rPr lang="en-US" sz="1400" b="1"/>
              <a:t>Ethical Considerations</a:t>
            </a:r>
          </a:p>
          <a:p>
            <a:pPr marL="0" lvl="1" indent="0">
              <a:buFont typeface="Arial" panose="020B0604020202020204" pitchFamily="34" charset="0"/>
              <a:buNone/>
            </a:pPr>
            <a:r>
              <a:t>Implementation of FRT requires alignment with cultural norms and ethical standards for public safety.</a:t>
            </a:r>
            <a:endParaRPr lang="en-US"/>
          </a:p>
        </p:txBody>
      </p:sp>
      <p:sp>
        <p:nvSpPr>
          <p:cNvPr id="5" name="Date Placeholder 4">
            <a:extLst>
              <a:ext uri="{FF2B5EF4-FFF2-40B4-BE49-F238E27FC236}">
                <a16:creationId xmlns:a16="http://schemas.microsoft.com/office/drawing/2014/main" id="{39738943-D4AC-DBA5-D5C2-1A3F1F7C3EAD}"/>
              </a:ext>
            </a:extLst>
          </p:cNvPr>
          <p:cNvSpPr>
            <a:spLocks noGrp="1"/>
          </p:cNvSpPr>
          <p:nvPr>
            <p:ph type="dt" sz="half" idx="10"/>
          </p:nvPr>
        </p:nvSpPr>
        <p:spPr>
          <a:xfrm rot="5400000">
            <a:off x="10425981" y="4687095"/>
            <a:ext cx="2706690" cy="365125"/>
          </a:xfrm>
        </p:spPr>
        <p:txBody>
          <a:bodyPr anchor="ctr">
            <a:normAutofit/>
          </a:bodyPr>
          <a:lstStyle/>
          <a:p>
            <a:pPr>
              <a:spcAft>
                <a:spcPts val="600"/>
              </a:spcAft>
            </a:pPr>
            <a:fld id="{EEE6A364-A39C-470E-B89A-9BD899585684}" type="datetime1">
              <a:rPr lang="en-US" smtClean="0"/>
              <a:pPr>
                <a:spcAft>
                  <a:spcPts val="600"/>
                </a:spcAft>
              </a:pPr>
              <a:t>10/22/2025</a:t>
            </a:fld>
            <a:endParaRPr lang="en-US"/>
          </a:p>
        </p:txBody>
      </p:sp>
      <p:sp>
        <p:nvSpPr>
          <p:cNvPr id="6" name="Slide Number Placeholder 5">
            <a:extLst>
              <a:ext uri="{FF2B5EF4-FFF2-40B4-BE49-F238E27FC236}">
                <a16:creationId xmlns:a16="http://schemas.microsoft.com/office/drawing/2014/main" id="{CAA621CB-DC4D-3B07-FADE-B4D1F2A8FE7B}"/>
              </a:ext>
            </a:extLst>
          </p:cNvPr>
          <p:cNvSpPr>
            <a:spLocks noGrp="1"/>
          </p:cNvSpPr>
          <p:nvPr>
            <p:ph type="sldNum" sz="quarter" idx="12"/>
          </p:nvPr>
        </p:nvSpPr>
        <p:spPr>
          <a:xfrm>
            <a:off x="11512296" y="6356350"/>
            <a:ext cx="574620" cy="365125"/>
          </a:xfrm>
        </p:spPr>
        <p:txBody>
          <a:bodyPr anchor="ctr">
            <a:normAutofit/>
          </a:bodyPr>
          <a:lstStyle/>
          <a:p>
            <a:pPr>
              <a:spcAft>
                <a:spcPts val="600"/>
              </a:spcAft>
            </a:pPr>
            <a:fld id="{CC057153-B650-4DEB-B370-79DDCFDCE934}" type="slidenum">
              <a:rPr lang="en-US" smtClean="0"/>
              <a:pPr>
                <a:spcAft>
                  <a:spcPts val="600"/>
                </a:spcAft>
              </a:pPr>
              <a:t>3</a:t>
            </a:fld>
            <a:endParaRPr lang="en-US"/>
          </a:p>
        </p:txBody>
      </p:sp>
    </p:spTree>
    <p:extLst>
      <p:ext uri="{BB962C8B-B14F-4D97-AF65-F5344CB8AC3E}">
        <p14:creationId xmlns:p14="http://schemas.microsoft.com/office/powerpoint/2010/main" val="10528414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C9000-CECE-6770-8F63-24D467C2ABF0}"/>
              </a:ext>
            </a:extLst>
          </p:cNvPr>
          <p:cNvSpPr>
            <a:spLocks noGrp="1"/>
          </p:cNvSpPr>
          <p:nvPr>
            <p:ph type="title"/>
          </p:nvPr>
        </p:nvSpPr>
        <p:spPr>
          <a:xfrm>
            <a:off x="838200" y="365760"/>
            <a:ext cx="10515600" cy="1116811"/>
          </a:xfrm>
        </p:spPr>
        <p:txBody>
          <a:bodyPr anchor="b">
            <a:normAutofit/>
          </a:bodyPr>
          <a:lstStyle/>
          <a:p>
            <a:r>
              <a:rPr lang="en-US"/>
              <a:t>Expected Scenario in 2035</a:t>
            </a:r>
          </a:p>
        </p:txBody>
      </p:sp>
      <p:sp>
        <p:nvSpPr>
          <p:cNvPr id="3" name="Footer Placeholder 2">
            <a:extLst>
              <a:ext uri="{FF2B5EF4-FFF2-40B4-BE49-F238E27FC236}">
                <a16:creationId xmlns:a16="http://schemas.microsoft.com/office/drawing/2014/main" id="{DCBB77CB-F994-E605-F259-E8378E7EC7EE}"/>
              </a:ext>
            </a:extLst>
          </p:cNvPr>
          <p:cNvSpPr>
            <a:spLocks noGrp="1"/>
          </p:cNvSpPr>
          <p:nvPr>
            <p:ph type="ftr" sz="quarter" idx="11"/>
          </p:nvPr>
        </p:nvSpPr>
        <p:spPr>
          <a:xfrm rot="16200000">
            <a:off x="-1131161" y="1592957"/>
            <a:ext cx="2973522" cy="365125"/>
          </a:xfrm>
        </p:spPr>
        <p:txBody>
          <a:bodyPr anchor="ctr">
            <a:normAutofit/>
          </a:bodyPr>
          <a:lstStyle/>
          <a:p>
            <a:pPr>
              <a:spcAft>
                <a:spcPts val="600"/>
              </a:spcAft>
            </a:pPr>
            <a:r>
              <a:rPr lang="en-US" dirty="0"/>
              <a:t>     </a:t>
            </a:r>
          </a:p>
        </p:txBody>
      </p:sp>
      <p:graphicFrame>
        <p:nvGraphicFramePr>
          <p:cNvPr id="10" name="Content Placeholder 3">
            <a:extLst>
              <a:ext uri="{FF2B5EF4-FFF2-40B4-BE49-F238E27FC236}">
                <a16:creationId xmlns:a16="http://schemas.microsoft.com/office/drawing/2014/main" id="{B5FFE928-C01F-6E2F-FA3D-1F85C417472A}"/>
              </a:ext>
            </a:extLst>
          </p:cNvPr>
          <p:cNvGraphicFramePr>
            <a:graphicFrameLocks noGrp="1"/>
          </p:cNvGraphicFrame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838200" y="2395538"/>
          <a:ext cx="10515600" cy="4097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a:extLst>
              <a:ext uri="{FF2B5EF4-FFF2-40B4-BE49-F238E27FC236}">
                <a16:creationId xmlns:a16="http://schemas.microsoft.com/office/drawing/2014/main" id="{C7F19D0A-018B-695A-9E20-68771CCD45B2}"/>
              </a:ext>
            </a:extLst>
          </p:cNvPr>
          <p:cNvSpPr>
            <a:spLocks noGrp="1"/>
          </p:cNvSpPr>
          <p:nvPr>
            <p:ph type="dt" sz="half" idx="10"/>
          </p:nvPr>
        </p:nvSpPr>
        <p:spPr>
          <a:xfrm rot="5400000">
            <a:off x="10425981" y="4687095"/>
            <a:ext cx="2706690" cy="365125"/>
          </a:xfrm>
        </p:spPr>
        <p:txBody>
          <a:bodyPr anchor="ctr">
            <a:normAutofit/>
          </a:bodyPr>
          <a:lstStyle/>
          <a:p>
            <a:pPr>
              <a:spcAft>
                <a:spcPts val="600"/>
              </a:spcAft>
            </a:pPr>
            <a:fld id="{EEE6A364-A39C-470E-B89A-9BD899585684}" type="datetime1">
              <a:rPr lang="en-US" smtClean="0"/>
              <a:pPr>
                <a:spcAft>
                  <a:spcPts val="600"/>
                </a:spcAft>
              </a:pPr>
              <a:t>10/22/2025</a:t>
            </a:fld>
            <a:endParaRPr lang="en-US"/>
          </a:p>
        </p:txBody>
      </p:sp>
      <p:sp>
        <p:nvSpPr>
          <p:cNvPr id="6" name="Slide Number Placeholder 5">
            <a:extLst>
              <a:ext uri="{FF2B5EF4-FFF2-40B4-BE49-F238E27FC236}">
                <a16:creationId xmlns:a16="http://schemas.microsoft.com/office/drawing/2014/main" id="{0D6DA916-483B-4E07-CD7E-60F328C601C5}"/>
              </a:ext>
            </a:extLst>
          </p:cNvPr>
          <p:cNvSpPr>
            <a:spLocks noGrp="1"/>
          </p:cNvSpPr>
          <p:nvPr>
            <p:ph type="sldNum" sz="quarter" idx="12"/>
          </p:nvPr>
        </p:nvSpPr>
        <p:spPr>
          <a:xfrm>
            <a:off x="11512296" y="6356350"/>
            <a:ext cx="574620" cy="365125"/>
          </a:xfrm>
        </p:spPr>
        <p:txBody>
          <a:bodyPr anchor="ctr">
            <a:normAutofit/>
          </a:bodyPr>
          <a:lstStyle/>
          <a:p>
            <a:pPr>
              <a:spcAft>
                <a:spcPts val="600"/>
              </a:spcAft>
            </a:pPr>
            <a:fld id="{CC057153-B650-4DEB-B370-79DDCFDCE934}" type="slidenum">
              <a:rPr lang="en-US" smtClean="0"/>
              <a:pPr>
                <a:spcAft>
                  <a:spcPts val="600"/>
                </a:spcAft>
              </a:pPr>
              <a:t>4</a:t>
            </a:fld>
            <a:endParaRPr lang="en-US"/>
          </a:p>
        </p:txBody>
      </p:sp>
    </p:spTree>
    <p:extLst>
      <p:ext uri="{BB962C8B-B14F-4D97-AF65-F5344CB8AC3E}">
        <p14:creationId xmlns:p14="http://schemas.microsoft.com/office/powerpoint/2010/main" val="261741057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45EC8-D0AF-90FF-9D48-417FA77F4423}"/>
              </a:ext>
            </a:extLst>
          </p:cNvPr>
          <p:cNvSpPr>
            <a:spLocks noGrp="1"/>
          </p:cNvSpPr>
          <p:nvPr>
            <p:ph type="title"/>
          </p:nvPr>
        </p:nvSpPr>
        <p:spPr>
          <a:xfrm>
            <a:off x="838200" y="859536"/>
            <a:ext cx="9546336" cy="3675885"/>
          </a:xfrm>
        </p:spPr>
        <p:txBody>
          <a:bodyPr anchor="t">
            <a:normAutofit/>
          </a:bodyPr>
          <a:lstStyle/>
          <a:p>
            <a:r>
              <a:rPr lang="en-US"/>
              <a:t>Ethical and Social Implications</a:t>
            </a:r>
          </a:p>
        </p:txBody>
      </p:sp>
      <p:sp>
        <p:nvSpPr>
          <p:cNvPr id="4" name="Footer Placeholder 3">
            <a:extLst>
              <a:ext uri="{FF2B5EF4-FFF2-40B4-BE49-F238E27FC236}">
                <a16:creationId xmlns:a16="http://schemas.microsoft.com/office/drawing/2014/main" id="{0AF7100E-5F32-6A0C-EF9B-3364BC6E2AEC}"/>
              </a:ext>
            </a:extLst>
          </p:cNvPr>
          <p:cNvSpPr>
            <a:spLocks noGrp="1"/>
          </p:cNvSpPr>
          <p:nvPr>
            <p:ph type="ftr" sz="quarter" idx="11"/>
          </p:nvPr>
        </p:nvSpPr>
        <p:spPr>
          <a:xfrm rot="16200000">
            <a:off x="-1131161" y="1592957"/>
            <a:ext cx="2973522" cy="365125"/>
          </a:xfrm>
        </p:spPr>
        <p:txBody>
          <a:bodyPr anchor="ctr">
            <a:normAutofit/>
          </a:bodyPr>
          <a:lstStyle/>
          <a:p>
            <a:pPr>
              <a:spcAft>
                <a:spcPts val="600"/>
              </a:spcAft>
            </a:pPr>
            <a:r>
              <a:rPr lang="en-US" dirty="0"/>
              <a:t>   </a:t>
            </a:r>
          </a:p>
        </p:txBody>
      </p:sp>
      <p:sp>
        <p:nvSpPr>
          <p:cNvPr id="5" name="Date Placeholder 4">
            <a:extLst>
              <a:ext uri="{FF2B5EF4-FFF2-40B4-BE49-F238E27FC236}">
                <a16:creationId xmlns:a16="http://schemas.microsoft.com/office/drawing/2014/main" id="{23EE9070-7A1A-1C52-1AF6-783A67E99F2F}"/>
              </a:ext>
            </a:extLst>
          </p:cNvPr>
          <p:cNvSpPr>
            <a:spLocks noGrp="1"/>
          </p:cNvSpPr>
          <p:nvPr>
            <p:ph type="dt" sz="half" idx="10"/>
          </p:nvPr>
        </p:nvSpPr>
        <p:spPr>
          <a:xfrm rot="5400000">
            <a:off x="10425981" y="4687095"/>
            <a:ext cx="2706690" cy="365125"/>
          </a:xfrm>
        </p:spPr>
        <p:txBody>
          <a:bodyPr anchor="ctr">
            <a:normAutofit/>
          </a:bodyPr>
          <a:lstStyle/>
          <a:p>
            <a:pPr>
              <a:spcAft>
                <a:spcPts val="600"/>
              </a:spcAft>
            </a:pPr>
            <a:fld id="{7FA43F5B-065E-43CE-B3FD-98C48A6F94D7}" type="datetime1">
              <a:rPr lang="en-US" smtClean="0"/>
              <a:pPr>
                <a:spcAft>
                  <a:spcPts val="600"/>
                </a:spcAft>
              </a:pPr>
              <a:t>10/22/2025</a:t>
            </a:fld>
            <a:endParaRPr lang="en-US"/>
          </a:p>
        </p:txBody>
      </p:sp>
      <p:sp>
        <p:nvSpPr>
          <p:cNvPr id="6" name="Slide Number Placeholder 5">
            <a:extLst>
              <a:ext uri="{FF2B5EF4-FFF2-40B4-BE49-F238E27FC236}">
                <a16:creationId xmlns:a16="http://schemas.microsoft.com/office/drawing/2014/main" id="{2A65D47C-CA52-C067-5263-6FA02FFE7373}"/>
              </a:ext>
            </a:extLst>
          </p:cNvPr>
          <p:cNvSpPr>
            <a:spLocks noGrp="1"/>
          </p:cNvSpPr>
          <p:nvPr>
            <p:ph type="sldNum" sz="quarter" idx="12"/>
          </p:nvPr>
        </p:nvSpPr>
        <p:spPr>
          <a:xfrm>
            <a:off x="11512296" y="6356350"/>
            <a:ext cx="574620" cy="365125"/>
          </a:xfrm>
        </p:spPr>
        <p:txBody>
          <a:bodyPr anchor="ctr">
            <a:normAutofit/>
          </a:bodyPr>
          <a:lstStyle/>
          <a:p>
            <a:pPr>
              <a:spcAft>
                <a:spcPts val="600"/>
              </a:spcAft>
            </a:pPr>
            <a:fld id="{2DE90F28-AFBB-4AB2-AA79-6D3F72ED131B}" type="slidenum">
              <a:rPr lang="en-US" smtClean="0"/>
              <a:pPr>
                <a:spcAft>
                  <a:spcPts val="600"/>
                </a:spcAft>
              </a:pPr>
              <a:t>5</a:t>
            </a:fld>
            <a:endParaRPr lang="en-US"/>
          </a:p>
        </p:txBody>
      </p:sp>
    </p:spTree>
    <p:extLst>
      <p:ext uri="{BB962C8B-B14F-4D97-AF65-F5344CB8AC3E}">
        <p14:creationId xmlns:p14="http://schemas.microsoft.com/office/powerpoint/2010/main" val="6550085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FD23-3A7C-D42D-8C58-C21252D14903}"/>
              </a:ext>
            </a:extLst>
          </p:cNvPr>
          <p:cNvSpPr>
            <a:spLocks noGrp="1"/>
          </p:cNvSpPr>
          <p:nvPr>
            <p:ph type="title"/>
          </p:nvPr>
        </p:nvSpPr>
        <p:spPr>
          <a:xfrm>
            <a:off x="838200" y="365760"/>
            <a:ext cx="10515600" cy="1116811"/>
          </a:xfrm>
        </p:spPr>
        <p:txBody>
          <a:bodyPr anchor="b">
            <a:normAutofit/>
          </a:bodyPr>
          <a:lstStyle/>
          <a:p>
            <a:r>
              <a:rPr lang="en-US"/>
              <a:t>Ethical &amp; Social Concerns</a:t>
            </a:r>
          </a:p>
        </p:txBody>
      </p:sp>
      <p:sp>
        <p:nvSpPr>
          <p:cNvPr id="3" name="Footer Placeholder 2">
            <a:extLst>
              <a:ext uri="{FF2B5EF4-FFF2-40B4-BE49-F238E27FC236}">
                <a16:creationId xmlns:a16="http://schemas.microsoft.com/office/drawing/2014/main" id="{96847BE4-1547-D471-32C8-06CB6D8E9189}"/>
              </a:ext>
            </a:extLst>
          </p:cNvPr>
          <p:cNvSpPr>
            <a:spLocks noGrp="1"/>
          </p:cNvSpPr>
          <p:nvPr>
            <p:ph type="ftr" sz="quarter" idx="11"/>
          </p:nvPr>
        </p:nvSpPr>
        <p:spPr>
          <a:xfrm rot="16200000">
            <a:off x="-1131161" y="1592957"/>
            <a:ext cx="2973522" cy="365125"/>
          </a:xfrm>
        </p:spPr>
        <p:txBody>
          <a:bodyPr anchor="ctr">
            <a:normAutofit/>
          </a:bodyPr>
          <a:lstStyle/>
          <a:p>
            <a:pPr>
              <a:spcAft>
                <a:spcPts val="600"/>
              </a:spcAft>
            </a:pPr>
            <a:r>
              <a:rPr lang="en-US" dirty="0"/>
              <a:t>     </a:t>
            </a:r>
          </a:p>
        </p:txBody>
      </p:sp>
      <p:graphicFrame>
        <p:nvGraphicFramePr>
          <p:cNvPr id="10" name="Content Placeholder 3">
            <a:extLst>
              <a:ext uri="{FF2B5EF4-FFF2-40B4-BE49-F238E27FC236}">
                <a16:creationId xmlns:a16="http://schemas.microsoft.com/office/drawing/2014/main" id="{5CDE5860-6911-B344-F752-D49FA23B2A03}"/>
              </a:ext>
            </a:extLst>
          </p:cNvPr>
          <p:cNvGraphicFramePr>
            <a:graphicFrameLocks noGrp="1"/>
          </p:cNvGraphicFrame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838200" y="2395538"/>
          <a:ext cx="10515600" cy="4097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a:extLst>
              <a:ext uri="{FF2B5EF4-FFF2-40B4-BE49-F238E27FC236}">
                <a16:creationId xmlns:a16="http://schemas.microsoft.com/office/drawing/2014/main" id="{23391606-ABF9-80D5-C987-5805B5875495}"/>
              </a:ext>
            </a:extLst>
          </p:cNvPr>
          <p:cNvSpPr>
            <a:spLocks noGrp="1"/>
          </p:cNvSpPr>
          <p:nvPr>
            <p:ph type="dt" sz="half" idx="10"/>
          </p:nvPr>
        </p:nvSpPr>
        <p:spPr>
          <a:xfrm rot="5400000">
            <a:off x="10425981" y="4687095"/>
            <a:ext cx="2706690" cy="365125"/>
          </a:xfrm>
        </p:spPr>
        <p:txBody>
          <a:bodyPr anchor="ctr">
            <a:normAutofit/>
          </a:bodyPr>
          <a:lstStyle/>
          <a:p>
            <a:pPr>
              <a:spcAft>
                <a:spcPts val="600"/>
              </a:spcAft>
            </a:pPr>
            <a:fld id="{EEE6A364-A39C-470E-B89A-9BD899585684}" type="datetime1">
              <a:rPr lang="en-US" smtClean="0"/>
              <a:pPr>
                <a:spcAft>
                  <a:spcPts val="600"/>
                </a:spcAft>
              </a:pPr>
              <a:t>10/22/2025</a:t>
            </a:fld>
            <a:endParaRPr lang="en-US"/>
          </a:p>
        </p:txBody>
      </p:sp>
      <p:sp>
        <p:nvSpPr>
          <p:cNvPr id="6" name="Slide Number Placeholder 5">
            <a:extLst>
              <a:ext uri="{FF2B5EF4-FFF2-40B4-BE49-F238E27FC236}">
                <a16:creationId xmlns:a16="http://schemas.microsoft.com/office/drawing/2014/main" id="{6CBE3C74-D832-7CCE-6472-85EC1504ECEC}"/>
              </a:ext>
            </a:extLst>
          </p:cNvPr>
          <p:cNvSpPr>
            <a:spLocks noGrp="1"/>
          </p:cNvSpPr>
          <p:nvPr>
            <p:ph type="sldNum" sz="quarter" idx="12"/>
          </p:nvPr>
        </p:nvSpPr>
        <p:spPr>
          <a:xfrm>
            <a:off x="11512296" y="6356350"/>
            <a:ext cx="574620" cy="365125"/>
          </a:xfrm>
        </p:spPr>
        <p:txBody>
          <a:bodyPr anchor="ctr">
            <a:normAutofit/>
          </a:bodyPr>
          <a:lstStyle/>
          <a:p>
            <a:pPr>
              <a:spcAft>
                <a:spcPts val="600"/>
              </a:spcAft>
            </a:pPr>
            <a:fld id="{CC057153-B650-4DEB-B370-79DDCFDCE934}" type="slidenum">
              <a:rPr lang="en-US" smtClean="0"/>
              <a:pPr>
                <a:spcAft>
                  <a:spcPts val="600"/>
                </a:spcAft>
              </a:pPr>
              <a:t>6</a:t>
            </a:fld>
            <a:endParaRPr lang="en-US"/>
          </a:p>
        </p:txBody>
      </p:sp>
    </p:spTree>
    <p:extLst>
      <p:ext uri="{BB962C8B-B14F-4D97-AF65-F5344CB8AC3E}">
        <p14:creationId xmlns:p14="http://schemas.microsoft.com/office/powerpoint/2010/main" val="348767525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3EE2-3276-39F3-EFE7-A1CF6CFBAE70}"/>
              </a:ext>
            </a:extLst>
          </p:cNvPr>
          <p:cNvSpPr>
            <a:spLocks noGrp="1"/>
          </p:cNvSpPr>
          <p:nvPr>
            <p:ph type="title"/>
          </p:nvPr>
        </p:nvSpPr>
        <p:spPr>
          <a:xfrm>
            <a:off x="838200" y="365760"/>
            <a:ext cx="10515600" cy="1116811"/>
          </a:xfrm>
        </p:spPr>
        <p:txBody>
          <a:bodyPr anchor="b">
            <a:normAutofit/>
          </a:bodyPr>
          <a:lstStyle/>
          <a:p>
            <a:r>
              <a:rPr lang="en-US"/>
              <a:t>Assumptions Behind the Scenario</a:t>
            </a:r>
          </a:p>
        </p:txBody>
      </p:sp>
      <p:sp>
        <p:nvSpPr>
          <p:cNvPr id="3" name="Footer Placeholder 2">
            <a:extLst>
              <a:ext uri="{FF2B5EF4-FFF2-40B4-BE49-F238E27FC236}">
                <a16:creationId xmlns:a16="http://schemas.microsoft.com/office/drawing/2014/main" id="{FDFA96E9-021B-160E-31EF-CB508A58F6D7}"/>
              </a:ext>
            </a:extLst>
          </p:cNvPr>
          <p:cNvSpPr>
            <a:spLocks noGrp="1"/>
          </p:cNvSpPr>
          <p:nvPr>
            <p:ph type="ftr" sz="quarter" idx="11"/>
          </p:nvPr>
        </p:nvSpPr>
        <p:spPr>
          <a:xfrm rot="16200000">
            <a:off x="-1131161" y="1592957"/>
            <a:ext cx="2973522" cy="365125"/>
          </a:xfrm>
        </p:spPr>
        <p:txBody>
          <a:bodyPr anchor="ctr">
            <a:normAutofit/>
          </a:bodyPr>
          <a:lstStyle/>
          <a:p>
            <a:pPr>
              <a:spcAft>
                <a:spcPts val="600"/>
              </a:spcAft>
            </a:pPr>
            <a:r>
              <a:rPr lang="en-US" dirty="0"/>
              <a:t>  </a:t>
            </a:r>
          </a:p>
        </p:txBody>
      </p:sp>
      <p:graphicFrame>
        <p:nvGraphicFramePr>
          <p:cNvPr id="10" name="Content Placeholder 3">
            <a:extLst>
              <a:ext uri="{FF2B5EF4-FFF2-40B4-BE49-F238E27FC236}">
                <a16:creationId xmlns:a16="http://schemas.microsoft.com/office/drawing/2014/main" id="{6F3C3B11-2F60-48D7-6A71-756D6A6DCFB5}"/>
              </a:ext>
            </a:extLst>
          </p:cNvPr>
          <p:cNvGraphicFramePr>
            <a:graphicFrameLocks noGrp="1"/>
          </p:cNvGraphicFramePr>
          <p:nvPr>
            <p:ph sz="quarter" idx="13"/>
            <p:extLst>
              <p:ext uri="{D42A27DB-BD31-4B8C-83A1-F6EECF244321}">
                <p14:modId xmlns:p14="http://schemas.microsoft.com/office/powerpoint/2010/main" val="2530544568"/>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838200" y="2045430"/>
          <a:ext cx="10515600" cy="4097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Date Placeholder 4">
            <a:extLst>
              <a:ext uri="{FF2B5EF4-FFF2-40B4-BE49-F238E27FC236}">
                <a16:creationId xmlns:a16="http://schemas.microsoft.com/office/drawing/2014/main" id="{7F3D3E9E-2B88-ABC7-4F1B-E4F15BD6ECC6}"/>
              </a:ext>
            </a:extLst>
          </p:cNvPr>
          <p:cNvSpPr>
            <a:spLocks noGrp="1"/>
          </p:cNvSpPr>
          <p:nvPr>
            <p:ph type="dt" sz="half" idx="10"/>
          </p:nvPr>
        </p:nvSpPr>
        <p:spPr>
          <a:xfrm rot="5400000">
            <a:off x="10425981" y="4687095"/>
            <a:ext cx="2706690" cy="365125"/>
          </a:xfrm>
        </p:spPr>
        <p:txBody>
          <a:bodyPr anchor="ctr">
            <a:normAutofit/>
          </a:bodyPr>
          <a:lstStyle/>
          <a:p>
            <a:pPr>
              <a:spcAft>
                <a:spcPts val="600"/>
              </a:spcAft>
            </a:pPr>
            <a:fld id="{EEE6A364-A39C-470E-B89A-9BD899585684}" type="datetime1">
              <a:rPr lang="en-US" smtClean="0"/>
              <a:pPr>
                <a:spcAft>
                  <a:spcPts val="600"/>
                </a:spcAft>
              </a:pPr>
              <a:t>10/22/2025</a:t>
            </a:fld>
            <a:endParaRPr lang="en-US"/>
          </a:p>
        </p:txBody>
      </p:sp>
      <p:sp>
        <p:nvSpPr>
          <p:cNvPr id="6" name="Slide Number Placeholder 5">
            <a:extLst>
              <a:ext uri="{FF2B5EF4-FFF2-40B4-BE49-F238E27FC236}">
                <a16:creationId xmlns:a16="http://schemas.microsoft.com/office/drawing/2014/main" id="{4AC8C024-765F-521B-7977-FB2762FDA02D}"/>
              </a:ext>
            </a:extLst>
          </p:cNvPr>
          <p:cNvSpPr>
            <a:spLocks noGrp="1"/>
          </p:cNvSpPr>
          <p:nvPr>
            <p:ph type="sldNum" sz="quarter" idx="12"/>
          </p:nvPr>
        </p:nvSpPr>
        <p:spPr>
          <a:xfrm>
            <a:off x="11512296" y="6356350"/>
            <a:ext cx="574620" cy="365125"/>
          </a:xfrm>
        </p:spPr>
        <p:txBody>
          <a:bodyPr anchor="ctr">
            <a:normAutofit/>
          </a:bodyPr>
          <a:lstStyle/>
          <a:p>
            <a:pPr>
              <a:spcAft>
                <a:spcPts val="600"/>
              </a:spcAft>
            </a:pPr>
            <a:fld id="{CC057153-B650-4DEB-B370-79DDCFDCE934}" type="slidenum">
              <a:rPr lang="en-US" smtClean="0"/>
              <a:pPr>
                <a:spcAft>
                  <a:spcPts val="600"/>
                </a:spcAft>
              </a:pPr>
              <a:t>7</a:t>
            </a:fld>
            <a:endParaRPr lang="en-US"/>
          </a:p>
        </p:txBody>
      </p:sp>
    </p:spTree>
    <p:extLst>
      <p:ext uri="{BB962C8B-B14F-4D97-AF65-F5344CB8AC3E}">
        <p14:creationId xmlns:p14="http://schemas.microsoft.com/office/powerpoint/2010/main" val="234707164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8EFB-9FFD-8797-9CE9-F450583B1200}"/>
              </a:ext>
            </a:extLst>
          </p:cNvPr>
          <p:cNvSpPr>
            <a:spLocks noGrp="1"/>
          </p:cNvSpPr>
          <p:nvPr>
            <p:ph type="title"/>
          </p:nvPr>
        </p:nvSpPr>
        <p:spPr>
          <a:xfrm>
            <a:off x="838200" y="859536"/>
            <a:ext cx="9546336" cy="3675885"/>
          </a:xfrm>
        </p:spPr>
        <p:txBody>
          <a:bodyPr anchor="t">
            <a:normAutofit/>
          </a:bodyPr>
          <a:lstStyle/>
          <a:p>
            <a:r>
              <a:rPr lang="en-US"/>
              <a:t>Alternative Future Scenarios</a:t>
            </a:r>
          </a:p>
        </p:txBody>
      </p:sp>
      <p:sp>
        <p:nvSpPr>
          <p:cNvPr id="4" name="Footer Placeholder 3">
            <a:extLst>
              <a:ext uri="{FF2B5EF4-FFF2-40B4-BE49-F238E27FC236}">
                <a16:creationId xmlns:a16="http://schemas.microsoft.com/office/drawing/2014/main" id="{60EB1623-4380-2A9D-28D5-EC2384527A4C}"/>
              </a:ext>
            </a:extLst>
          </p:cNvPr>
          <p:cNvSpPr>
            <a:spLocks noGrp="1"/>
          </p:cNvSpPr>
          <p:nvPr>
            <p:ph type="ftr" sz="quarter" idx="11"/>
          </p:nvPr>
        </p:nvSpPr>
        <p:spPr>
          <a:xfrm rot="16200000">
            <a:off x="-1131161" y="1592957"/>
            <a:ext cx="2973522" cy="365125"/>
          </a:xfrm>
        </p:spPr>
        <p:txBody>
          <a:bodyPr anchor="ctr">
            <a:normAutofit/>
          </a:bodyPr>
          <a:lstStyle/>
          <a:p>
            <a:pPr>
              <a:spcAft>
                <a:spcPts val="600"/>
              </a:spcAft>
            </a:pPr>
            <a:r>
              <a:rPr lang="en-US" dirty="0"/>
              <a:t>       </a:t>
            </a:r>
          </a:p>
        </p:txBody>
      </p:sp>
      <p:sp>
        <p:nvSpPr>
          <p:cNvPr id="5" name="Date Placeholder 4">
            <a:extLst>
              <a:ext uri="{FF2B5EF4-FFF2-40B4-BE49-F238E27FC236}">
                <a16:creationId xmlns:a16="http://schemas.microsoft.com/office/drawing/2014/main" id="{1C59B107-835F-7F59-8022-BFD225186E57}"/>
              </a:ext>
            </a:extLst>
          </p:cNvPr>
          <p:cNvSpPr>
            <a:spLocks noGrp="1"/>
          </p:cNvSpPr>
          <p:nvPr>
            <p:ph type="dt" sz="half" idx="10"/>
          </p:nvPr>
        </p:nvSpPr>
        <p:spPr>
          <a:xfrm rot="5400000">
            <a:off x="10425981" y="4687095"/>
            <a:ext cx="2706690" cy="365125"/>
          </a:xfrm>
        </p:spPr>
        <p:txBody>
          <a:bodyPr anchor="ctr">
            <a:normAutofit/>
          </a:bodyPr>
          <a:lstStyle/>
          <a:p>
            <a:pPr>
              <a:spcAft>
                <a:spcPts val="600"/>
              </a:spcAft>
            </a:pPr>
            <a:fld id="{7FA43F5B-065E-43CE-B3FD-98C48A6F94D7}" type="datetime1">
              <a:rPr lang="en-US" smtClean="0"/>
              <a:pPr>
                <a:spcAft>
                  <a:spcPts val="600"/>
                </a:spcAft>
              </a:pPr>
              <a:t>10/22/2025</a:t>
            </a:fld>
            <a:endParaRPr lang="en-US"/>
          </a:p>
        </p:txBody>
      </p:sp>
      <p:sp>
        <p:nvSpPr>
          <p:cNvPr id="6" name="Slide Number Placeholder 5">
            <a:extLst>
              <a:ext uri="{FF2B5EF4-FFF2-40B4-BE49-F238E27FC236}">
                <a16:creationId xmlns:a16="http://schemas.microsoft.com/office/drawing/2014/main" id="{8F54E5B0-543A-F403-FDFA-5AFC5582B43B}"/>
              </a:ext>
            </a:extLst>
          </p:cNvPr>
          <p:cNvSpPr>
            <a:spLocks noGrp="1"/>
          </p:cNvSpPr>
          <p:nvPr>
            <p:ph type="sldNum" sz="quarter" idx="12"/>
          </p:nvPr>
        </p:nvSpPr>
        <p:spPr>
          <a:xfrm>
            <a:off x="11512296" y="6356350"/>
            <a:ext cx="574620" cy="365125"/>
          </a:xfrm>
        </p:spPr>
        <p:txBody>
          <a:bodyPr anchor="ctr">
            <a:normAutofit/>
          </a:bodyPr>
          <a:lstStyle/>
          <a:p>
            <a:pPr>
              <a:spcAft>
                <a:spcPts val="600"/>
              </a:spcAft>
            </a:pPr>
            <a:fld id="{2DE90F28-AFBB-4AB2-AA79-6D3F72ED131B}" type="slidenum">
              <a:rPr lang="en-US" smtClean="0"/>
              <a:pPr>
                <a:spcAft>
                  <a:spcPts val="600"/>
                </a:spcAft>
              </a:pPr>
              <a:t>8</a:t>
            </a:fld>
            <a:endParaRPr lang="en-US"/>
          </a:p>
        </p:txBody>
      </p:sp>
    </p:spTree>
    <p:extLst>
      <p:ext uri="{BB962C8B-B14F-4D97-AF65-F5344CB8AC3E}">
        <p14:creationId xmlns:p14="http://schemas.microsoft.com/office/powerpoint/2010/main" val="21890256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F9A7-D3F9-D29F-97D6-A49AC1C1BC62}"/>
              </a:ext>
            </a:extLst>
          </p:cNvPr>
          <p:cNvSpPr>
            <a:spLocks noGrp="1"/>
          </p:cNvSpPr>
          <p:nvPr>
            <p:ph type="title"/>
          </p:nvPr>
        </p:nvSpPr>
        <p:spPr>
          <a:xfrm>
            <a:off x="731520" y="841248"/>
            <a:ext cx="2999232" cy="5184648"/>
          </a:xfrm>
        </p:spPr>
        <p:txBody>
          <a:bodyPr anchor="t">
            <a:normAutofit/>
          </a:bodyPr>
          <a:lstStyle/>
          <a:p>
            <a:r>
              <a:rPr lang="en-US" sz="3000"/>
              <a:t>Ethical Surveillance Scenario</a:t>
            </a:r>
          </a:p>
        </p:txBody>
      </p:sp>
      <p:sp>
        <p:nvSpPr>
          <p:cNvPr id="3" name="Footer Placeholder 2">
            <a:extLst>
              <a:ext uri="{FF2B5EF4-FFF2-40B4-BE49-F238E27FC236}">
                <a16:creationId xmlns:a16="http://schemas.microsoft.com/office/drawing/2014/main" id="{274588AB-FFFD-54C1-1B13-DF805CABE9DF}"/>
              </a:ext>
            </a:extLst>
          </p:cNvPr>
          <p:cNvSpPr>
            <a:spLocks noGrp="1"/>
          </p:cNvSpPr>
          <p:nvPr>
            <p:ph type="ftr" sz="quarter" idx="11"/>
          </p:nvPr>
        </p:nvSpPr>
        <p:spPr>
          <a:xfrm rot="16200000">
            <a:off x="-1131161" y="1592957"/>
            <a:ext cx="2973522" cy="365125"/>
          </a:xfrm>
        </p:spPr>
        <p:txBody>
          <a:bodyPr anchor="ctr">
            <a:normAutofit/>
          </a:bodyPr>
          <a:lstStyle/>
          <a:p>
            <a:pPr>
              <a:spcAft>
                <a:spcPts val="600"/>
              </a:spcAft>
            </a:pPr>
            <a:r>
              <a:rPr lang="en-US" dirty="0"/>
              <a:t>   </a:t>
            </a:r>
          </a:p>
        </p:txBody>
      </p:sp>
      <p:sp>
        <p:nvSpPr>
          <p:cNvPr id="4" name="Content Placeholder 3">
            <a:extLst>
              <a:ext uri="{FF2B5EF4-FFF2-40B4-BE49-F238E27FC236}">
                <a16:creationId xmlns:a16="http://schemas.microsoft.com/office/drawing/2014/main" id="{A8970CD9-C9F8-1621-8350-557E931E5119}"/>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666926" y="841248"/>
            <a:ext cx="6260154" cy="5184648"/>
          </a:xfrm>
        </p:spPr>
        <p:txBody>
          <a:bodyPr>
            <a:normAutofit/>
          </a:bodyPr>
          <a:lstStyle/>
          <a:p>
            <a:pPr marL="0" indent="0">
              <a:spcBef>
                <a:spcPts val="2500"/>
              </a:spcBef>
              <a:buFont typeface="Arial" panose="020B0604020202020204" pitchFamily="34" charset="0"/>
              <a:buNone/>
            </a:pPr>
            <a:r>
              <a:rPr lang="en-US" sz="1400" b="1"/>
              <a:t>Privacy-Preserving AI Systems</a:t>
            </a:r>
          </a:p>
          <a:p>
            <a:pPr marL="0" lvl="1" indent="0">
              <a:buFont typeface="Arial" panose="020B0604020202020204" pitchFamily="34" charset="0"/>
              <a:buNone/>
            </a:pPr>
            <a:r>
              <a:t>AI processes facial recognition data without human viewing using homomorphic encryption to ensure user privacy.</a:t>
            </a:r>
            <a:endParaRPr lang="en-US"/>
          </a:p>
          <a:p>
            <a:pPr marL="0" indent="0">
              <a:spcBef>
                <a:spcPts val="2500"/>
              </a:spcBef>
              <a:buFont typeface="Arial" panose="020B0604020202020204" pitchFamily="34" charset="0"/>
              <a:buNone/>
            </a:pPr>
            <a:r>
              <a:rPr lang="en-US" sz="1400" b="1"/>
              <a:t>Shariah-Compliant Design</a:t>
            </a:r>
          </a:p>
          <a:p>
            <a:pPr marL="0" lvl="1" indent="0">
              <a:buFont typeface="Arial" panose="020B0604020202020204" pitchFamily="34" charset="0"/>
              <a:buNone/>
            </a:pPr>
            <a:r>
              <a:t>Islamic scholars guide system design to ensure compliance with religious principles addressing human gazing.</a:t>
            </a:r>
            <a:endParaRPr lang="en-US"/>
          </a:p>
          <a:p>
            <a:pPr marL="0" indent="0">
              <a:spcBef>
                <a:spcPts val="2500"/>
              </a:spcBef>
              <a:buFont typeface="Arial" panose="020B0604020202020204" pitchFamily="34" charset="0"/>
              <a:buNone/>
            </a:pPr>
            <a:r>
              <a:rPr lang="en-US" sz="1400" b="1"/>
              <a:t>Gender-Sensitive Implementation</a:t>
            </a:r>
          </a:p>
          <a:p>
            <a:pPr marL="0" lvl="1" indent="0">
              <a:buFont typeface="Arial" panose="020B0604020202020204" pitchFamily="34" charset="0"/>
              <a:buNone/>
            </a:pPr>
            <a:r>
              <a:t>Female officers manage alerts involving women, and women observing purdah can choose non-facial ID methods.</a:t>
            </a:r>
            <a:endParaRPr lang="en-US"/>
          </a:p>
          <a:p>
            <a:pPr marL="0" indent="0">
              <a:spcBef>
                <a:spcPts val="2500"/>
              </a:spcBef>
              <a:buFont typeface="Arial" panose="020B0604020202020204" pitchFamily="34" charset="0"/>
              <a:buNone/>
            </a:pPr>
            <a:r>
              <a:rPr lang="en-US" sz="1400" b="1"/>
              <a:t>Alternative Identification Choices</a:t>
            </a:r>
          </a:p>
          <a:p>
            <a:pPr marL="0" lvl="1" indent="0">
              <a:buFont typeface="Arial" panose="020B0604020202020204" pitchFamily="34" charset="0"/>
              <a:buNone/>
            </a:pPr>
            <a:r>
              <a:t>Citizens can select between facial recognition, CNIC, fingerprint, or iris scans to suit their privacy preferences.</a:t>
            </a:r>
            <a:endParaRPr lang="en-US"/>
          </a:p>
        </p:txBody>
      </p:sp>
      <p:sp>
        <p:nvSpPr>
          <p:cNvPr id="5" name="Date Placeholder 4">
            <a:extLst>
              <a:ext uri="{FF2B5EF4-FFF2-40B4-BE49-F238E27FC236}">
                <a16:creationId xmlns:a16="http://schemas.microsoft.com/office/drawing/2014/main" id="{87E6D668-6FBB-9372-EA98-70C6DF48BDBC}"/>
              </a:ext>
            </a:extLst>
          </p:cNvPr>
          <p:cNvSpPr>
            <a:spLocks noGrp="1"/>
          </p:cNvSpPr>
          <p:nvPr>
            <p:ph type="dt" sz="half" idx="10"/>
          </p:nvPr>
        </p:nvSpPr>
        <p:spPr>
          <a:xfrm rot="5400000">
            <a:off x="10425981" y="4687095"/>
            <a:ext cx="2706690" cy="365125"/>
          </a:xfrm>
        </p:spPr>
        <p:txBody>
          <a:bodyPr anchor="ctr">
            <a:normAutofit/>
          </a:bodyPr>
          <a:lstStyle/>
          <a:p>
            <a:pPr>
              <a:spcAft>
                <a:spcPts val="600"/>
              </a:spcAft>
            </a:pPr>
            <a:fld id="{EEE6A364-A39C-470E-B89A-9BD899585684}" type="datetime1">
              <a:rPr lang="en-US" smtClean="0"/>
              <a:pPr>
                <a:spcAft>
                  <a:spcPts val="600"/>
                </a:spcAft>
              </a:pPr>
              <a:t>10/22/2025</a:t>
            </a:fld>
            <a:endParaRPr lang="en-US"/>
          </a:p>
        </p:txBody>
      </p:sp>
      <p:sp>
        <p:nvSpPr>
          <p:cNvPr id="6" name="Slide Number Placeholder 5">
            <a:extLst>
              <a:ext uri="{FF2B5EF4-FFF2-40B4-BE49-F238E27FC236}">
                <a16:creationId xmlns:a16="http://schemas.microsoft.com/office/drawing/2014/main" id="{4D0F2DDF-8257-64D3-4BF3-0D8306986F3D}"/>
              </a:ext>
            </a:extLst>
          </p:cNvPr>
          <p:cNvSpPr>
            <a:spLocks noGrp="1"/>
          </p:cNvSpPr>
          <p:nvPr>
            <p:ph type="sldNum" sz="quarter" idx="12"/>
          </p:nvPr>
        </p:nvSpPr>
        <p:spPr>
          <a:xfrm>
            <a:off x="11512296" y="6356350"/>
            <a:ext cx="574620" cy="365125"/>
          </a:xfrm>
        </p:spPr>
        <p:txBody>
          <a:bodyPr anchor="ctr">
            <a:normAutofit/>
          </a:bodyPr>
          <a:lstStyle/>
          <a:p>
            <a:pPr>
              <a:spcAft>
                <a:spcPts val="600"/>
              </a:spcAft>
            </a:pPr>
            <a:fld id="{CC057153-B650-4DEB-B370-79DDCFDCE934}" type="slidenum">
              <a:rPr lang="en-US" smtClean="0"/>
              <a:pPr>
                <a:spcAft>
                  <a:spcPts val="600"/>
                </a:spcAft>
              </a:pPr>
              <a:t>9</a:t>
            </a:fld>
            <a:endParaRPr lang="en-US"/>
          </a:p>
        </p:txBody>
      </p:sp>
    </p:spTree>
    <p:extLst>
      <p:ext uri="{BB962C8B-B14F-4D97-AF65-F5344CB8AC3E}">
        <p14:creationId xmlns:p14="http://schemas.microsoft.com/office/powerpoint/2010/main" val="12122005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Archway">
  <a:themeElements>
    <a:clrScheme name="Archway">
      <a:dk1>
        <a:sysClr val="windowText" lastClr="000000"/>
      </a:dk1>
      <a:lt1>
        <a:sysClr val="window" lastClr="FFFFFF"/>
      </a:lt1>
      <a:dk2>
        <a:srgbClr val="424C4E"/>
      </a:dk2>
      <a:lt2>
        <a:srgbClr val="EDE9E7"/>
      </a:lt2>
      <a:accent1>
        <a:srgbClr val="9FA597"/>
      </a:accent1>
      <a:accent2>
        <a:srgbClr val="AEA67E"/>
      </a:accent2>
      <a:accent3>
        <a:srgbClr val="957D71"/>
      </a:accent3>
      <a:accent4>
        <a:srgbClr val="C88769"/>
      </a:accent4>
      <a:accent5>
        <a:srgbClr val="97A4AA"/>
      </a:accent5>
      <a:accent6>
        <a:srgbClr val="9FA4A5"/>
      </a:accent6>
      <a:hlink>
        <a:srgbClr val="8C9484"/>
      </a:hlink>
      <a:folHlink>
        <a:srgbClr val="C17957"/>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 design_win32_LW_V6" id="{76702E1B-643C-41F6-B804-84CD1831FE1D}" vid="{80EAE0FA-13D9-49AC-87DC-C29A48A869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484576-6FED-48EC-8561-A69AF722D2D1}">
  <ds:schemaRefs>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230e9df3-be65-4c73-a93b-d1236ebd677e"/>
    <ds:schemaRef ds:uri="16c05727-aa75-4e4a-9b5f-8a80a1165891"/>
    <ds:schemaRef ds:uri="http://purl.org/dc/terms/"/>
    <ds:schemaRef ds:uri="71af3243-3dd4-4a8d-8c0d-dd76da1f02a5"/>
    <ds:schemaRef ds:uri="http://schemas.microsoft.com/sharepoint/v3"/>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A17086CA-2203-47FE-BEEA-0085B9A26035}">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06D296-8D02-46EE-B1E6-63AA4461230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11</TotalTime>
  <Words>9</Words>
  <Application>Microsoft Office PowerPoint</Application>
  <PresentationFormat>Widescreen</PresentationFormat>
  <Paragraphs>5</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Archway</vt:lpstr>
      <vt:lpstr>Future of Facial Recognition Technology (FRT) in Pakistan – 2035</vt:lpstr>
      <vt:lpstr>Overview of FRT in Pakistan</vt:lpstr>
      <vt:lpstr>Introduction to FRT</vt:lpstr>
      <vt:lpstr>Expected Scenario in 2035</vt:lpstr>
      <vt:lpstr>Ethical and Social Implications</vt:lpstr>
      <vt:lpstr>Ethical &amp; Social Concerns</vt:lpstr>
      <vt:lpstr>Assumptions Behind the Scenario</vt:lpstr>
      <vt:lpstr>Alternative Future Scenarios</vt:lpstr>
      <vt:lpstr>Ethical Surveillance Scenario</vt:lpstr>
      <vt:lpstr>Decentralized Resistance Scenario</vt:lpstr>
      <vt:lpstr>Conclusion &amp; Reflection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revision>133</cp:revision>
  <dcterms:created xsi:type="dcterms:W3CDTF">2025-02-27T07:13:53Z</dcterms:created>
  <dcterms:modified xsi:type="dcterms:W3CDTF">2025-10-23T04:46:15Z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