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Source Sans Pro" panose="020B0503030403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99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719388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Solder Reflow Oven Using PIC18F4550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4492109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Ahmad Mujtba &amp; Hamza Saleem Barg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198" y="5139928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Ghulam Ishaq Khan Institute of Engineering Sciences and Technology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198" y="931426"/>
            <a:ext cx="667035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Block Diagram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00286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7152323" y="208764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Microcontroller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52323" y="2586276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PIC18F4550 controls all operations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198" y="34500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152323" y="3534847"/>
            <a:ext cx="314551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Sensing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52323" y="403348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MAX6675 reads thermocouple data via SPI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489727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7152323" y="498205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Output Control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52323" y="5480685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PWM drives heater &amp; fan via MOSFETs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6350198" y="634448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7152323" y="64292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52323" y="692789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LCD shows temperature and setpoints</a:t>
            </a:r>
            <a:endParaRPr lang="en-US" sz="19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6F495E-2BF0-5CD8-44E4-DDE0F2D9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27" y="943458"/>
            <a:ext cx="4993105" cy="5968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188" y="579953"/>
            <a:ext cx="6890385" cy="599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vs Time Curve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1600795"/>
            <a:ext cx="12905623" cy="3810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8188" y="5858828"/>
            <a:ext cx="2719745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Reflow Profile Phases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738188" y="6369248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Preheat: gradual temperature rise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38188" y="6759297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Soak: temperature stabilization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38188" y="7149346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Reflow: peak temperature for soldering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38188" y="7539395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Cooling: controlled temperature decrease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580114" y="5858828"/>
            <a:ext cx="2396728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Details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7580114" y="6369248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Setpoint updates every 5 seconds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580114" y="6759297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Follows industry-standard thermal curve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7580114" y="7149346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Maintains temperature with minimal overshoot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310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660100"/>
            <a:ext cx="5329238" cy="666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Overview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863798" y="4677966"/>
            <a:ext cx="6334244" cy="1294090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98233" y="4912400"/>
            <a:ext cx="3476863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PID Temperature Control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098233" y="5386030"/>
            <a:ext cx="58653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Accurately maintains profile setpoints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7432477" y="4677966"/>
            <a:ext cx="6334244" cy="1294090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666911" y="4912400"/>
            <a:ext cx="2987873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Sensing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666911" y="5386030"/>
            <a:ext cx="58653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MAX6675 thermocouple amplifier via SPI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863798" y="6206490"/>
            <a:ext cx="6334244" cy="1294090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98233" y="6440924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Actuation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098233" y="6914555"/>
            <a:ext cx="58653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Heater/fan driven with PWM and MOSFETs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7432477" y="6206490"/>
            <a:ext cx="6334244" cy="1294090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7666911" y="6440924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&amp; UI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7666911" y="6914555"/>
            <a:ext cx="58653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LCD output and UART streaming to PC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5436" y="675680"/>
            <a:ext cx="5299829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PID Control Logic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345436" y="1687711"/>
            <a:ext cx="524589" cy="52458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7103150" y="1767840"/>
            <a:ext cx="2649855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Error Calculation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7103150" y="2238970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Difference between setpoint and current temperature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345436" y="3055144"/>
            <a:ext cx="524589" cy="52458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103150" y="3135273"/>
            <a:ext cx="2649855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PID Terms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103150" y="3606403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Proportional: immediate response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103150" y="4037767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Integral: corrects cumulative error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7103150" y="4469130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Derivative: predicts trend</a:t>
            </a: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6345436" y="5285303"/>
            <a:ext cx="524589" cy="52458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7103150" y="5365432"/>
            <a:ext cx="2649855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Output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103150" y="5836563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PWM scaled to 8-bit, drives heater or fan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6345436" y="6652736"/>
            <a:ext cx="524589" cy="52458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6" name="Text 13"/>
          <p:cNvSpPr/>
          <p:nvPr/>
        </p:nvSpPr>
        <p:spPr>
          <a:xfrm>
            <a:off x="7103150" y="6732865"/>
            <a:ext cx="2649855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Direction</a:t>
            </a:r>
            <a:endParaRPr lang="en-US" sz="2050" dirty="0"/>
          </a:p>
        </p:txBody>
      </p:sp>
      <p:sp>
        <p:nvSpPr>
          <p:cNvPr id="17" name="Text 14"/>
          <p:cNvSpPr/>
          <p:nvPr/>
        </p:nvSpPr>
        <p:spPr>
          <a:xfrm>
            <a:off x="7103150" y="7203996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Positive error activates heater, negative activates fan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586389"/>
            <a:ext cx="6811685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Hardware Components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68" y="2700933"/>
            <a:ext cx="566618" cy="5666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63303" y="2804279"/>
            <a:ext cx="148089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PIC18F4550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663303" y="3653552"/>
            <a:ext cx="148089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 microcontroller for control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833" y="2700933"/>
            <a:ext cx="566618" cy="56661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38268" y="2804279"/>
            <a:ext cx="148089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MAX6675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238268" y="3302913"/>
            <a:ext cx="148089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Thermocouple amplifier and ADC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798" y="2700933"/>
            <a:ext cx="566618" cy="5666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13232" y="2804279"/>
            <a:ext cx="148089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IRF450N MOSFETs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813232" y="3653552"/>
            <a:ext cx="148089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Switch heater &amp; fan loads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68" y="5300782"/>
            <a:ext cx="566618" cy="56661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663303" y="5404128"/>
            <a:ext cx="148089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16x2 LCD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663303" y="5902762"/>
            <a:ext cx="148089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interface display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34778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Results Summary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419231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905387" y="2419231"/>
            <a:ext cx="324921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Tracking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5387" y="2917865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Low overshoot, accurate profile adherence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720364" y="3534847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275552" y="3534847"/>
            <a:ext cx="358687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Smooth PID Adjustment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275552" y="4033480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Effective PWM modulation for control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090648" y="4650462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7645837" y="4650462"/>
            <a:ext cx="338970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Real-time Visualization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645837" y="5149096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streamed live via UART to PC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7460933" y="5766078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8016121" y="57660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Validation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016121" y="6264712"/>
            <a:ext cx="575048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Verified in Proteus simulation and hardware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241</Words>
  <Application>Microsoft Office PowerPoint</Application>
  <PresentationFormat>Custom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Source Sans Pro</vt:lpstr>
      <vt:lpstr>Arial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u2023070</cp:lastModifiedBy>
  <cp:revision>2</cp:revision>
  <dcterms:created xsi:type="dcterms:W3CDTF">2025-05-16T04:18:40Z</dcterms:created>
  <dcterms:modified xsi:type="dcterms:W3CDTF">2025-05-17T07:51:10Z</dcterms:modified>
</cp:coreProperties>
</file>