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58" r:id="rId4"/>
    <p:sldId id="264" r:id="rId5"/>
    <p:sldId id="265" r:id="rId6"/>
    <p:sldId id="266" r:id="rId7"/>
    <p:sldId id="268" r:id="rId8"/>
    <p:sldId id="269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6525"/>
    <a:srgbClr val="AC9160"/>
    <a:srgbClr val="A97263"/>
    <a:srgbClr val="5EEC3C"/>
    <a:srgbClr val="A40062"/>
    <a:srgbClr val="9EFF29"/>
    <a:srgbClr val="A4660C"/>
    <a:srgbClr val="952F69"/>
    <a:srgbClr val="FF856D"/>
    <a:srgbClr val="FF25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1506" y="-5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00316" y="1319980"/>
            <a:ext cx="7989723" cy="164444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7192" y="3805093"/>
            <a:ext cx="7975483" cy="685791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AC91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590" y="224334"/>
            <a:ext cx="8246070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843" y="1157748"/>
            <a:ext cx="8246070" cy="3380109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9065" y="450782"/>
            <a:ext cx="5847733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2D652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9065" y="1214307"/>
            <a:ext cx="5847733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1" y="234772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9653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2D652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068932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9653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2D652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068932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47364" y="814193"/>
            <a:ext cx="4396636" cy="1716065"/>
          </a:xfrm>
        </p:spPr>
        <p:txBody>
          <a:bodyPr>
            <a:normAutofit fontScale="90000"/>
          </a:bodyPr>
          <a:lstStyle/>
          <a:p>
            <a:pPr algn="l"/>
            <a:r>
              <a:rPr lang="id-ID" sz="2400" dirty="0" smtClean="0">
                <a:solidFill>
                  <a:schemeClr val="tx1"/>
                </a:solidFill>
              </a:rPr>
              <a:t>              The Pro’s and Con’s of        	google adsense</a:t>
            </a:r>
            <a:br>
              <a:rPr lang="id-ID" sz="2400" dirty="0" smtClean="0">
                <a:solidFill>
                  <a:schemeClr val="tx1"/>
                </a:solidFill>
              </a:rPr>
            </a:br>
            <a:r>
              <a:rPr lang="id-ID" sz="2400" dirty="0"/>
              <a:t> </a:t>
            </a:r>
            <a:r>
              <a:rPr lang="id-ID" sz="2400" dirty="0" smtClean="0"/>
              <a:t>        </a:t>
            </a:r>
            <a:br>
              <a:rPr lang="id-ID" sz="2400" dirty="0" smtClean="0"/>
            </a:br>
            <a:r>
              <a:rPr lang="id-ID" sz="2400" dirty="0" smtClean="0"/>
              <a:t>          Nama  :</a:t>
            </a:r>
            <a:br>
              <a:rPr lang="id-ID" sz="2400" dirty="0" smtClean="0"/>
            </a:br>
            <a:r>
              <a:rPr lang="id-ID" sz="2200" dirty="0" smtClean="0"/>
              <a:t>           Alex Rudi Herlambang_E41170686</a:t>
            </a:r>
            <a:br>
              <a:rPr lang="id-ID" sz="2200" dirty="0" smtClean="0"/>
            </a:br>
            <a:r>
              <a:rPr lang="id-ID" sz="2200" dirty="0" smtClean="0"/>
              <a:t>           </a:t>
            </a:r>
            <a:r>
              <a:rPr lang="en-US" sz="2200" dirty="0" err="1" smtClean="0"/>
              <a:t>Dheni</a:t>
            </a:r>
            <a:r>
              <a:rPr lang="id-ID" sz="2200" dirty="0" smtClean="0"/>
              <a:t> </a:t>
            </a:r>
            <a:r>
              <a:rPr lang="en-US" sz="2200" dirty="0" err="1" smtClean="0"/>
              <a:t>tegu</a:t>
            </a:r>
            <a:r>
              <a:rPr lang="id-ID" sz="2200" dirty="0" smtClean="0"/>
              <a:t>h </a:t>
            </a:r>
            <a:r>
              <a:rPr lang="en-US" sz="2200" dirty="0" err="1" smtClean="0"/>
              <a:t>pramono</a:t>
            </a:r>
            <a:r>
              <a:rPr lang="id-ID" sz="2200" dirty="0" smtClean="0"/>
              <a:t>_E41170753</a:t>
            </a:r>
            <a:br>
              <a:rPr lang="id-ID" sz="2200" dirty="0" smtClean="0"/>
            </a:br>
            <a:r>
              <a:rPr lang="id-ID" sz="2200" dirty="0" smtClean="0"/>
              <a:t>    M. </a:t>
            </a:r>
            <a:r>
              <a:rPr lang="id-ID" sz="2200" dirty="0" smtClean="0"/>
              <a:t>Toriq Alfarizi Imansyah_E41170633</a:t>
            </a:r>
            <a:br>
              <a:rPr lang="id-ID" sz="2200" dirty="0" smtClean="0"/>
            </a:br>
            <a:r>
              <a:rPr lang="id-ID" sz="2200" dirty="0" smtClean="0"/>
              <a:t>             Muhammad Khoiriri_E41170916</a:t>
            </a:r>
            <a:r>
              <a:rPr lang="id-ID" sz="2200" dirty="0" smtClean="0"/>
              <a:t/>
            </a:r>
            <a:br>
              <a:rPr lang="id-ID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endParaRPr lang="en-US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0600" y="3744837"/>
            <a:ext cx="8188953" cy="7635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effectLst/>
                <a:latin typeface="Arabic Typesetting" pitchFamily="66" charset="-78"/>
                <a:cs typeface="Arabic Typesetting" pitchFamily="66" charset="-78"/>
              </a:rPr>
              <a:t>Description</a:t>
            </a:r>
            <a:endParaRPr lang="en-US" sz="4400" b="1" dirty="0">
              <a:effectLst/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>
                <a:latin typeface="Arabic Typesetting" pitchFamily="66" charset="-78"/>
                <a:cs typeface="Arabic Typesetting" pitchFamily="66" charset="-78"/>
              </a:rPr>
              <a:t>	</a:t>
            </a:r>
            <a:r>
              <a:rPr lang="en-US" dirty="0" err="1">
                <a:latin typeface="Arabic Typesetting" pitchFamily="66" charset="-78"/>
                <a:cs typeface="Arabic Typesetting" pitchFamily="66" charset="-78"/>
              </a:rPr>
              <a:t>google</a:t>
            </a:r>
            <a:r>
              <a:rPr lang="en-US" dirty="0">
                <a:latin typeface="Arabic Typesetting" pitchFamily="66" charset="-78"/>
                <a:cs typeface="Arabic Typesetting" pitchFamily="66" charset="-78"/>
              </a:rPr>
              <a:t> </a:t>
            </a:r>
            <a:r>
              <a:rPr lang="en-US" dirty="0" err="1">
                <a:latin typeface="Arabic Typesetting" pitchFamily="66" charset="-78"/>
                <a:cs typeface="Arabic Typesetting" pitchFamily="66" charset="-78"/>
              </a:rPr>
              <a:t>adsense</a:t>
            </a:r>
            <a:r>
              <a:rPr lang="en-US" dirty="0">
                <a:latin typeface="Arabic Typesetting" pitchFamily="66" charset="-78"/>
                <a:cs typeface="Arabic Typesetting" pitchFamily="66" charset="-78"/>
              </a:rPr>
              <a:t> is a </a:t>
            </a:r>
            <a:r>
              <a:rPr lang="en-US" dirty="0" err="1">
                <a:latin typeface="Arabic Typesetting" pitchFamily="66" charset="-78"/>
                <a:cs typeface="Arabic Typesetting" pitchFamily="66" charset="-78"/>
              </a:rPr>
              <a:t>google</a:t>
            </a:r>
            <a:r>
              <a:rPr lang="en-US" dirty="0">
                <a:latin typeface="Arabic Typesetting" pitchFamily="66" charset="-78"/>
                <a:cs typeface="Arabic Typesetting" pitchFamily="66" charset="-78"/>
              </a:rPr>
              <a:t> company's program that be active in advertising. </a:t>
            </a:r>
            <a:r>
              <a:rPr lang="en-US" dirty="0" err="1">
                <a:latin typeface="Arabic Typesetting" pitchFamily="66" charset="-78"/>
                <a:cs typeface="Arabic Typesetting" pitchFamily="66" charset="-78"/>
              </a:rPr>
              <a:t>google</a:t>
            </a:r>
            <a:r>
              <a:rPr lang="en-US" dirty="0">
                <a:latin typeface="Arabic Typesetting" pitchFamily="66" charset="-78"/>
                <a:cs typeface="Arabic Typesetting" pitchFamily="66" charset="-78"/>
              </a:rPr>
              <a:t> </a:t>
            </a:r>
            <a:r>
              <a:rPr lang="en-US" dirty="0" err="1">
                <a:latin typeface="Arabic Typesetting" pitchFamily="66" charset="-78"/>
                <a:cs typeface="Arabic Typesetting" pitchFamily="66" charset="-78"/>
              </a:rPr>
              <a:t>adsense</a:t>
            </a:r>
            <a:r>
              <a:rPr lang="en-US" dirty="0">
                <a:latin typeface="Arabic Typesetting" pitchFamily="66" charset="-78"/>
                <a:cs typeface="Arabic Typesetting" pitchFamily="66" charset="-78"/>
              </a:rPr>
              <a:t> gives a business / business opportunity for webmasters to become partners of the </a:t>
            </a:r>
            <a:r>
              <a:rPr lang="en-US" dirty="0" err="1">
                <a:latin typeface="Arabic Typesetting" pitchFamily="66" charset="-78"/>
                <a:cs typeface="Arabic Typesetting" pitchFamily="66" charset="-78"/>
              </a:rPr>
              <a:t>google</a:t>
            </a:r>
            <a:r>
              <a:rPr lang="en-US" dirty="0">
                <a:latin typeface="Arabic Typesetting" pitchFamily="66" charset="-78"/>
                <a:cs typeface="Arabic Typesetting" pitchFamily="66" charset="-78"/>
              </a:rPr>
              <a:t> </a:t>
            </a:r>
            <a:r>
              <a:rPr lang="en-US" dirty="0" err="1">
                <a:latin typeface="Arabic Typesetting" pitchFamily="66" charset="-78"/>
                <a:cs typeface="Arabic Typesetting" pitchFamily="66" charset="-78"/>
              </a:rPr>
              <a:t>adsense</a:t>
            </a:r>
            <a:r>
              <a:rPr lang="en-US" dirty="0">
                <a:latin typeface="Arabic Typesetting" pitchFamily="66" charset="-78"/>
                <a:cs typeface="Arabic Typesetting" pitchFamily="66" charset="-78"/>
              </a:rPr>
              <a:t>, specifically to become an online publisher. Google </a:t>
            </a:r>
            <a:r>
              <a:rPr lang="en-US" dirty="0" err="1">
                <a:latin typeface="Arabic Typesetting" pitchFamily="66" charset="-78"/>
                <a:cs typeface="Arabic Typesetting" pitchFamily="66" charset="-78"/>
              </a:rPr>
              <a:t>adsense</a:t>
            </a:r>
            <a:r>
              <a:rPr lang="en-US" dirty="0">
                <a:latin typeface="Arabic Typesetting" pitchFamily="66" charset="-78"/>
                <a:cs typeface="Arabic Typesetting" pitchFamily="66" charset="-78"/>
              </a:rPr>
              <a:t> (GA) will pay the publisher based on clicks on the ads that appear on the publisher's web .</a:t>
            </a:r>
          </a:p>
          <a:p>
            <a:pPr marL="0" indent="0">
              <a:buNone/>
            </a:pPr>
            <a:endParaRPr lang="en-US" dirty="0">
              <a:latin typeface="Arabic Typesetting" pitchFamily="66" charset="-78"/>
              <a:cs typeface="Arabic Typesetting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0218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71375" y="87682"/>
            <a:ext cx="4872625" cy="964504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>
                <a:effectLst/>
                <a:latin typeface="Arabic Typesetting" pitchFamily="66" charset="-78"/>
                <a:cs typeface="Arabic Typesetting" pitchFamily="66" charset="-78"/>
              </a:rPr>
              <a:t>The difference between </a:t>
            </a:r>
            <a:r>
              <a:rPr lang="en-US" sz="4000" b="1" dirty="0" err="1" smtClean="0">
                <a:effectLst/>
                <a:latin typeface="Arabic Typesetting" pitchFamily="66" charset="-78"/>
                <a:cs typeface="Arabic Typesetting" pitchFamily="66" charset="-78"/>
              </a:rPr>
              <a:t>google</a:t>
            </a:r>
            <a:r>
              <a:rPr lang="en-US" sz="4000" b="1" dirty="0" smtClean="0">
                <a:effectLst/>
                <a:latin typeface="Arabic Typesetting" pitchFamily="66" charset="-78"/>
                <a:cs typeface="Arabic Typesetting" pitchFamily="66" charset="-78"/>
              </a:rPr>
              <a:t> </a:t>
            </a:r>
            <a:r>
              <a:rPr lang="en-US" sz="4000" b="1" dirty="0" err="1" smtClean="0">
                <a:effectLst/>
                <a:latin typeface="Arabic Typesetting" pitchFamily="66" charset="-78"/>
                <a:cs typeface="Arabic Typesetting" pitchFamily="66" charset="-78"/>
              </a:rPr>
              <a:t>adsense</a:t>
            </a:r>
            <a:r>
              <a:rPr lang="en-US" sz="4000" b="1" dirty="0" smtClean="0">
                <a:effectLst/>
                <a:latin typeface="Arabic Typesetting" pitchFamily="66" charset="-78"/>
                <a:cs typeface="Arabic Typesetting" pitchFamily="66" charset="-78"/>
              </a:rPr>
              <a:t> and </a:t>
            </a:r>
            <a:r>
              <a:rPr lang="en-US" sz="4000" b="1" dirty="0" err="1" smtClean="0">
                <a:effectLst/>
                <a:latin typeface="Arabic Typesetting" pitchFamily="66" charset="-78"/>
                <a:cs typeface="Arabic Typesetting" pitchFamily="66" charset="-78"/>
              </a:rPr>
              <a:t>google</a:t>
            </a:r>
            <a:r>
              <a:rPr lang="en-US" sz="4000" b="1" dirty="0" smtClean="0">
                <a:effectLst/>
                <a:latin typeface="Arabic Typesetting" pitchFamily="66" charset="-78"/>
                <a:cs typeface="Arabic Typesetting" pitchFamily="66" charset="-78"/>
              </a:rPr>
              <a:t> advertise</a:t>
            </a:r>
            <a:endParaRPr lang="en-US" sz="4000" b="1" dirty="0">
              <a:effectLst/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36046" y="1240076"/>
            <a:ext cx="4040188" cy="651353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Arabic Typesetting" pitchFamily="66" charset="-78"/>
                <a:cs typeface="Arabic Typesetting" pitchFamily="66" charset="-78"/>
              </a:rPr>
              <a:t>Google </a:t>
            </a:r>
            <a:r>
              <a:rPr lang="en-US" sz="3600" dirty="0" err="1" smtClean="0">
                <a:latin typeface="Arabic Typesetting" pitchFamily="66" charset="-78"/>
                <a:cs typeface="Arabic Typesetting" pitchFamily="66" charset="-78"/>
              </a:rPr>
              <a:t>adsense</a:t>
            </a:r>
            <a:endParaRPr lang="en-US" sz="3600" dirty="0"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7683" y="2267211"/>
            <a:ext cx="4258849" cy="2693096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/>
              <a:t>Google </a:t>
            </a:r>
            <a:r>
              <a:rPr lang="en-US" dirty="0" err="1" smtClean="0"/>
              <a:t>adsense</a:t>
            </a:r>
            <a:r>
              <a:rPr lang="en-US" dirty="0" smtClean="0"/>
              <a:t> advertising cooperation program through internet media which is held by </a:t>
            </a:r>
            <a:r>
              <a:rPr lang="en-US" dirty="0" err="1" smtClean="0"/>
              <a:t>google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5010411" y="1365336"/>
            <a:ext cx="4041775" cy="501041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Arabic Typesetting" pitchFamily="66" charset="-78"/>
                <a:cs typeface="Arabic Typesetting" pitchFamily="66" charset="-78"/>
              </a:rPr>
              <a:t>Google advertise</a:t>
            </a:r>
            <a:endParaRPr lang="en-US" sz="3600" dirty="0"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34630" y="2229633"/>
            <a:ext cx="4346532" cy="2793304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/>
              <a:t>Google advertise a form of promotional presentation that is general from goods, services and ideas paid by sponsors who are known.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8745" y="0"/>
            <a:ext cx="4734837" cy="1064712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smtClean="0">
                <a:latin typeface="Arabic Typesetting" pitchFamily="66" charset="-78"/>
                <a:cs typeface="Arabic Typesetting" pitchFamily="66" charset="-78"/>
              </a:rPr>
              <a:t>The strength of </a:t>
            </a:r>
            <a:r>
              <a:rPr lang="en-US" sz="4000" b="1" dirty="0" err="1" smtClean="0">
                <a:latin typeface="Arabic Typesetting" pitchFamily="66" charset="-78"/>
                <a:cs typeface="Arabic Typesetting" pitchFamily="66" charset="-78"/>
              </a:rPr>
              <a:t>google</a:t>
            </a:r>
            <a:r>
              <a:rPr lang="en-US" sz="4000" b="1" dirty="0" smtClean="0">
                <a:latin typeface="Arabic Typesetting" pitchFamily="66" charset="-78"/>
                <a:cs typeface="Arabic Typesetting" pitchFamily="66" charset="-78"/>
              </a:rPr>
              <a:t> </a:t>
            </a:r>
            <a:r>
              <a:rPr lang="en-US" sz="4000" b="1" dirty="0" err="1" smtClean="0">
                <a:latin typeface="Arabic Typesetting" pitchFamily="66" charset="-78"/>
                <a:cs typeface="Arabic Typesetting" pitchFamily="66" charset="-78"/>
              </a:rPr>
              <a:t>adsense</a:t>
            </a:r>
            <a:endParaRPr lang="en-US" sz="4000" b="1" dirty="0"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369" y="1157748"/>
            <a:ext cx="8246070" cy="3380109"/>
          </a:xfrm>
        </p:spPr>
        <p:txBody>
          <a:bodyPr/>
          <a:lstStyle/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r>
              <a:rPr lang="id-ID" dirty="0" smtClean="0"/>
              <a:t>Google Adsense has the advantage of being aesy to implemen ad code and free of charge to become a piblisher adsense.</a:t>
            </a:r>
          </a:p>
        </p:txBody>
      </p:sp>
    </p:spTree>
    <p:extLst>
      <p:ext uri="{BB962C8B-B14F-4D97-AF65-F5344CB8AC3E}">
        <p14:creationId xmlns:p14="http://schemas.microsoft.com/office/powerpoint/2010/main" val="40996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 smtClean="0">
                <a:effectLst/>
                <a:latin typeface="Arabic Typesetting" pitchFamily="66" charset="-78"/>
                <a:cs typeface="Arabic Typesetting" pitchFamily="66" charset="-78"/>
              </a:rPr>
              <a:t>The weaknesses of </a:t>
            </a:r>
            <a:r>
              <a:rPr lang="en-US" sz="4000" b="1" dirty="0" err="1" smtClean="0">
                <a:effectLst/>
                <a:latin typeface="Arabic Typesetting" pitchFamily="66" charset="-78"/>
                <a:cs typeface="Arabic Typesetting" pitchFamily="66" charset="-78"/>
              </a:rPr>
              <a:t>google</a:t>
            </a:r>
            <a:r>
              <a:rPr lang="en-US" sz="4000" b="1" dirty="0" smtClean="0">
                <a:effectLst/>
                <a:latin typeface="Arabic Typesetting" pitchFamily="66" charset="-78"/>
                <a:cs typeface="Arabic Typesetting" pitchFamily="66" charset="-78"/>
              </a:rPr>
              <a:t> </a:t>
            </a:r>
            <a:r>
              <a:rPr lang="en-US" sz="4000" b="1" dirty="0" err="1" smtClean="0">
                <a:effectLst/>
                <a:latin typeface="Arabic Typesetting" pitchFamily="66" charset="-78"/>
                <a:cs typeface="Arabic Typesetting" pitchFamily="66" charset="-78"/>
              </a:rPr>
              <a:t>adsense</a:t>
            </a:r>
            <a:endParaRPr lang="en-US" sz="4000" b="1" dirty="0">
              <a:effectLst/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the </a:t>
            </a:r>
            <a:r>
              <a:rPr lang="en-US" dirty="0" smtClean="0"/>
              <a:t>weaknesses </a:t>
            </a:r>
            <a:r>
              <a:rPr lang="en-US" dirty="0"/>
              <a:t>are review, verification sometimes take a long time and the price of advertisements that we don't know.</a:t>
            </a:r>
          </a:p>
        </p:txBody>
      </p:sp>
    </p:spTree>
    <p:extLst>
      <p:ext uri="{BB962C8B-B14F-4D97-AF65-F5344CB8AC3E}">
        <p14:creationId xmlns:p14="http://schemas.microsoft.com/office/powerpoint/2010/main" val="216368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effectLst/>
                <a:latin typeface="Arabic Typesetting" pitchFamily="66" charset="-78"/>
                <a:cs typeface="Arabic Typesetting" pitchFamily="66" charset="-78"/>
              </a:rPr>
              <a:t>The important for using </a:t>
            </a:r>
            <a:r>
              <a:rPr lang="en-US" b="1" dirty="0" err="1" smtClean="0">
                <a:effectLst/>
                <a:latin typeface="Arabic Typesetting" pitchFamily="66" charset="-78"/>
                <a:cs typeface="Arabic Typesetting" pitchFamily="66" charset="-78"/>
              </a:rPr>
              <a:t>google</a:t>
            </a:r>
            <a:r>
              <a:rPr lang="en-US" b="1" dirty="0" smtClean="0">
                <a:effectLst/>
                <a:latin typeface="Arabic Typesetting" pitchFamily="66" charset="-78"/>
                <a:cs typeface="Arabic Typesetting" pitchFamily="66" charset="-78"/>
              </a:rPr>
              <a:t> </a:t>
            </a:r>
            <a:r>
              <a:rPr lang="en-US" b="1" dirty="0" err="1" smtClean="0">
                <a:effectLst/>
                <a:latin typeface="Arabic Typesetting" pitchFamily="66" charset="-78"/>
                <a:cs typeface="Arabic Typesetting" pitchFamily="66" charset="-78"/>
              </a:rPr>
              <a:t>adsense</a:t>
            </a:r>
            <a:endParaRPr lang="en-US" b="1" dirty="0">
              <a:effectLst/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9065" y="1327042"/>
            <a:ext cx="5847733" cy="3511061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Becomes important because to increase revenue from web makers, youtube creator.</a:t>
            </a:r>
          </a:p>
          <a:p>
            <a:pPr marL="0" indent="0">
              <a:buNone/>
            </a:pPr>
            <a:r>
              <a:rPr lang="id-ID" dirty="0"/>
              <a:t>Besides working can also earn income.</a:t>
            </a:r>
            <a:endParaRPr lang="en-US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85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Biography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d-ID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642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latin typeface="Arabic Typesetting" pitchFamily="66" charset="-78"/>
                <a:cs typeface="Arabic Typesetting" pitchFamily="66" charset="-78"/>
              </a:rPr>
              <a:t>Thanks you</a:t>
            </a:r>
            <a:endParaRPr lang="en-US" sz="7200" dirty="0"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48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</Words>
  <Application>Microsoft Office PowerPoint</Application>
  <PresentationFormat>On-screen Show (16:9)</PresentationFormat>
  <Paragraphs>18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              The Pro’s and Con’s of         google adsense                     Nama  :            Alex Rudi Herlambang_E41170686            Dheni teguh pramono_E41170753     M. Toriq Alfarizi Imansyah_E41170633              Muhammad Khoiriri_E41170916  </vt:lpstr>
      <vt:lpstr>Description</vt:lpstr>
      <vt:lpstr>The difference between google adsense and google advertise</vt:lpstr>
      <vt:lpstr>The strength of google adsense</vt:lpstr>
      <vt:lpstr>The weaknesses of google adsense</vt:lpstr>
      <vt:lpstr>The important for using google adsense</vt:lpstr>
      <vt:lpstr>Biography sources</vt:lpstr>
      <vt:lpstr>Thanks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2019-03-04T03:13:10Z</dcterms:modified>
</cp:coreProperties>
</file>