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5" r:id="rId3"/>
    <p:sldId id="268" r:id="rId4"/>
    <p:sldId id="263" r:id="rId5"/>
    <p:sldId id="264" r:id="rId6"/>
    <p:sldId id="266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804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B3F28F-98D2-44D6-A4A0-18DB12D101A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E1F086-5177-4252-8641-60A90DC160DB}">
      <dgm:prSet/>
      <dgm:spPr/>
      <dgm:t>
        <a:bodyPr/>
        <a:lstStyle/>
        <a:p>
          <a:r>
            <a:rPr lang="en-US"/>
            <a:t>Unable to use TensorFlow lite (LSTM is not supported yet).</a:t>
          </a:r>
        </a:p>
      </dgm:t>
    </dgm:pt>
    <dgm:pt modelId="{5219FC4A-9B3D-4383-B416-6EEA93A8D830}" type="parTrans" cxnId="{8FBF230C-040A-456A-84E0-D59A4FC30861}">
      <dgm:prSet/>
      <dgm:spPr/>
      <dgm:t>
        <a:bodyPr/>
        <a:lstStyle/>
        <a:p>
          <a:endParaRPr lang="en-US"/>
        </a:p>
      </dgm:t>
    </dgm:pt>
    <dgm:pt modelId="{67B4FDAE-4EC8-42A6-9EB1-66757A53331F}" type="sibTrans" cxnId="{8FBF230C-040A-456A-84E0-D59A4FC30861}">
      <dgm:prSet/>
      <dgm:spPr/>
      <dgm:t>
        <a:bodyPr/>
        <a:lstStyle/>
        <a:p>
          <a:endParaRPr lang="en-US"/>
        </a:p>
      </dgm:t>
    </dgm:pt>
    <dgm:pt modelId="{67B745B9-7939-4324-8D2D-E0C24A6F1A77}">
      <dgm:prSet/>
      <dgm:spPr/>
      <dgm:t>
        <a:bodyPr/>
        <a:lstStyle/>
        <a:p>
          <a:r>
            <a:rPr lang="en-US"/>
            <a:t>We found a way to freeze the model, but to be compatible with mobile it must be converted to 8-bit.</a:t>
          </a:r>
        </a:p>
      </dgm:t>
    </dgm:pt>
    <dgm:pt modelId="{DBB38D0F-2622-4E53-A145-774706979617}" type="parTrans" cxnId="{EC3BC771-7355-4E32-9559-50AC7D7091D2}">
      <dgm:prSet/>
      <dgm:spPr/>
      <dgm:t>
        <a:bodyPr/>
        <a:lstStyle/>
        <a:p>
          <a:endParaRPr lang="en-US"/>
        </a:p>
      </dgm:t>
    </dgm:pt>
    <dgm:pt modelId="{1509D8E0-3FC3-48AE-A53D-D01BFD56FC0B}" type="sibTrans" cxnId="{EC3BC771-7355-4E32-9559-50AC7D7091D2}">
      <dgm:prSet/>
      <dgm:spPr/>
      <dgm:t>
        <a:bodyPr/>
        <a:lstStyle/>
        <a:p>
          <a:endParaRPr lang="en-US"/>
        </a:p>
      </dgm:t>
    </dgm:pt>
    <dgm:pt modelId="{2E1F4F0F-28FC-4AF6-ACD0-C5CE97B00E3B}">
      <dgm:prSet/>
      <dgm:spPr/>
      <dgm:t>
        <a:bodyPr/>
        <a:lstStyle/>
        <a:p>
          <a:r>
            <a:rPr lang="en-US"/>
            <a:t>Bazel + Graph_converter will do the necessary job, but few bugs need to be resolve first.</a:t>
          </a:r>
        </a:p>
      </dgm:t>
    </dgm:pt>
    <dgm:pt modelId="{DBC864D7-A7BA-4B8B-8604-FECD45E8B841}" type="parTrans" cxnId="{44983D13-F1AF-4422-8307-B37E6DD780FD}">
      <dgm:prSet/>
      <dgm:spPr/>
      <dgm:t>
        <a:bodyPr/>
        <a:lstStyle/>
        <a:p>
          <a:endParaRPr lang="en-US"/>
        </a:p>
      </dgm:t>
    </dgm:pt>
    <dgm:pt modelId="{C8105F7A-874A-4D43-B75F-232EE79C2E18}" type="sibTrans" cxnId="{44983D13-F1AF-4422-8307-B37E6DD780FD}">
      <dgm:prSet/>
      <dgm:spPr/>
      <dgm:t>
        <a:bodyPr/>
        <a:lstStyle/>
        <a:p>
          <a:endParaRPr lang="en-US"/>
        </a:p>
      </dgm:t>
    </dgm:pt>
    <dgm:pt modelId="{E4E89159-A4CD-4895-B970-9B4A52F66888}" type="pres">
      <dgm:prSet presAssocID="{16B3F28F-98D2-44D6-A4A0-18DB12D101A9}" presName="root" presStyleCnt="0">
        <dgm:presLayoutVars>
          <dgm:dir/>
          <dgm:resizeHandles val="exact"/>
        </dgm:presLayoutVars>
      </dgm:prSet>
      <dgm:spPr/>
    </dgm:pt>
    <dgm:pt modelId="{76195BEE-DD5E-41BE-8787-1D2F8308D051}" type="pres">
      <dgm:prSet presAssocID="{EFE1F086-5177-4252-8641-60A90DC160DB}" presName="compNode" presStyleCnt="0"/>
      <dgm:spPr/>
    </dgm:pt>
    <dgm:pt modelId="{0B763905-F0F6-45B9-9DB3-0D5097649E20}" type="pres">
      <dgm:prSet presAssocID="{EFE1F086-5177-4252-8641-60A90DC160DB}" presName="bgRect" presStyleLbl="bgShp" presStyleIdx="0" presStyleCnt="3"/>
      <dgm:spPr/>
    </dgm:pt>
    <dgm:pt modelId="{4086A93F-69E9-4FFB-AA65-52BAE9028AF2}" type="pres">
      <dgm:prSet presAssocID="{EFE1F086-5177-4252-8641-60A90DC160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A7C59154-BB6B-4B9B-A0B4-71BF85AB163C}" type="pres">
      <dgm:prSet presAssocID="{EFE1F086-5177-4252-8641-60A90DC160DB}" presName="spaceRect" presStyleCnt="0"/>
      <dgm:spPr/>
    </dgm:pt>
    <dgm:pt modelId="{9EB0C076-E6FF-4F6B-9F6D-92568870B690}" type="pres">
      <dgm:prSet presAssocID="{EFE1F086-5177-4252-8641-60A90DC160DB}" presName="parTx" presStyleLbl="revTx" presStyleIdx="0" presStyleCnt="3">
        <dgm:presLayoutVars>
          <dgm:chMax val="0"/>
          <dgm:chPref val="0"/>
        </dgm:presLayoutVars>
      </dgm:prSet>
      <dgm:spPr/>
    </dgm:pt>
    <dgm:pt modelId="{3E9A2F06-90E1-4B3F-9523-4CFB4B9A7B6A}" type="pres">
      <dgm:prSet presAssocID="{67B4FDAE-4EC8-42A6-9EB1-66757A53331F}" presName="sibTrans" presStyleCnt="0"/>
      <dgm:spPr/>
    </dgm:pt>
    <dgm:pt modelId="{F74B72C7-922A-46BE-86BC-B8C4A4BA4B61}" type="pres">
      <dgm:prSet presAssocID="{67B745B9-7939-4324-8D2D-E0C24A6F1A77}" presName="compNode" presStyleCnt="0"/>
      <dgm:spPr/>
    </dgm:pt>
    <dgm:pt modelId="{86F978DF-2267-4FAB-B156-0712A9C8DA38}" type="pres">
      <dgm:prSet presAssocID="{67B745B9-7939-4324-8D2D-E0C24A6F1A77}" presName="bgRect" presStyleLbl="bgShp" presStyleIdx="1" presStyleCnt="3"/>
      <dgm:spPr/>
    </dgm:pt>
    <dgm:pt modelId="{795C588F-3111-4066-AB39-EF616C31B0A6}" type="pres">
      <dgm:prSet presAssocID="{67B745B9-7939-4324-8D2D-E0C24A6F1A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ssword Field"/>
        </a:ext>
      </dgm:extLst>
    </dgm:pt>
    <dgm:pt modelId="{17DA015D-26B5-4280-B415-CC7E2AAB100F}" type="pres">
      <dgm:prSet presAssocID="{67B745B9-7939-4324-8D2D-E0C24A6F1A77}" presName="spaceRect" presStyleCnt="0"/>
      <dgm:spPr/>
    </dgm:pt>
    <dgm:pt modelId="{99333D01-AC66-42CE-B4CC-431A2896BAF9}" type="pres">
      <dgm:prSet presAssocID="{67B745B9-7939-4324-8D2D-E0C24A6F1A77}" presName="parTx" presStyleLbl="revTx" presStyleIdx="1" presStyleCnt="3">
        <dgm:presLayoutVars>
          <dgm:chMax val="0"/>
          <dgm:chPref val="0"/>
        </dgm:presLayoutVars>
      </dgm:prSet>
      <dgm:spPr/>
    </dgm:pt>
    <dgm:pt modelId="{BD9B326A-0E24-464B-A58F-AD1E888311F0}" type="pres">
      <dgm:prSet presAssocID="{1509D8E0-3FC3-48AE-A53D-D01BFD56FC0B}" presName="sibTrans" presStyleCnt="0"/>
      <dgm:spPr/>
    </dgm:pt>
    <dgm:pt modelId="{847153CF-6A53-4D7E-ADA8-A5019152C27D}" type="pres">
      <dgm:prSet presAssocID="{2E1F4F0F-28FC-4AF6-ACD0-C5CE97B00E3B}" presName="compNode" presStyleCnt="0"/>
      <dgm:spPr/>
    </dgm:pt>
    <dgm:pt modelId="{E7B46EFA-C254-49F3-BEF7-B29F95709194}" type="pres">
      <dgm:prSet presAssocID="{2E1F4F0F-28FC-4AF6-ACD0-C5CE97B00E3B}" presName="bgRect" presStyleLbl="bgShp" presStyleIdx="2" presStyleCnt="3"/>
      <dgm:spPr/>
    </dgm:pt>
    <dgm:pt modelId="{32D93A1D-D1AA-4A38-B711-77141BB1FC30}" type="pres">
      <dgm:prSet presAssocID="{2E1F4F0F-28FC-4AF6-ACD0-C5CE97B00E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4E99EB8E-826E-411F-B567-B695E655ACD1}" type="pres">
      <dgm:prSet presAssocID="{2E1F4F0F-28FC-4AF6-ACD0-C5CE97B00E3B}" presName="spaceRect" presStyleCnt="0"/>
      <dgm:spPr/>
    </dgm:pt>
    <dgm:pt modelId="{17049D8D-3434-4C5A-83D1-BE193D89B02E}" type="pres">
      <dgm:prSet presAssocID="{2E1F4F0F-28FC-4AF6-ACD0-C5CE97B00E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BF230C-040A-456A-84E0-D59A4FC30861}" srcId="{16B3F28F-98D2-44D6-A4A0-18DB12D101A9}" destId="{EFE1F086-5177-4252-8641-60A90DC160DB}" srcOrd="0" destOrd="0" parTransId="{5219FC4A-9B3D-4383-B416-6EEA93A8D830}" sibTransId="{67B4FDAE-4EC8-42A6-9EB1-66757A53331F}"/>
    <dgm:cxn modelId="{44983D13-F1AF-4422-8307-B37E6DD780FD}" srcId="{16B3F28F-98D2-44D6-A4A0-18DB12D101A9}" destId="{2E1F4F0F-28FC-4AF6-ACD0-C5CE97B00E3B}" srcOrd="2" destOrd="0" parTransId="{DBC864D7-A7BA-4B8B-8604-FECD45E8B841}" sibTransId="{C8105F7A-874A-4D43-B75F-232EE79C2E18}"/>
    <dgm:cxn modelId="{EC3BC771-7355-4E32-9559-50AC7D7091D2}" srcId="{16B3F28F-98D2-44D6-A4A0-18DB12D101A9}" destId="{67B745B9-7939-4324-8D2D-E0C24A6F1A77}" srcOrd="1" destOrd="0" parTransId="{DBB38D0F-2622-4E53-A145-774706979617}" sibTransId="{1509D8E0-3FC3-48AE-A53D-D01BFD56FC0B}"/>
    <dgm:cxn modelId="{71F0D454-CFF9-490E-AE9B-1D339770C919}" type="presOf" srcId="{16B3F28F-98D2-44D6-A4A0-18DB12D101A9}" destId="{E4E89159-A4CD-4895-B970-9B4A52F66888}" srcOrd="0" destOrd="0" presId="urn:microsoft.com/office/officeart/2018/2/layout/IconVerticalSolidList"/>
    <dgm:cxn modelId="{919E7BAE-BD6D-4698-9EA2-5E5A69E888AD}" type="presOf" srcId="{2E1F4F0F-28FC-4AF6-ACD0-C5CE97B00E3B}" destId="{17049D8D-3434-4C5A-83D1-BE193D89B02E}" srcOrd="0" destOrd="0" presId="urn:microsoft.com/office/officeart/2018/2/layout/IconVerticalSolidList"/>
    <dgm:cxn modelId="{BB920FB6-7248-49DA-B66C-1F1C31923AF5}" type="presOf" srcId="{EFE1F086-5177-4252-8641-60A90DC160DB}" destId="{9EB0C076-E6FF-4F6B-9F6D-92568870B690}" srcOrd="0" destOrd="0" presId="urn:microsoft.com/office/officeart/2018/2/layout/IconVerticalSolidList"/>
    <dgm:cxn modelId="{0259DBF1-F618-4B72-8319-C44BA4D05BAE}" type="presOf" srcId="{67B745B9-7939-4324-8D2D-E0C24A6F1A77}" destId="{99333D01-AC66-42CE-B4CC-431A2896BAF9}" srcOrd="0" destOrd="0" presId="urn:microsoft.com/office/officeart/2018/2/layout/IconVerticalSolidList"/>
    <dgm:cxn modelId="{6BAE062B-2A8D-4FD4-97AD-F758E8BF6EE4}" type="presParOf" srcId="{E4E89159-A4CD-4895-B970-9B4A52F66888}" destId="{76195BEE-DD5E-41BE-8787-1D2F8308D051}" srcOrd="0" destOrd="0" presId="urn:microsoft.com/office/officeart/2018/2/layout/IconVerticalSolidList"/>
    <dgm:cxn modelId="{B8C6B5EC-677D-4126-8FC9-A237D8C70C74}" type="presParOf" srcId="{76195BEE-DD5E-41BE-8787-1D2F8308D051}" destId="{0B763905-F0F6-45B9-9DB3-0D5097649E20}" srcOrd="0" destOrd="0" presId="urn:microsoft.com/office/officeart/2018/2/layout/IconVerticalSolidList"/>
    <dgm:cxn modelId="{E0BCA32F-9077-4803-83A4-B81A5F24D299}" type="presParOf" srcId="{76195BEE-DD5E-41BE-8787-1D2F8308D051}" destId="{4086A93F-69E9-4FFB-AA65-52BAE9028AF2}" srcOrd="1" destOrd="0" presId="urn:microsoft.com/office/officeart/2018/2/layout/IconVerticalSolidList"/>
    <dgm:cxn modelId="{08361598-5FFB-47FB-B7C8-57C52EE096F4}" type="presParOf" srcId="{76195BEE-DD5E-41BE-8787-1D2F8308D051}" destId="{A7C59154-BB6B-4B9B-A0B4-71BF85AB163C}" srcOrd="2" destOrd="0" presId="urn:microsoft.com/office/officeart/2018/2/layout/IconVerticalSolidList"/>
    <dgm:cxn modelId="{EE37407D-CA00-47A3-B753-0DB3B220F795}" type="presParOf" srcId="{76195BEE-DD5E-41BE-8787-1D2F8308D051}" destId="{9EB0C076-E6FF-4F6B-9F6D-92568870B690}" srcOrd="3" destOrd="0" presId="urn:microsoft.com/office/officeart/2018/2/layout/IconVerticalSolidList"/>
    <dgm:cxn modelId="{2FF6BDFC-A02D-42F7-9672-42E534F66DC7}" type="presParOf" srcId="{E4E89159-A4CD-4895-B970-9B4A52F66888}" destId="{3E9A2F06-90E1-4B3F-9523-4CFB4B9A7B6A}" srcOrd="1" destOrd="0" presId="urn:microsoft.com/office/officeart/2018/2/layout/IconVerticalSolidList"/>
    <dgm:cxn modelId="{39E609C6-377E-4176-92ED-867E40B24BEC}" type="presParOf" srcId="{E4E89159-A4CD-4895-B970-9B4A52F66888}" destId="{F74B72C7-922A-46BE-86BC-B8C4A4BA4B61}" srcOrd="2" destOrd="0" presId="urn:microsoft.com/office/officeart/2018/2/layout/IconVerticalSolidList"/>
    <dgm:cxn modelId="{4267A69E-B51C-4D2A-AB38-BE491F1E4E82}" type="presParOf" srcId="{F74B72C7-922A-46BE-86BC-B8C4A4BA4B61}" destId="{86F978DF-2267-4FAB-B156-0712A9C8DA38}" srcOrd="0" destOrd="0" presId="urn:microsoft.com/office/officeart/2018/2/layout/IconVerticalSolidList"/>
    <dgm:cxn modelId="{9893D548-46BE-4B96-9651-6E969287BFB9}" type="presParOf" srcId="{F74B72C7-922A-46BE-86BC-B8C4A4BA4B61}" destId="{795C588F-3111-4066-AB39-EF616C31B0A6}" srcOrd="1" destOrd="0" presId="urn:microsoft.com/office/officeart/2018/2/layout/IconVerticalSolidList"/>
    <dgm:cxn modelId="{E7AE2CD4-40A1-4F25-BDBF-6230F659C076}" type="presParOf" srcId="{F74B72C7-922A-46BE-86BC-B8C4A4BA4B61}" destId="{17DA015D-26B5-4280-B415-CC7E2AAB100F}" srcOrd="2" destOrd="0" presId="urn:microsoft.com/office/officeart/2018/2/layout/IconVerticalSolidList"/>
    <dgm:cxn modelId="{999C20CD-0000-417D-963C-084FAABD21D1}" type="presParOf" srcId="{F74B72C7-922A-46BE-86BC-B8C4A4BA4B61}" destId="{99333D01-AC66-42CE-B4CC-431A2896BAF9}" srcOrd="3" destOrd="0" presId="urn:microsoft.com/office/officeart/2018/2/layout/IconVerticalSolidList"/>
    <dgm:cxn modelId="{BF1D22EE-E0AF-438A-8E88-D835B298A579}" type="presParOf" srcId="{E4E89159-A4CD-4895-B970-9B4A52F66888}" destId="{BD9B326A-0E24-464B-A58F-AD1E888311F0}" srcOrd="3" destOrd="0" presId="urn:microsoft.com/office/officeart/2018/2/layout/IconVerticalSolidList"/>
    <dgm:cxn modelId="{865AD532-AB64-49E4-A4AF-A46812219320}" type="presParOf" srcId="{E4E89159-A4CD-4895-B970-9B4A52F66888}" destId="{847153CF-6A53-4D7E-ADA8-A5019152C27D}" srcOrd="4" destOrd="0" presId="urn:microsoft.com/office/officeart/2018/2/layout/IconVerticalSolidList"/>
    <dgm:cxn modelId="{4F427ACB-30DB-49F1-A2BB-0822D1091F92}" type="presParOf" srcId="{847153CF-6A53-4D7E-ADA8-A5019152C27D}" destId="{E7B46EFA-C254-49F3-BEF7-B29F95709194}" srcOrd="0" destOrd="0" presId="urn:microsoft.com/office/officeart/2018/2/layout/IconVerticalSolidList"/>
    <dgm:cxn modelId="{8E577E29-BE00-40AF-8213-3C575CB2147F}" type="presParOf" srcId="{847153CF-6A53-4D7E-ADA8-A5019152C27D}" destId="{32D93A1D-D1AA-4A38-B711-77141BB1FC30}" srcOrd="1" destOrd="0" presId="urn:microsoft.com/office/officeart/2018/2/layout/IconVerticalSolidList"/>
    <dgm:cxn modelId="{1A74335D-F120-438B-8643-9BC890FA13E3}" type="presParOf" srcId="{847153CF-6A53-4D7E-ADA8-A5019152C27D}" destId="{4E99EB8E-826E-411F-B567-B695E655ACD1}" srcOrd="2" destOrd="0" presId="urn:microsoft.com/office/officeart/2018/2/layout/IconVerticalSolidList"/>
    <dgm:cxn modelId="{0E75C27A-895C-418E-990B-C04BB08D294C}" type="presParOf" srcId="{847153CF-6A53-4D7E-ADA8-A5019152C27D}" destId="{17049D8D-3434-4C5A-83D1-BE193D89B0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63905-F0F6-45B9-9DB3-0D5097649E20}">
      <dsp:nvSpPr>
        <dsp:cNvPr id="0" name=""/>
        <dsp:cNvSpPr/>
      </dsp:nvSpPr>
      <dsp:spPr>
        <a:xfrm>
          <a:off x="0" y="469"/>
          <a:ext cx="10058399" cy="10996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6A93F-69E9-4FFB-AA65-52BAE9028AF2}">
      <dsp:nvSpPr>
        <dsp:cNvPr id="0" name=""/>
        <dsp:cNvSpPr/>
      </dsp:nvSpPr>
      <dsp:spPr>
        <a:xfrm>
          <a:off x="332636" y="247885"/>
          <a:ext cx="604793" cy="6047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0C076-E6FF-4F6B-9F6D-92568870B690}">
      <dsp:nvSpPr>
        <dsp:cNvPr id="0" name=""/>
        <dsp:cNvSpPr/>
      </dsp:nvSpPr>
      <dsp:spPr>
        <a:xfrm>
          <a:off x="1270065" y="469"/>
          <a:ext cx="8788334" cy="109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77" tIns="116377" rIns="116377" bIns="1163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Unable to use TensorFlow lite (LSTM is not supported yet).</a:t>
          </a:r>
        </a:p>
      </dsp:txBody>
      <dsp:txXfrm>
        <a:off x="1270065" y="469"/>
        <a:ext cx="8788334" cy="1099624"/>
      </dsp:txXfrm>
    </dsp:sp>
    <dsp:sp modelId="{86F978DF-2267-4FAB-B156-0712A9C8DA38}">
      <dsp:nvSpPr>
        <dsp:cNvPr id="0" name=""/>
        <dsp:cNvSpPr/>
      </dsp:nvSpPr>
      <dsp:spPr>
        <a:xfrm>
          <a:off x="0" y="1374999"/>
          <a:ext cx="10058399" cy="10996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C588F-3111-4066-AB39-EF616C31B0A6}">
      <dsp:nvSpPr>
        <dsp:cNvPr id="0" name=""/>
        <dsp:cNvSpPr/>
      </dsp:nvSpPr>
      <dsp:spPr>
        <a:xfrm>
          <a:off x="332636" y="1622415"/>
          <a:ext cx="604793" cy="6047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33D01-AC66-42CE-B4CC-431A2896BAF9}">
      <dsp:nvSpPr>
        <dsp:cNvPr id="0" name=""/>
        <dsp:cNvSpPr/>
      </dsp:nvSpPr>
      <dsp:spPr>
        <a:xfrm>
          <a:off x="1270065" y="1374999"/>
          <a:ext cx="8788334" cy="109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77" tIns="116377" rIns="116377" bIns="1163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found a way to freeze the model, but to be compatible with mobile it must be converted to 8-bit.</a:t>
          </a:r>
        </a:p>
      </dsp:txBody>
      <dsp:txXfrm>
        <a:off x="1270065" y="1374999"/>
        <a:ext cx="8788334" cy="1099624"/>
      </dsp:txXfrm>
    </dsp:sp>
    <dsp:sp modelId="{E7B46EFA-C254-49F3-BEF7-B29F95709194}">
      <dsp:nvSpPr>
        <dsp:cNvPr id="0" name=""/>
        <dsp:cNvSpPr/>
      </dsp:nvSpPr>
      <dsp:spPr>
        <a:xfrm>
          <a:off x="0" y="2749530"/>
          <a:ext cx="10058399" cy="10996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93A1D-D1AA-4A38-B711-77141BB1FC30}">
      <dsp:nvSpPr>
        <dsp:cNvPr id="0" name=""/>
        <dsp:cNvSpPr/>
      </dsp:nvSpPr>
      <dsp:spPr>
        <a:xfrm>
          <a:off x="332636" y="2996945"/>
          <a:ext cx="604793" cy="6047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49D8D-3434-4C5A-83D1-BE193D89B02E}">
      <dsp:nvSpPr>
        <dsp:cNvPr id="0" name=""/>
        <dsp:cNvSpPr/>
      </dsp:nvSpPr>
      <dsp:spPr>
        <a:xfrm>
          <a:off x="1270065" y="2749530"/>
          <a:ext cx="8788334" cy="109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77" tIns="116377" rIns="116377" bIns="1163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Bazel + Graph_converter will do the necessary job, but few bugs need to be resolve first.</a:t>
          </a:r>
        </a:p>
      </dsp:txBody>
      <dsp:txXfrm>
        <a:off x="1270065" y="2749530"/>
        <a:ext cx="8788334" cy="109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9335" y1="33393" x2="59970" y2="42614"/>
                        <a14:backgroundMark x1="59970" y1="42614" x2="66113" y2="47449"/>
                        <a14:backgroundMark x1="66113" y1="47449" x2="70342" y2="47628"/>
                        <a14:backgroundMark x1="70342" y1="47628" x2="75478" y2="47449"/>
                        <a14:backgroundMark x1="75478" y1="47449" x2="75227" y2="48433"/>
                        <a14:backgroundMark x1="79255" y1="32587" x2="72306" y2="31155"/>
                        <a14:backgroundMark x1="72306" y1="31155" x2="54935" y2="38317"/>
                        <a14:backgroundMark x1="54935" y1="38317" x2="46375" y2="46285"/>
                        <a14:backgroundMark x1="46375" y1="46285" x2="43303" y2="54611"/>
                        <a14:backgroundMark x1="43303" y1="54611" x2="43907" y2="67502"/>
                        <a14:backgroundMark x1="43907" y1="67502" x2="47432" y2="71710"/>
                        <a14:backgroundMark x1="47432" y1="71710" x2="57351" y2="68129"/>
                        <a14:backgroundMark x1="57351" y1="68129" x2="63646" y2="58729"/>
                        <a14:backgroundMark x1="63646" y1="58729" x2="58912" y2="67681"/>
                        <a14:backgroundMark x1="58912" y1="67681" x2="59466" y2="74664"/>
                        <a14:backgroundMark x1="59466" y1="74664" x2="66717" y2="76544"/>
                        <a14:backgroundMark x1="66717" y1="76544" x2="81974" y2="55953"/>
                        <a14:backgroundMark x1="81974" y1="55953" x2="86304" y2="41182"/>
                        <a14:backgroundMark x1="86304" y1="41182" x2="80463" y2="25246"/>
                        <a14:backgroundMark x1="80463" y1="25246" x2="65458" y2="12355"/>
                        <a14:backgroundMark x1="65458" y1="12355" x2="60977" y2="12802"/>
                        <a14:backgroundMark x1="60977" y1="12802" x2="56949" y2="16204"/>
                        <a14:backgroundMark x1="56949" y1="16204" x2="53877" y2="22560"/>
                        <a14:backgroundMark x1="53877" y1="22560" x2="52568" y2="31334"/>
                        <a14:backgroundMark x1="52568" y1="31334" x2="57402" y2="40197"/>
                        <a14:backgroundMark x1="57402" y1="40197" x2="75932" y2="43509"/>
                        <a14:backgroundMark x1="75932" y1="43509" x2="64955" y2="53894"/>
                        <a14:backgroundMark x1="64955" y1="53894" x2="61782" y2="62399"/>
                        <a14:backgroundMark x1="61782" y1="62399" x2="62135" y2="73411"/>
                        <a14:backgroundMark x1="62135" y1="73411" x2="58912" y2="79230"/>
                        <a14:backgroundMark x1="58912" y1="79230" x2="53525" y2="769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Human activity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Prepared by: Ahmad Abdel-</a:t>
            </a:r>
            <a:r>
              <a:rPr lang="en-US" dirty="0" err="1">
                <a:solidFill>
                  <a:schemeClr val="tx1"/>
                </a:solidFill>
              </a:rPr>
              <a:t>Qader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3DED2FE-139F-43A0-BE1E-D6DC70E823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18339" y="237744"/>
            <a:ext cx="4116720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80856726-FFBE-481E-AB34-A4666BDB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3000" dirty="0"/>
              <a:t>Recurrent Neural Network Structure:</a:t>
            </a:r>
          </a:p>
        </p:txBody>
      </p:sp>
    </p:spTree>
    <p:extLst>
      <p:ext uri="{BB962C8B-B14F-4D97-AF65-F5344CB8AC3E}">
        <p14:creationId xmlns:p14="http://schemas.microsoft.com/office/powerpoint/2010/main" val="209729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7AC79C52-CDFE-403E-A79D-4FD3F4E40D4F}"/>
              </a:ext>
            </a:extLst>
          </p:cNvPr>
          <p:cNvSpPr/>
          <p:nvPr/>
        </p:nvSpPr>
        <p:spPr>
          <a:xfrm>
            <a:off x="2643049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E7B340C-3AED-4ED7-847B-FDC6F18A2B15}"/>
              </a:ext>
            </a:extLst>
          </p:cNvPr>
          <p:cNvSpPr/>
          <p:nvPr/>
        </p:nvSpPr>
        <p:spPr>
          <a:xfrm>
            <a:off x="3357151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94F11C5-7281-4ADB-9251-A37B6396A41C}"/>
              </a:ext>
            </a:extLst>
          </p:cNvPr>
          <p:cNvSpPr/>
          <p:nvPr/>
        </p:nvSpPr>
        <p:spPr>
          <a:xfrm>
            <a:off x="4071253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AAFC8EDD-DEAF-4E00-8E03-758D8F439DA5}"/>
              </a:ext>
            </a:extLst>
          </p:cNvPr>
          <p:cNvSpPr/>
          <p:nvPr/>
        </p:nvSpPr>
        <p:spPr>
          <a:xfrm>
            <a:off x="2399210" y="331109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4FDB99D8-77CB-4C76-8A58-2FEF19B702CC}"/>
              </a:ext>
            </a:extLst>
          </p:cNvPr>
          <p:cNvSpPr/>
          <p:nvPr/>
        </p:nvSpPr>
        <p:spPr>
          <a:xfrm>
            <a:off x="3113312" y="331109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2F4FF130-F20B-4FE9-B17C-52C4BCB9CCAA}"/>
              </a:ext>
            </a:extLst>
          </p:cNvPr>
          <p:cNvSpPr/>
          <p:nvPr/>
        </p:nvSpPr>
        <p:spPr>
          <a:xfrm>
            <a:off x="3827414" y="331109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E138F6BB-C9B4-4D83-9106-44B075FE8AE9}"/>
              </a:ext>
            </a:extLst>
          </p:cNvPr>
          <p:cNvSpPr/>
          <p:nvPr/>
        </p:nvSpPr>
        <p:spPr>
          <a:xfrm>
            <a:off x="2643049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876B4A50-B7A7-4654-97BC-42A3DEE77EEA}"/>
              </a:ext>
            </a:extLst>
          </p:cNvPr>
          <p:cNvSpPr/>
          <p:nvPr/>
        </p:nvSpPr>
        <p:spPr>
          <a:xfrm>
            <a:off x="3357151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46EDCA30-267F-485A-ADB1-CC0D8D7D6EAD}"/>
              </a:ext>
            </a:extLst>
          </p:cNvPr>
          <p:cNvSpPr/>
          <p:nvPr/>
        </p:nvSpPr>
        <p:spPr>
          <a:xfrm>
            <a:off x="4071253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44BFE70D-263C-4D11-99D9-6D6775A07421}"/>
              </a:ext>
            </a:extLst>
          </p:cNvPr>
          <p:cNvSpPr/>
          <p:nvPr/>
        </p:nvSpPr>
        <p:spPr>
          <a:xfrm>
            <a:off x="2399210" y="2610059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2932EC6C-1A0A-49C8-BD30-395F4200BA2C}"/>
              </a:ext>
            </a:extLst>
          </p:cNvPr>
          <p:cNvSpPr/>
          <p:nvPr/>
        </p:nvSpPr>
        <p:spPr>
          <a:xfrm>
            <a:off x="3113312" y="2610059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55B9F3BB-C0FF-4B26-A7D7-A09A9D2D03CA}"/>
              </a:ext>
            </a:extLst>
          </p:cNvPr>
          <p:cNvSpPr/>
          <p:nvPr/>
        </p:nvSpPr>
        <p:spPr>
          <a:xfrm>
            <a:off x="3827414" y="2610059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33448C25-9081-421B-A6CB-BEF649E88FFE}"/>
              </a:ext>
            </a:extLst>
          </p:cNvPr>
          <p:cNvSpPr/>
          <p:nvPr/>
        </p:nvSpPr>
        <p:spPr>
          <a:xfrm>
            <a:off x="2155371" y="355058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0F2E5432-D62B-4A32-AAD2-03A50F2956F7}"/>
              </a:ext>
            </a:extLst>
          </p:cNvPr>
          <p:cNvSpPr/>
          <p:nvPr/>
        </p:nvSpPr>
        <p:spPr>
          <a:xfrm>
            <a:off x="2869473" y="355058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73938275-F422-4A2A-A6B0-FA4C435CB087}"/>
              </a:ext>
            </a:extLst>
          </p:cNvPr>
          <p:cNvSpPr/>
          <p:nvPr/>
        </p:nvSpPr>
        <p:spPr>
          <a:xfrm>
            <a:off x="3583575" y="355058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D76F6F94-59A5-4486-877E-766053D4E78D}"/>
              </a:ext>
            </a:extLst>
          </p:cNvPr>
          <p:cNvSpPr/>
          <p:nvPr/>
        </p:nvSpPr>
        <p:spPr>
          <a:xfrm>
            <a:off x="1911532" y="378136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9AEBB140-9DC7-4BFD-88E7-4A1CDCC6BCD7}"/>
              </a:ext>
            </a:extLst>
          </p:cNvPr>
          <p:cNvSpPr/>
          <p:nvPr/>
        </p:nvSpPr>
        <p:spPr>
          <a:xfrm>
            <a:off x="2625634" y="378136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D2673A3F-1368-4187-A49F-FA54F768AF22}"/>
              </a:ext>
            </a:extLst>
          </p:cNvPr>
          <p:cNvSpPr/>
          <p:nvPr/>
        </p:nvSpPr>
        <p:spPr>
          <a:xfrm>
            <a:off x="3339736" y="378136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9C111D84-5DC0-4F1C-BE1A-BF91C9E62320}"/>
              </a:ext>
            </a:extLst>
          </p:cNvPr>
          <p:cNvSpPr/>
          <p:nvPr/>
        </p:nvSpPr>
        <p:spPr>
          <a:xfrm>
            <a:off x="2155371" y="2849546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8AC34B90-06F7-418A-87C6-F5F2EFC64F0C}"/>
              </a:ext>
            </a:extLst>
          </p:cNvPr>
          <p:cNvSpPr/>
          <p:nvPr/>
        </p:nvSpPr>
        <p:spPr>
          <a:xfrm>
            <a:off x="2869473" y="2849546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798D35D8-9F1E-4611-AB11-557BC654221C}"/>
              </a:ext>
            </a:extLst>
          </p:cNvPr>
          <p:cNvSpPr/>
          <p:nvPr/>
        </p:nvSpPr>
        <p:spPr>
          <a:xfrm>
            <a:off x="3583575" y="2849546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9BEC15FB-7FFA-44CF-A7AD-4A7D890ED8FB}"/>
              </a:ext>
            </a:extLst>
          </p:cNvPr>
          <p:cNvSpPr/>
          <p:nvPr/>
        </p:nvSpPr>
        <p:spPr>
          <a:xfrm>
            <a:off x="1911532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3F415C3B-17ED-4847-A517-51C664E161E1}"/>
              </a:ext>
            </a:extLst>
          </p:cNvPr>
          <p:cNvSpPr/>
          <p:nvPr/>
        </p:nvSpPr>
        <p:spPr>
          <a:xfrm>
            <a:off x="2625634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F216B1DB-4760-423B-B702-E75D0A462746}"/>
              </a:ext>
            </a:extLst>
          </p:cNvPr>
          <p:cNvSpPr/>
          <p:nvPr/>
        </p:nvSpPr>
        <p:spPr>
          <a:xfrm>
            <a:off x="3339736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68B1C1D-4392-4A5D-8CD0-105106A97F06}"/>
              </a:ext>
            </a:extLst>
          </p:cNvPr>
          <p:cNvSpPr/>
          <p:nvPr/>
        </p:nvSpPr>
        <p:spPr>
          <a:xfrm>
            <a:off x="4741815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AF1CDB9F-EED4-4458-9F94-5B30EFD6CF24}"/>
              </a:ext>
            </a:extLst>
          </p:cNvPr>
          <p:cNvSpPr/>
          <p:nvPr/>
        </p:nvSpPr>
        <p:spPr>
          <a:xfrm>
            <a:off x="5455917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A78CF4AE-EBBC-4236-9DA4-DD341FA2E703}"/>
              </a:ext>
            </a:extLst>
          </p:cNvPr>
          <p:cNvSpPr/>
          <p:nvPr/>
        </p:nvSpPr>
        <p:spPr>
          <a:xfrm>
            <a:off x="6170019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B62430FE-4FCB-42A6-B334-AFA1E1D935D6}"/>
              </a:ext>
            </a:extLst>
          </p:cNvPr>
          <p:cNvSpPr/>
          <p:nvPr/>
        </p:nvSpPr>
        <p:spPr>
          <a:xfrm>
            <a:off x="4497976" y="331109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F3772AD1-8671-4BAA-B23F-2E3C3E929BC0}"/>
              </a:ext>
            </a:extLst>
          </p:cNvPr>
          <p:cNvSpPr/>
          <p:nvPr/>
        </p:nvSpPr>
        <p:spPr>
          <a:xfrm>
            <a:off x="5212078" y="331109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4F532168-4685-44AB-A186-BA57F4647E4C}"/>
              </a:ext>
            </a:extLst>
          </p:cNvPr>
          <p:cNvSpPr/>
          <p:nvPr/>
        </p:nvSpPr>
        <p:spPr>
          <a:xfrm>
            <a:off x="5926180" y="331109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2121328B-48F0-4BD7-8008-24CDC09A43E7}"/>
              </a:ext>
            </a:extLst>
          </p:cNvPr>
          <p:cNvSpPr/>
          <p:nvPr/>
        </p:nvSpPr>
        <p:spPr>
          <a:xfrm>
            <a:off x="4741815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7FC10297-E87D-4796-95CF-88D3A8EB09EF}"/>
              </a:ext>
            </a:extLst>
          </p:cNvPr>
          <p:cNvSpPr/>
          <p:nvPr/>
        </p:nvSpPr>
        <p:spPr>
          <a:xfrm>
            <a:off x="5455917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3897915E-B3D7-47CA-8464-8E72A892AE76}"/>
              </a:ext>
            </a:extLst>
          </p:cNvPr>
          <p:cNvSpPr/>
          <p:nvPr/>
        </p:nvSpPr>
        <p:spPr>
          <a:xfrm>
            <a:off x="6170019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FDF251DF-15BC-459D-B3F3-2B894582634F}"/>
              </a:ext>
            </a:extLst>
          </p:cNvPr>
          <p:cNvSpPr/>
          <p:nvPr/>
        </p:nvSpPr>
        <p:spPr>
          <a:xfrm>
            <a:off x="4497976" y="2610059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C1AEB07F-0DDA-4B58-A4B1-2813CC0134CB}"/>
              </a:ext>
            </a:extLst>
          </p:cNvPr>
          <p:cNvSpPr/>
          <p:nvPr/>
        </p:nvSpPr>
        <p:spPr>
          <a:xfrm>
            <a:off x="5212078" y="2610059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CC6CC252-8BDF-411E-B012-79506D377926}"/>
              </a:ext>
            </a:extLst>
          </p:cNvPr>
          <p:cNvSpPr/>
          <p:nvPr/>
        </p:nvSpPr>
        <p:spPr>
          <a:xfrm>
            <a:off x="5926180" y="2610059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FFAE5777-0248-4344-8E82-5DE4F68E75E9}"/>
              </a:ext>
            </a:extLst>
          </p:cNvPr>
          <p:cNvSpPr/>
          <p:nvPr/>
        </p:nvSpPr>
        <p:spPr>
          <a:xfrm>
            <a:off x="4254137" y="355058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FD481402-8397-4F3D-B3AC-CD673D293511}"/>
              </a:ext>
            </a:extLst>
          </p:cNvPr>
          <p:cNvSpPr/>
          <p:nvPr/>
        </p:nvSpPr>
        <p:spPr>
          <a:xfrm>
            <a:off x="4968239" y="355058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62EFD288-4FAF-49B6-BC02-F203BA275BFB}"/>
              </a:ext>
            </a:extLst>
          </p:cNvPr>
          <p:cNvSpPr/>
          <p:nvPr/>
        </p:nvSpPr>
        <p:spPr>
          <a:xfrm>
            <a:off x="5682341" y="355058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7117A41F-41FA-4F9B-B78D-77EBD6E9BC69}"/>
              </a:ext>
            </a:extLst>
          </p:cNvPr>
          <p:cNvSpPr/>
          <p:nvPr/>
        </p:nvSpPr>
        <p:spPr>
          <a:xfrm>
            <a:off x="4010298" y="378136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C699619F-F955-4069-B1E1-C0ECC2BA1E40}"/>
              </a:ext>
            </a:extLst>
          </p:cNvPr>
          <p:cNvSpPr/>
          <p:nvPr/>
        </p:nvSpPr>
        <p:spPr>
          <a:xfrm>
            <a:off x="4724400" y="378136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EF88B146-1DFA-4118-82EA-15FC827180AF}"/>
              </a:ext>
            </a:extLst>
          </p:cNvPr>
          <p:cNvSpPr/>
          <p:nvPr/>
        </p:nvSpPr>
        <p:spPr>
          <a:xfrm>
            <a:off x="5438502" y="378136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FEEC668F-A999-4DC1-A235-045F26E38544}"/>
              </a:ext>
            </a:extLst>
          </p:cNvPr>
          <p:cNvSpPr/>
          <p:nvPr/>
        </p:nvSpPr>
        <p:spPr>
          <a:xfrm>
            <a:off x="4254137" y="2849546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7DA9870C-9AA2-4588-ADCB-5B0608CD9DAF}"/>
              </a:ext>
            </a:extLst>
          </p:cNvPr>
          <p:cNvSpPr/>
          <p:nvPr/>
        </p:nvSpPr>
        <p:spPr>
          <a:xfrm>
            <a:off x="4968239" y="2849546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E41239B3-10A9-4817-BE99-CD0C95743F36}"/>
              </a:ext>
            </a:extLst>
          </p:cNvPr>
          <p:cNvSpPr/>
          <p:nvPr/>
        </p:nvSpPr>
        <p:spPr>
          <a:xfrm>
            <a:off x="5682341" y="2849546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14760B06-F027-439C-A89E-1233419C1B5A}"/>
              </a:ext>
            </a:extLst>
          </p:cNvPr>
          <p:cNvSpPr/>
          <p:nvPr/>
        </p:nvSpPr>
        <p:spPr>
          <a:xfrm>
            <a:off x="4010298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0B905DE9-CD02-4BB5-9E32-7DB1703C33F8}"/>
              </a:ext>
            </a:extLst>
          </p:cNvPr>
          <p:cNvSpPr/>
          <p:nvPr/>
        </p:nvSpPr>
        <p:spPr>
          <a:xfrm>
            <a:off x="4724400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62CE74A9-8405-4760-BB21-0A7DACC8C14D}"/>
              </a:ext>
            </a:extLst>
          </p:cNvPr>
          <p:cNvSpPr/>
          <p:nvPr/>
        </p:nvSpPr>
        <p:spPr>
          <a:xfrm>
            <a:off x="5438502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466CD64F-C9BE-4B64-84E1-394D4B40F83B}"/>
              </a:ext>
            </a:extLst>
          </p:cNvPr>
          <p:cNvSpPr/>
          <p:nvPr/>
        </p:nvSpPr>
        <p:spPr>
          <a:xfrm>
            <a:off x="6853645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0CFFBB4B-C680-40EA-9DE4-123E66991827}"/>
              </a:ext>
            </a:extLst>
          </p:cNvPr>
          <p:cNvSpPr/>
          <p:nvPr/>
        </p:nvSpPr>
        <p:spPr>
          <a:xfrm>
            <a:off x="7567747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B5CAA1EF-561E-4D08-A2E3-45C984861345}"/>
              </a:ext>
            </a:extLst>
          </p:cNvPr>
          <p:cNvSpPr/>
          <p:nvPr/>
        </p:nvSpPr>
        <p:spPr>
          <a:xfrm>
            <a:off x="8281849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DE397AE7-92EB-4131-9D69-20F3EF2D1000}"/>
              </a:ext>
            </a:extLst>
          </p:cNvPr>
          <p:cNvSpPr/>
          <p:nvPr/>
        </p:nvSpPr>
        <p:spPr>
          <a:xfrm>
            <a:off x="6609806" y="331109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E952DC12-5365-4E04-92D1-8EF11F8702E1}"/>
              </a:ext>
            </a:extLst>
          </p:cNvPr>
          <p:cNvSpPr/>
          <p:nvPr/>
        </p:nvSpPr>
        <p:spPr>
          <a:xfrm>
            <a:off x="7323908" y="331109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17BFFC4C-5B47-4EE7-8D99-4CD14F304D49}"/>
              </a:ext>
            </a:extLst>
          </p:cNvPr>
          <p:cNvSpPr/>
          <p:nvPr/>
        </p:nvSpPr>
        <p:spPr>
          <a:xfrm>
            <a:off x="8038010" y="331109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B43C6AB8-9F6F-4F3F-9F9B-B538D44BD371}"/>
              </a:ext>
            </a:extLst>
          </p:cNvPr>
          <p:cNvSpPr/>
          <p:nvPr/>
        </p:nvSpPr>
        <p:spPr>
          <a:xfrm>
            <a:off x="6853645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698D3B75-64DE-42A7-94C1-D70E535588DB}"/>
              </a:ext>
            </a:extLst>
          </p:cNvPr>
          <p:cNvSpPr/>
          <p:nvPr/>
        </p:nvSpPr>
        <p:spPr>
          <a:xfrm>
            <a:off x="7567747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EE964D1A-21E5-4B49-81D2-8BBBA57835E7}"/>
              </a:ext>
            </a:extLst>
          </p:cNvPr>
          <p:cNvSpPr/>
          <p:nvPr/>
        </p:nvSpPr>
        <p:spPr>
          <a:xfrm>
            <a:off x="8281849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E5E4D314-31A7-4A1A-A3F4-44B427419B44}"/>
              </a:ext>
            </a:extLst>
          </p:cNvPr>
          <p:cNvSpPr/>
          <p:nvPr/>
        </p:nvSpPr>
        <p:spPr>
          <a:xfrm>
            <a:off x="6609806" y="2610059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EFDB694B-D298-4CA1-B3AA-26BB77176DB4}"/>
              </a:ext>
            </a:extLst>
          </p:cNvPr>
          <p:cNvSpPr/>
          <p:nvPr/>
        </p:nvSpPr>
        <p:spPr>
          <a:xfrm>
            <a:off x="7323908" y="2610059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CD5B8840-178D-40A7-BC23-7F4060E0DF54}"/>
              </a:ext>
            </a:extLst>
          </p:cNvPr>
          <p:cNvSpPr/>
          <p:nvPr/>
        </p:nvSpPr>
        <p:spPr>
          <a:xfrm>
            <a:off x="8038010" y="2610059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3A40FA29-1183-446C-B7E9-841CC18EC846}"/>
              </a:ext>
            </a:extLst>
          </p:cNvPr>
          <p:cNvSpPr/>
          <p:nvPr/>
        </p:nvSpPr>
        <p:spPr>
          <a:xfrm>
            <a:off x="6365967" y="355058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C45D1711-CAE6-453A-8BB3-0ECA8DB7389B}"/>
              </a:ext>
            </a:extLst>
          </p:cNvPr>
          <p:cNvSpPr/>
          <p:nvPr/>
        </p:nvSpPr>
        <p:spPr>
          <a:xfrm>
            <a:off x="7080069" y="355058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737583A7-7651-4790-9122-AF1922A9E3AD}"/>
              </a:ext>
            </a:extLst>
          </p:cNvPr>
          <p:cNvSpPr/>
          <p:nvPr/>
        </p:nvSpPr>
        <p:spPr>
          <a:xfrm>
            <a:off x="7794171" y="355058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559BD966-4CC5-48A9-B096-D91B5E2EFFC7}"/>
              </a:ext>
            </a:extLst>
          </p:cNvPr>
          <p:cNvSpPr/>
          <p:nvPr/>
        </p:nvSpPr>
        <p:spPr>
          <a:xfrm>
            <a:off x="6122128" y="378136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EB6A18B2-E073-461F-9A6D-18277FA895EA}"/>
              </a:ext>
            </a:extLst>
          </p:cNvPr>
          <p:cNvSpPr/>
          <p:nvPr/>
        </p:nvSpPr>
        <p:spPr>
          <a:xfrm>
            <a:off x="6836230" y="378136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19A2F949-C070-44AD-B263-FD343536A66E}"/>
              </a:ext>
            </a:extLst>
          </p:cNvPr>
          <p:cNvSpPr/>
          <p:nvPr/>
        </p:nvSpPr>
        <p:spPr>
          <a:xfrm>
            <a:off x="7550332" y="378136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1244E6BB-8777-42BC-8325-C4680B390172}"/>
              </a:ext>
            </a:extLst>
          </p:cNvPr>
          <p:cNvSpPr/>
          <p:nvPr/>
        </p:nvSpPr>
        <p:spPr>
          <a:xfrm>
            <a:off x="6365967" y="2849546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CA547BA6-8DA3-4FAE-B230-84515DA52350}"/>
              </a:ext>
            </a:extLst>
          </p:cNvPr>
          <p:cNvSpPr/>
          <p:nvPr/>
        </p:nvSpPr>
        <p:spPr>
          <a:xfrm>
            <a:off x="7080069" y="2849546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42AA04DA-364A-466D-9540-A03325A3B6C2}"/>
              </a:ext>
            </a:extLst>
          </p:cNvPr>
          <p:cNvSpPr/>
          <p:nvPr/>
        </p:nvSpPr>
        <p:spPr>
          <a:xfrm>
            <a:off x="7794171" y="2849546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355D124B-D4D1-4069-9926-0C0FC1A57CAB}"/>
              </a:ext>
            </a:extLst>
          </p:cNvPr>
          <p:cNvSpPr/>
          <p:nvPr/>
        </p:nvSpPr>
        <p:spPr>
          <a:xfrm>
            <a:off x="6122128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D5950133-C93B-4C4A-94F3-9EB6F434AB72}"/>
              </a:ext>
            </a:extLst>
          </p:cNvPr>
          <p:cNvSpPr/>
          <p:nvPr/>
        </p:nvSpPr>
        <p:spPr>
          <a:xfrm>
            <a:off x="6836230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0A58F55F-997D-4A94-BAD7-5D995DE45089}"/>
              </a:ext>
            </a:extLst>
          </p:cNvPr>
          <p:cNvSpPr/>
          <p:nvPr/>
        </p:nvSpPr>
        <p:spPr>
          <a:xfrm>
            <a:off x="7550332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B9F0D798-A3D6-497B-A9A5-E80BFA955EDF}"/>
              </a:ext>
            </a:extLst>
          </p:cNvPr>
          <p:cNvSpPr/>
          <p:nvPr/>
        </p:nvSpPr>
        <p:spPr>
          <a:xfrm>
            <a:off x="8952411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6510380E-2D0A-4C4A-ACB7-B8B9AC2F380E}"/>
              </a:ext>
            </a:extLst>
          </p:cNvPr>
          <p:cNvSpPr/>
          <p:nvPr/>
        </p:nvSpPr>
        <p:spPr>
          <a:xfrm>
            <a:off x="9666513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F72FC1D9-A3EB-4E5C-92FC-4BC970191AF5}"/>
              </a:ext>
            </a:extLst>
          </p:cNvPr>
          <p:cNvSpPr/>
          <p:nvPr/>
        </p:nvSpPr>
        <p:spPr>
          <a:xfrm>
            <a:off x="10380615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06D5F7FE-6797-480B-98C1-50C82BA18F6C}"/>
              </a:ext>
            </a:extLst>
          </p:cNvPr>
          <p:cNvSpPr/>
          <p:nvPr/>
        </p:nvSpPr>
        <p:spPr>
          <a:xfrm>
            <a:off x="8708572" y="331109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DF7D0262-D19D-4FF0-9269-1DD7A3C794C2}"/>
              </a:ext>
            </a:extLst>
          </p:cNvPr>
          <p:cNvSpPr/>
          <p:nvPr/>
        </p:nvSpPr>
        <p:spPr>
          <a:xfrm>
            <a:off x="9422674" y="331109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F1D2BF5B-8F9A-43AB-91B6-20933EAC94F6}"/>
              </a:ext>
            </a:extLst>
          </p:cNvPr>
          <p:cNvSpPr/>
          <p:nvPr/>
        </p:nvSpPr>
        <p:spPr>
          <a:xfrm>
            <a:off x="10136776" y="331109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A48BEE14-F37F-40FD-A89D-6ACE247BE5E5}"/>
              </a:ext>
            </a:extLst>
          </p:cNvPr>
          <p:cNvSpPr/>
          <p:nvPr/>
        </p:nvSpPr>
        <p:spPr>
          <a:xfrm>
            <a:off x="8952411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EA72C8C4-7F7F-4E77-B2FA-4585B902B67E}"/>
              </a:ext>
            </a:extLst>
          </p:cNvPr>
          <p:cNvSpPr/>
          <p:nvPr/>
        </p:nvSpPr>
        <p:spPr>
          <a:xfrm>
            <a:off x="9666513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171B8417-883D-4B0F-8DC6-32EBAA0F069D}"/>
              </a:ext>
            </a:extLst>
          </p:cNvPr>
          <p:cNvSpPr/>
          <p:nvPr/>
        </p:nvSpPr>
        <p:spPr>
          <a:xfrm>
            <a:off x="10380615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69184F0E-0CDE-4C9B-ABAD-28B1DC8A5216}"/>
              </a:ext>
            </a:extLst>
          </p:cNvPr>
          <p:cNvSpPr/>
          <p:nvPr/>
        </p:nvSpPr>
        <p:spPr>
          <a:xfrm>
            <a:off x="8708572" y="2610059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7F7467B5-DE80-46E8-A649-C726177458A0}"/>
              </a:ext>
            </a:extLst>
          </p:cNvPr>
          <p:cNvSpPr/>
          <p:nvPr/>
        </p:nvSpPr>
        <p:spPr>
          <a:xfrm>
            <a:off x="9422674" y="2610059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C8768ABD-D540-4B13-B0D7-103F0E22BE28}"/>
              </a:ext>
            </a:extLst>
          </p:cNvPr>
          <p:cNvSpPr/>
          <p:nvPr/>
        </p:nvSpPr>
        <p:spPr>
          <a:xfrm>
            <a:off x="10136776" y="2610059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72D4BF06-6B9A-4DF2-B78A-C2AF22350950}"/>
              </a:ext>
            </a:extLst>
          </p:cNvPr>
          <p:cNvSpPr/>
          <p:nvPr/>
        </p:nvSpPr>
        <p:spPr>
          <a:xfrm>
            <a:off x="8464733" y="355058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EBFDB22C-FF61-419B-A290-FF5BCDEFAD7E}"/>
              </a:ext>
            </a:extLst>
          </p:cNvPr>
          <p:cNvSpPr/>
          <p:nvPr/>
        </p:nvSpPr>
        <p:spPr>
          <a:xfrm>
            <a:off x="9178835" y="355058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C6A0D9C0-A142-4945-B340-86D53F20B23F}"/>
              </a:ext>
            </a:extLst>
          </p:cNvPr>
          <p:cNvSpPr/>
          <p:nvPr/>
        </p:nvSpPr>
        <p:spPr>
          <a:xfrm>
            <a:off x="9892937" y="355058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72B3B0D7-82ED-4177-9A32-7418E53A07B4}"/>
              </a:ext>
            </a:extLst>
          </p:cNvPr>
          <p:cNvSpPr/>
          <p:nvPr/>
        </p:nvSpPr>
        <p:spPr>
          <a:xfrm>
            <a:off x="8220894" y="378136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2647E073-AADD-43A1-A77F-5D5D1A0838D6}"/>
              </a:ext>
            </a:extLst>
          </p:cNvPr>
          <p:cNvSpPr/>
          <p:nvPr/>
        </p:nvSpPr>
        <p:spPr>
          <a:xfrm>
            <a:off x="8934996" y="378136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82F27BEF-86E5-45D3-8C8D-7F000D8A8FF9}"/>
              </a:ext>
            </a:extLst>
          </p:cNvPr>
          <p:cNvSpPr/>
          <p:nvPr/>
        </p:nvSpPr>
        <p:spPr>
          <a:xfrm>
            <a:off x="9649098" y="378136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8A7245C-E2E2-426E-85CD-78386DFF865A}"/>
              </a:ext>
            </a:extLst>
          </p:cNvPr>
          <p:cNvSpPr/>
          <p:nvPr/>
        </p:nvSpPr>
        <p:spPr>
          <a:xfrm>
            <a:off x="8464733" y="2849546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37AF03B7-E736-41F6-8760-0AF5754E2D2D}"/>
              </a:ext>
            </a:extLst>
          </p:cNvPr>
          <p:cNvSpPr/>
          <p:nvPr/>
        </p:nvSpPr>
        <p:spPr>
          <a:xfrm>
            <a:off x="9178835" y="2849546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86FED677-4DCF-4C3B-A054-36174DB8D967}"/>
              </a:ext>
            </a:extLst>
          </p:cNvPr>
          <p:cNvSpPr/>
          <p:nvPr/>
        </p:nvSpPr>
        <p:spPr>
          <a:xfrm>
            <a:off x="9892937" y="2849546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ube 97">
            <a:extLst>
              <a:ext uri="{FF2B5EF4-FFF2-40B4-BE49-F238E27FC236}">
                <a16:creationId xmlns:a16="http://schemas.microsoft.com/office/drawing/2014/main" id="{BDDA8FE1-5CF0-41C3-A1D1-56D98AAE5FFC}"/>
              </a:ext>
            </a:extLst>
          </p:cNvPr>
          <p:cNvSpPr/>
          <p:nvPr/>
        </p:nvSpPr>
        <p:spPr>
          <a:xfrm>
            <a:off x="8220894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459AE05C-EE7F-45C0-B69F-3FC0F46D3377}"/>
              </a:ext>
            </a:extLst>
          </p:cNvPr>
          <p:cNvSpPr/>
          <p:nvPr/>
        </p:nvSpPr>
        <p:spPr>
          <a:xfrm>
            <a:off x="8934996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A8175587-E1EB-4561-9DA5-CF4FE0209C50}"/>
              </a:ext>
            </a:extLst>
          </p:cNvPr>
          <p:cNvSpPr/>
          <p:nvPr/>
        </p:nvSpPr>
        <p:spPr>
          <a:xfrm>
            <a:off x="9649098" y="3080322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ube 194">
            <a:extLst>
              <a:ext uri="{FF2B5EF4-FFF2-40B4-BE49-F238E27FC236}">
                <a16:creationId xmlns:a16="http://schemas.microsoft.com/office/drawing/2014/main" id="{6268CECE-C606-44E9-85E6-85486F53AB81}"/>
              </a:ext>
            </a:extLst>
          </p:cNvPr>
          <p:cNvSpPr/>
          <p:nvPr/>
        </p:nvSpPr>
        <p:spPr>
          <a:xfrm>
            <a:off x="2643049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ube 195">
            <a:extLst>
              <a:ext uri="{FF2B5EF4-FFF2-40B4-BE49-F238E27FC236}">
                <a16:creationId xmlns:a16="http://schemas.microsoft.com/office/drawing/2014/main" id="{DB1A4E48-729B-4E6E-936F-36CF3A1C0C5E}"/>
              </a:ext>
            </a:extLst>
          </p:cNvPr>
          <p:cNvSpPr/>
          <p:nvPr/>
        </p:nvSpPr>
        <p:spPr>
          <a:xfrm>
            <a:off x="3357151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ube 196">
            <a:extLst>
              <a:ext uri="{FF2B5EF4-FFF2-40B4-BE49-F238E27FC236}">
                <a16:creationId xmlns:a16="http://schemas.microsoft.com/office/drawing/2014/main" id="{1745F785-DDE9-4EE7-92B4-E6BB3091E7CF}"/>
              </a:ext>
            </a:extLst>
          </p:cNvPr>
          <p:cNvSpPr/>
          <p:nvPr/>
        </p:nvSpPr>
        <p:spPr>
          <a:xfrm>
            <a:off x="4071253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be 197">
            <a:extLst>
              <a:ext uri="{FF2B5EF4-FFF2-40B4-BE49-F238E27FC236}">
                <a16:creationId xmlns:a16="http://schemas.microsoft.com/office/drawing/2014/main" id="{877ED339-0B12-450F-8EEF-AA3C1A1097E4}"/>
              </a:ext>
            </a:extLst>
          </p:cNvPr>
          <p:cNvSpPr/>
          <p:nvPr/>
        </p:nvSpPr>
        <p:spPr>
          <a:xfrm>
            <a:off x="2399210" y="1909020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be 198">
            <a:extLst>
              <a:ext uri="{FF2B5EF4-FFF2-40B4-BE49-F238E27FC236}">
                <a16:creationId xmlns:a16="http://schemas.microsoft.com/office/drawing/2014/main" id="{A641BD64-7DBC-4E15-85A1-DE4759CDA7AC}"/>
              </a:ext>
            </a:extLst>
          </p:cNvPr>
          <p:cNvSpPr/>
          <p:nvPr/>
        </p:nvSpPr>
        <p:spPr>
          <a:xfrm>
            <a:off x="3113312" y="1909020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ube 199">
            <a:extLst>
              <a:ext uri="{FF2B5EF4-FFF2-40B4-BE49-F238E27FC236}">
                <a16:creationId xmlns:a16="http://schemas.microsoft.com/office/drawing/2014/main" id="{BBE35468-62A8-481D-BB2C-C2E6C3480C6D}"/>
              </a:ext>
            </a:extLst>
          </p:cNvPr>
          <p:cNvSpPr/>
          <p:nvPr/>
        </p:nvSpPr>
        <p:spPr>
          <a:xfrm>
            <a:off x="3827414" y="1909020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Cube 200">
            <a:extLst>
              <a:ext uri="{FF2B5EF4-FFF2-40B4-BE49-F238E27FC236}">
                <a16:creationId xmlns:a16="http://schemas.microsoft.com/office/drawing/2014/main" id="{B5C2CDAE-99B3-4F9F-A561-260A833EE2E7}"/>
              </a:ext>
            </a:extLst>
          </p:cNvPr>
          <p:cNvSpPr/>
          <p:nvPr/>
        </p:nvSpPr>
        <p:spPr>
          <a:xfrm>
            <a:off x="2643049" y="97720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Cube 201">
            <a:extLst>
              <a:ext uri="{FF2B5EF4-FFF2-40B4-BE49-F238E27FC236}">
                <a16:creationId xmlns:a16="http://schemas.microsoft.com/office/drawing/2014/main" id="{B114F51B-4F41-4AA5-9470-F49327598A1E}"/>
              </a:ext>
            </a:extLst>
          </p:cNvPr>
          <p:cNvSpPr/>
          <p:nvPr/>
        </p:nvSpPr>
        <p:spPr>
          <a:xfrm>
            <a:off x="3357151" y="97720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Cube 202">
            <a:extLst>
              <a:ext uri="{FF2B5EF4-FFF2-40B4-BE49-F238E27FC236}">
                <a16:creationId xmlns:a16="http://schemas.microsoft.com/office/drawing/2014/main" id="{98545353-B1B7-4E9F-A6A4-CE225FC5ABC5}"/>
              </a:ext>
            </a:extLst>
          </p:cNvPr>
          <p:cNvSpPr/>
          <p:nvPr/>
        </p:nvSpPr>
        <p:spPr>
          <a:xfrm>
            <a:off x="4071253" y="97720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>
            <a:extLst>
              <a:ext uri="{FF2B5EF4-FFF2-40B4-BE49-F238E27FC236}">
                <a16:creationId xmlns:a16="http://schemas.microsoft.com/office/drawing/2014/main" id="{DEC94F9C-71D4-4BF6-8A3B-DA949C428830}"/>
              </a:ext>
            </a:extLst>
          </p:cNvPr>
          <p:cNvSpPr/>
          <p:nvPr/>
        </p:nvSpPr>
        <p:spPr>
          <a:xfrm>
            <a:off x="2399210" y="120798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>
            <a:extLst>
              <a:ext uri="{FF2B5EF4-FFF2-40B4-BE49-F238E27FC236}">
                <a16:creationId xmlns:a16="http://schemas.microsoft.com/office/drawing/2014/main" id="{A97EE235-4A3F-4AC6-BF7C-C5B473C3DB98}"/>
              </a:ext>
            </a:extLst>
          </p:cNvPr>
          <p:cNvSpPr/>
          <p:nvPr/>
        </p:nvSpPr>
        <p:spPr>
          <a:xfrm>
            <a:off x="3113312" y="120798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>
            <a:extLst>
              <a:ext uri="{FF2B5EF4-FFF2-40B4-BE49-F238E27FC236}">
                <a16:creationId xmlns:a16="http://schemas.microsoft.com/office/drawing/2014/main" id="{0E710D01-35D7-4840-9E85-055DA107E0ED}"/>
              </a:ext>
            </a:extLst>
          </p:cNvPr>
          <p:cNvSpPr/>
          <p:nvPr/>
        </p:nvSpPr>
        <p:spPr>
          <a:xfrm>
            <a:off x="3827414" y="120798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>
            <a:extLst>
              <a:ext uri="{FF2B5EF4-FFF2-40B4-BE49-F238E27FC236}">
                <a16:creationId xmlns:a16="http://schemas.microsoft.com/office/drawing/2014/main" id="{5B951E3A-F6BF-4974-9CAD-A074F20752AF}"/>
              </a:ext>
            </a:extLst>
          </p:cNvPr>
          <p:cNvSpPr/>
          <p:nvPr/>
        </p:nvSpPr>
        <p:spPr>
          <a:xfrm>
            <a:off x="2155371" y="2148507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ube 207">
            <a:extLst>
              <a:ext uri="{FF2B5EF4-FFF2-40B4-BE49-F238E27FC236}">
                <a16:creationId xmlns:a16="http://schemas.microsoft.com/office/drawing/2014/main" id="{FF90FCBB-BBF6-4330-BD12-2CA3EF8ECC0D}"/>
              </a:ext>
            </a:extLst>
          </p:cNvPr>
          <p:cNvSpPr/>
          <p:nvPr/>
        </p:nvSpPr>
        <p:spPr>
          <a:xfrm>
            <a:off x="2869473" y="2148507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Cube 208">
            <a:extLst>
              <a:ext uri="{FF2B5EF4-FFF2-40B4-BE49-F238E27FC236}">
                <a16:creationId xmlns:a16="http://schemas.microsoft.com/office/drawing/2014/main" id="{621723B0-2B75-44DD-B881-1FFE64DA5449}"/>
              </a:ext>
            </a:extLst>
          </p:cNvPr>
          <p:cNvSpPr/>
          <p:nvPr/>
        </p:nvSpPr>
        <p:spPr>
          <a:xfrm>
            <a:off x="3583575" y="2148507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Cube 209">
            <a:extLst>
              <a:ext uri="{FF2B5EF4-FFF2-40B4-BE49-F238E27FC236}">
                <a16:creationId xmlns:a16="http://schemas.microsoft.com/office/drawing/2014/main" id="{C3F34BEC-2D31-413D-96F2-40EB30ABA5E0}"/>
              </a:ext>
            </a:extLst>
          </p:cNvPr>
          <p:cNvSpPr/>
          <p:nvPr/>
        </p:nvSpPr>
        <p:spPr>
          <a:xfrm>
            <a:off x="1911532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ube 210">
            <a:extLst>
              <a:ext uri="{FF2B5EF4-FFF2-40B4-BE49-F238E27FC236}">
                <a16:creationId xmlns:a16="http://schemas.microsoft.com/office/drawing/2014/main" id="{382C3508-7836-4093-9EA7-D08496752E8F}"/>
              </a:ext>
            </a:extLst>
          </p:cNvPr>
          <p:cNvSpPr/>
          <p:nvPr/>
        </p:nvSpPr>
        <p:spPr>
          <a:xfrm>
            <a:off x="2625634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Cube 211">
            <a:extLst>
              <a:ext uri="{FF2B5EF4-FFF2-40B4-BE49-F238E27FC236}">
                <a16:creationId xmlns:a16="http://schemas.microsoft.com/office/drawing/2014/main" id="{0399DF5E-5D1E-4A85-A912-80FE730BFAC4}"/>
              </a:ext>
            </a:extLst>
          </p:cNvPr>
          <p:cNvSpPr/>
          <p:nvPr/>
        </p:nvSpPr>
        <p:spPr>
          <a:xfrm>
            <a:off x="3339736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Cube 212">
            <a:extLst>
              <a:ext uri="{FF2B5EF4-FFF2-40B4-BE49-F238E27FC236}">
                <a16:creationId xmlns:a16="http://schemas.microsoft.com/office/drawing/2014/main" id="{2417641E-ADB4-4105-9C77-49570C92E604}"/>
              </a:ext>
            </a:extLst>
          </p:cNvPr>
          <p:cNvSpPr/>
          <p:nvPr/>
        </p:nvSpPr>
        <p:spPr>
          <a:xfrm>
            <a:off x="2155371" y="144746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ube 213">
            <a:extLst>
              <a:ext uri="{FF2B5EF4-FFF2-40B4-BE49-F238E27FC236}">
                <a16:creationId xmlns:a16="http://schemas.microsoft.com/office/drawing/2014/main" id="{12BF3D9E-C977-471F-8465-2AF70739123B}"/>
              </a:ext>
            </a:extLst>
          </p:cNvPr>
          <p:cNvSpPr/>
          <p:nvPr/>
        </p:nvSpPr>
        <p:spPr>
          <a:xfrm>
            <a:off x="2869473" y="144746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Cube 214">
            <a:extLst>
              <a:ext uri="{FF2B5EF4-FFF2-40B4-BE49-F238E27FC236}">
                <a16:creationId xmlns:a16="http://schemas.microsoft.com/office/drawing/2014/main" id="{06DD7A79-5123-40E3-BCB7-58DD36686950}"/>
              </a:ext>
            </a:extLst>
          </p:cNvPr>
          <p:cNvSpPr/>
          <p:nvPr/>
        </p:nvSpPr>
        <p:spPr>
          <a:xfrm>
            <a:off x="3583575" y="144746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Cube 215">
            <a:extLst>
              <a:ext uri="{FF2B5EF4-FFF2-40B4-BE49-F238E27FC236}">
                <a16:creationId xmlns:a16="http://schemas.microsoft.com/office/drawing/2014/main" id="{AB2488CD-3CDA-4870-A3D4-305457670FB4}"/>
              </a:ext>
            </a:extLst>
          </p:cNvPr>
          <p:cNvSpPr/>
          <p:nvPr/>
        </p:nvSpPr>
        <p:spPr>
          <a:xfrm>
            <a:off x="1911532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ube 216">
            <a:extLst>
              <a:ext uri="{FF2B5EF4-FFF2-40B4-BE49-F238E27FC236}">
                <a16:creationId xmlns:a16="http://schemas.microsoft.com/office/drawing/2014/main" id="{5069FBC3-251E-4FF7-B950-4F15891766C1}"/>
              </a:ext>
            </a:extLst>
          </p:cNvPr>
          <p:cNvSpPr/>
          <p:nvPr/>
        </p:nvSpPr>
        <p:spPr>
          <a:xfrm>
            <a:off x="2625634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Cube 217">
            <a:extLst>
              <a:ext uri="{FF2B5EF4-FFF2-40B4-BE49-F238E27FC236}">
                <a16:creationId xmlns:a16="http://schemas.microsoft.com/office/drawing/2014/main" id="{3E21CC4C-F124-48FF-85B0-B4E524515C5B}"/>
              </a:ext>
            </a:extLst>
          </p:cNvPr>
          <p:cNvSpPr/>
          <p:nvPr/>
        </p:nvSpPr>
        <p:spPr>
          <a:xfrm>
            <a:off x="3339736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ube 218">
            <a:extLst>
              <a:ext uri="{FF2B5EF4-FFF2-40B4-BE49-F238E27FC236}">
                <a16:creationId xmlns:a16="http://schemas.microsoft.com/office/drawing/2014/main" id="{CDE5A106-213B-448C-A815-BDF3F0541885}"/>
              </a:ext>
            </a:extLst>
          </p:cNvPr>
          <p:cNvSpPr/>
          <p:nvPr/>
        </p:nvSpPr>
        <p:spPr>
          <a:xfrm>
            <a:off x="4741815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Cube 219">
            <a:extLst>
              <a:ext uri="{FF2B5EF4-FFF2-40B4-BE49-F238E27FC236}">
                <a16:creationId xmlns:a16="http://schemas.microsoft.com/office/drawing/2014/main" id="{B50E20D2-40BB-45D1-AC90-4F2DABCA1546}"/>
              </a:ext>
            </a:extLst>
          </p:cNvPr>
          <p:cNvSpPr/>
          <p:nvPr/>
        </p:nvSpPr>
        <p:spPr>
          <a:xfrm>
            <a:off x="5455917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Cube 220">
            <a:extLst>
              <a:ext uri="{FF2B5EF4-FFF2-40B4-BE49-F238E27FC236}">
                <a16:creationId xmlns:a16="http://schemas.microsoft.com/office/drawing/2014/main" id="{1C5F91B6-BB5C-4B79-905C-76C592B66234}"/>
              </a:ext>
            </a:extLst>
          </p:cNvPr>
          <p:cNvSpPr/>
          <p:nvPr/>
        </p:nvSpPr>
        <p:spPr>
          <a:xfrm>
            <a:off x="6170019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Cube 221">
            <a:extLst>
              <a:ext uri="{FF2B5EF4-FFF2-40B4-BE49-F238E27FC236}">
                <a16:creationId xmlns:a16="http://schemas.microsoft.com/office/drawing/2014/main" id="{278981D0-4B48-442A-A64A-66D3F52CB82E}"/>
              </a:ext>
            </a:extLst>
          </p:cNvPr>
          <p:cNvSpPr/>
          <p:nvPr/>
        </p:nvSpPr>
        <p:spPr>
          <a:xfrm>
            <a:off x="4497976" y="1909020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Cube 222">
            <a:extLst>
              <a:ext uri="{FF2B5EF4-FFF2-40B4-BE49-F238E27FC236}">
                <a16:creationId xmlns:a16="http://schemas.microsoft.com/office/drawing/2014/main" id="{51D0A32C-0BF4-483A-B503-68D6B29BD942}"/>
              </a:ext>
            </a:extLst>
          </p:cNvPr>
          <p:cNvSpPr/>
          <p:nvPr/>
        </p:nvSpPr>
        <p:spPr>
          <a:xfrm>
            <a:off x="5212078" y="1909020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Cube 223">
            <a:extLst>
              <a:ext uri="{FF2B5EF4-FFF2-40B4-BE49-F238E27FC236}">
                <a16:creationId xmlns:a16="http://schemas.microsoft.com/office/drawing/2014/main" id="{2634831A-58A2-4AFB-8886-7D0E96CAF30E}"/>
              </a:ext>
            </a:extLst>
          </p:cNvPr>
          <p:cNvSpPr/>
          <p:nvPr/>
        </p:nvSpPr>
        <p:spPr>
          <a:xfrm>
            <a:off x="5926180" y="1909020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ube 224">
            <a:extLst>
              <a:ext uri="{FF2B5EF4-FFF2-40B4-BE49-F238E27FC236}">
                <a16:creationId xmlns:a16="http://schemas.microsoft.com/office/drawing/2014/main" id="{121C97CC-B563-4586-808C-62BFAE54CAD5}"/>
              </a:ext>
            </a:extLst>
          </p:cNvPr>
          <p:cNvSpPr/>
          <p:nvPr/>
        </p:nvSpPr>
        <p:spPr>
          <a:xfrm>
            <a:off x="4741815" y="97720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ube 225">
            <a:extLst>
              <a:ext uri="{FF2B5EF4-FFF2-40B4-BE49-F238E27FC236}">
                <a16:creationId xmlns:a16="http://schemas.microsoft.com/office/drawing/2014/main" id="{D776EB6E-4C87-4561-B593-33225BBFAF1C}"/>
              </a:ext>
            </a:extLst>
          </p:cNvPr>
          <p:cNvSpPr/>
          <p:nvPr/>
        </p:nvSpPr>
        <p:spPr>
          <a:xfrm>
            <a:off x="5455917" y="97720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Cube 226">
            <a:extLst>
              <a:ext uri="{FF2B5EF4-FFF2-40B4-BE49-F238E27FC236}">
                <a16:creationId xmlns:a16="http://schemas.microsoft.com/office/drawing/2014/main" id="{FC41B942-25B2-495B-9F6B-BD955E568D99}"/>
              </a:ext>
            </a:extLst>
          </p:cNvPr>
          <p:cNvSpPr/>
          <p:nvPr/>
        </p:nvSpPr>
        <p:spPr>
          <a:xfrm>
            <a:off x="6170019" y="97720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Cube 227">
            <a:extLst>
              <a:ext uri="{FF2B5EF4-FFF2-40B4-BE49-F238E27FC236}">
                <a16:creationId xmlns:a16="http://schemas.microsoft.com/office/drawing/2014/main" id="{6C4435EE-97EC-4D5E-803B-420982C8A71A}"/>
              </a:ext>
            </a:extLst>
          </p:cNvPr>
          <p:cNvSpPr/>
          <p:nvPr/>
        </p:nvSpPr>
        <p:spPr>
          <a:xfrm>
            <a:off x="4497976" y="120798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Cube 228">
            <a:extLst>
              <a:ext uri="{FF2B5EF4-FFF2-40B4-BE49-F238E27FC236}">
                <a16:creationId xmlns:a16="http://schemas.microsoft.com/office/drawing/2014/main" id="{53FD5B02-162B-43E2-823F-8EA8A2A6F35F}"/>
              </a:ext>
            </a:extLst>
          </p:cNvPr>
          <p:cNvSpPr/>
          <p:nvPr/>
        </p:nvSpPr>
        <p:spPr>
          <a:xfrm>
            <a:off x="5212078" y="120798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ube 229">
            <a:extLst>
              <a:ext uri="{FF2B5EF4-FFF2-40B4-BE49-F238E27FC236}">
                <a16:creationId xmlns:a16="http://schemas.microsoft.com/office/drawing/2014/main" id="{6493C2E7-351E-4D50-8A74-EC35C549DF15}"/>
              </a:ext>
            </a:extLst>
          </p:cNvPr>
          <p:cNvSpPr/>
          <p:nvPr/>
        </p:nvSpPr>
        <p:spPr>
          <a:xfrm>
            <a:off x="5926180" y="120798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ube 230">
            <a:extLst>
              <a:ext uri="{FF2B5EF4-FFF2-40B4-BE49-F238E27FC236}">
                <a16:creationId xmlns:a16="http://schemas.microsoft.com/office/drawing/2014/main" id="{5D4CDF31-40A6-4C97-9CEC-AFE74ED88969}"/>
              </a:ext>
            </a:extLst>
          </p:cNvPr>
          <p:cNvSpPr/>
          <p:nvPr/>
        </p:nvSpPr>
        <p:spPr>
          <a:xfrm>
            <a:off x="4254137" y="2148507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ube 231">
            <a:extLst>
              <a:ext uri="{FF2B5EF4-FFF2-40B4-BE49-F238E27FC236}">
                <a16:creationId xmlns:a16="http://schemas.microsoft.com/office/drawing/2014/main" id="{1EA1BC95-1DCD-4DC2-A45C-D735E6B592B6}"/>
              </a:ext>
            </a:extLst>
          </p:cNvPr>
          <p:cNvSpPr/>
          <p:nvPr/>
        </p:nvSpPr>
        <p:spPr>
          <a:xfrm>
            <a:off x="4968239" y="2148507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Cube 232">
            <a:extLst>
              <a:ext uri="{FF2B5EF4-FFF2-40B4-BE49-F238E27FC236}">
                <a16:creationId xmlns:a16="http://schemas.microsoft.com/office/drawing/2014/main" id="{2C8984A3-462C-4C58-82AC-2E20E2F169DD}"/>
              </a:ext>
            </a:extLst>
          </p:cNvPr>
          <p:cNvSpPr/>
          <p:nvPr/>
        </p:nvSpPr>
        <p:spPr>
          <a:xfrm>
            <a:off x="5682341" y="2148507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Cube 233">
            <a:extLst>
              <a:ext uri="{FF2B5EF4-FFF2-40B4-BE49-F238E27FC236}">
                <a16:creationId xmlns:a16="http://schemas.microsoft.com/office/drawing/2014/main" id="{F76B6FB6-B6DF-4630-B36B-8302FD579763}"/>
              </a:ext>
            </a:extLst>
          </p:cNvPr>
          <p:cNvSpPr/>
          <p:nvPr/>
        </p:nvSpPr>
        <p:spPr>
          <a:xfrm>
            <a:off x="4010298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Cube 234">
            <a:extLst>
              <a:ext uri="{FF2B5EF4-FFF2-40B4-BE49-F238E27FC236}">
                <a16:creationId xmlns:a16="http://schemas.microsoft.com/office/drawing/2014/main" id="{3E6AA364-5469-418F-8A5D-21422ECE738C}"/>
              </a:ext>
            </a:extLst>
          </p:cNvPr>
          <p:cNvSpPr/>
          <p:nvPr/>
        </p:nvSpPr>
        <p:spPr>
          <a:xfrm>
            <a:off x="4724400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Cube 235">
            <a:extLst>
              <a:ext uri="{FF2B5EF4-FFF2-40B4-BE49-F238E27FC236}">
                <a16:creationId xmlns:a16="http://schemas.microsoft.com/office/drawing/2014/main" id="{72D66923-524E-4774-9993-4362387D6422}"/>
              </a:ext>
            </a:extLst>
          </p:cNvPr>
          <p:cNvSpPr/>
          <p:nvPr/>
        </p:nvSpPr>
        <p:spPr>
          <a:xfrm>
            <a:off x="5438502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Cube 236">
            <a:extLst>
              <a:ext uri="{FF2B5EF4-FFF2-40B4-BE49-F238E27FC236}">
                <a16:creationId xmlns:a16="http://schemas.microsoft.com/office/drawing/2014/main" id="{3B5736E6-6C98-45DB-A2D9-8012B7308673}"/>
              </a:ext>
            </a:extLst>
          </p:cNvPr>
          <p:cNvSpPr/>
          <p:nvPr/>
        </p:nvSpPr>
        <p:spPr>
          <a:xfrm>
            <a:off x="4254137" y="144746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DDE326DF-0FB1-465F-8985-845417859059}"/>
              </a:ext>
            </a:extLst>
          </p:cNvPr>
          <p:cNvSpPr/>
          <p:nvPr/>
        </p:nvSpPr>
        <p:spPr>
          <a:xfrm>
            <a:off x="4968239" y="144746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Cube 238">
            <a:extLst>
              <a:ext uri="{FF2B5EF4-FFF2-40B4-BE49-F238E27FC236}">
                <a16:creationId xmlns:a16="http://schemas.microsoft.com/office/drawing/2014/main" id="{7011A494-E304-4827-AEA6-A7B6C2AF74F2}"/>
              </a:ext>
            </a:extLst>
          </p:cNvPr>
          <p:cNvSpPr/>
          <p:nvPr/>
        </p:nvSpPr>
        <p:spPr>
          <a:xfrm>
            <a:off x="5682341" y="144746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Cube 239">
            <a:extLst>
              <a:ext uri="{FF2B5EF4-FFF2-40B4-BE49-F238E27FC236}">
                <a16:creationId xmlns:a16="http://schemas.microsoft.com/office/drawing/2014/main" id="{2B9BAD39-6DB6-4D9A-9ADC-DDB525B5BFCC}"/>
              </a:ext>
            </a:extLst>
          </p:cNvPr>
          <p:cNvSpPr/>
          <p:nvPr/>
        </p:nvSpPr>
        <p:spPr>
          <a:xfrm>
            <a:off x="4010298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>
            <a:extLst>
              <a:ext uri="{FF2B5EF4-FFF2-40B4-BE49-F238E27FC236}">
                <a16:creationId xmlns:a16="http://schemas.microsoft.com/office/drawing/2014/main" id="{41F83D37-77F6-49FF-AAD6-08CABF5C3986}"/>
              </a:ext>
            </a:extLst>
          </p:cNvPr>
          <p:cNvSpPr/>
          <p:nvPr/>
        </p:nvSpPr>
        <p:spPr>
          <a:xfrm>
            <a:off x="4724400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Cube 241">
            <a:extLst>
              <a:ext uri="{FF2B5EF4-FFF2-40B4-BE49-F238E27FC236}">
                <a16:creationId xmlns:a16="http://schemas.microsoft.com/office/drawing/2014/main" id="{94D88DFF-5EC3-4BCC-A651-0424B3B7AD60}"/>
              </a:ext>
            </a:extLst>
          </p:cNvPr>
          <p:cNvSpPr/>
          <p:nvPr/>
        </p:nvSpPr>
        <p:spPr>
          <a:xfrm>
            <a:off x="5438502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Cube 242">
            <a:extLst>
              <a:ext uri="{FF2B5EF4-FFF2-40B4-BE49-F238E27FC236}">
                <a16:creationId xmlns:a16="http://schemas.microsoft.com/office/drawing/2014/main" id="{8A820AA0-FA1F-4A55-8C2A-3D49B8F43612}"/>
              </a:ext>
            </a:extLst>
          </p:cNvPr>
          <p:cNvSpPr/>
          <p:nvPr/>
        </p:nvSpPr>
        <p:spPr>
          <a:xfrm>
            <a:off x="6853645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Cube 243">
            <a:extLst>
              <a:ext uri="{FF2B5EF4-FFF2-40B4-BE49-F238E27FC236}">
                <a16:creationId xmlns:a16="http://schemas.microsoft.com/office/drawing/2014/main" id="{D5087EF1-08F7-4AE4-AA54-E38C1E6CA41A}"/>
              </a:ext>
            </a:extLst>
          </p:cNvPr>
          <p:cNvSpPr/>
          <p:nvPr/>
        </p:nvSpPr>
        <p:spPr>
          <a:xfrm>
            <a:off x="7567747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Cube 244">
            <a:extLst>
              <a:ext uri="{FF2B5EF4-FFF2-40B4-BE49-F238E27FC236}">
                <a16:creationId xmlns:a16="http://schemas.microsoft.com/office/drawing/2014/main" id="{2C031837-E8F1-41ED-B9B9-165BCF8F1668}"/>
              </a:ext>
            </a:extLst>
          </p:cNvPr>
          <p:cNvSpPr/>
          <p:nvPr/>
        </p:nvSpPr>
        <p:spPr>
          <a:xfrm>
            <a:off x="8281849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Cube 245">
            <a:extLst>
              <a:ext uri="{FF2B5EF4-FFF2-40B4-BE49-F238E27FC236}">
                <a16:creationId xmlns:a16="http://schemas.microsoft.com/office/drawing/2014/main" id="{C7567D0B-97BD-406D-B644-74FCA1A30D78}"/>
              </a:ext>
            </a:extLst>
          </p:cNvPr>
          <p:cNvSpPr/>
          <p:nvPr/>
        </p:nvSpPr>
        <p:spPr>
          <a:xfrm>
            <a:off x="6609806" y="1909020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Cube 246">
            <a:extLst>
              <a:ext uri="{FF2B5EF4-FFF2-40B4-BE49-F238E27FC236}">
                <a16:creationId xmlns:a16="http://schemas.microsoft.com/office/drawing/2014/main" id="{EA3E2D20-E259-4574-825C-B08354AA09D2}"/>
              </a:ext>
            </a:extLst>
          </p:cNvPr>
          <p:cNvSpPr/>
          <p:nvPr/>
        </p:nvSpPr>
        <p:spPr>
          <a:xfrm>
            <a:off x="7323908" y="1909020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Cube 247">
            <a:extLst>
              <a:ext uri="{FF2B5EF4-FFF2-40B4-BE49-F238E27FC236}">
                <a16:creationId xmlns:a16="http://schemas.microsoft.com/office/drawing/2014/main" id="{C40EFC68-92BA-4221-BF10-43E5A6E13E1C}"/>
              </a:ext>
            </a:extLst>
          </p:cNvPr>
          <p:cNvSpPr/>
          <p:nvPr/>
        </p:nvSpPr>
        <p:spPr>
          <a:xfrm>
            <a:off x="8038010" y="1909020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Cube 248">
            <a:extLst>
              <a:ext uri="{FF2B5EF4-FFF2-40B4-BE49-F238E27FC236}">
                <a16:creationId xmlns:a16="http://schemas.microsoft.com/office/drawing/2014/main" id="{C42FFD84-6A4E-476E-B3C3-A515202B264D}"/>
              </a:ext>
            </a:extLst>
          </p:cNvPr>
          <p:cNvSpPr/>
          <p:nvPr/>
        </p:nvSpPr>
        <p:spPr>
          <a:xfrm>
            <a:off x="6853645" y="97720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Cube 249">
            <a:extLst>
              <a:ext uri="{FF2B5EF4-FFF2-40B4-BE49-F238E27FC236}">
                <a16:creationId xmlns:a16="http://schemas.microsoft.com/office/drawing/2014/main" id="{130C703A-C0E6-4CEE-AB47-1B8F30A3AF52}"/>
              </a:ext>
            </a:extLst>
          </p:cNvPr>
          <p:cNvSpPr/>
          <p:nvPr/>
        </p:nvSpPr>
        <p:spPr>
          <a:xfrm>
            <a:off x="7567747" y="97720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Cube 250">
            <a:extLst>
              <a:ext uri="{FF2B5EF4-FFF2-40B4-BE49-F238E27FC236}">
                <a16:creationId xmlns:a16="http://schemas.microsoft.com/office/drawing/2014/main" id="{A9C4B67D-8F89-4782-A6A0-8BE1DC084747}"/>
              </a:ext>
            </a:extLst>
          </p:cNvPr>
          <p:cNvSpPr/>
          <p:nvPr/>
        </p:nvSpPr>
        <p:spPr>
          <a:xfrm>
            <a:off x="8281849" y="97720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Cube 251">
            <a:extLst>
              <a:ext uri="{FF2B5EF4-FFF2-40B4-BE49-F238E27FC236}">
                <a16:creationId xmlns:a16="http://schemas.microsoft.com/office/drawing/2014/main" id="{563F5F76-7C79-4D20-B554-18F9E61981D1}"/>
              </a:ext>
            </a:extLst>
          </p:cNvPr>
          <p:cNvSpPr/>
          <p:nvPr/>
        </p:nvSpPr>
        <p:spPr>
          <a:xfrm>
            <a:off x="6609806" y="120798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Cube 252">
            <a:extLst>
              <a:ext uri="{FF2B5EF4-FFF2-40B4-BE49-F238E27FC236}">
                <a16:creationId xmlns:a16="http://schemas.microsoft.com/office/drawing/2014/main" id="{3FB7C5EB-2722-4C7B-92E8-B246346F1345}"/>
              </a:ext>
            </a:extLst>
          </p:cNvPr>
          <p:cNvSpPr/>
          <p:nvPr/>
        </p:nvSpPr>
        <p:spPr>
          <a:xfrm>
            <a:off x="7323908" y="120798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Cube 253">
            <a:extLst>
              <a:ext uri="{FF2B5EF4-FFF2-40B4-BE49-F238E27FC236}">
                <a16:creationId xmlns:a16="http://schemas.microsoft.com/office/drawing/2014/main" id="{2A729A6A-1388-40F6-85B0-3ADBFCF8E4D9}"/>
              </a:ext>
            </a:extLst>
          </p:cNvPr>
          <p:cNvSpPr/>
          <p:nvPr/>
        </p:nvSpPr>
        <p:spPr>
          <a:xfrm>
            <a:off x="8038010" y="120798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Cube 254">
            <a:extLst>
              <a:ext uri="{FF2B5EF4-FFF2-40B4-BE49-F238E27FC236}">
                <a16:creationId xmlns:a16="http://schemas.microsoft.com/office/drawing/2014/main" id="{AE1B62CD-9B1D-442C-965B-96EDB993B199}"/>
              </a:ext>
            </a:extLst>
          </p:cNvPr>
          <p:cNvSpPr/>
          <p:nvPr/>
        </p:nvSpPr>
        <p:spPr>
          <a:xfrm>
            <a:off x="6365967" y="2148507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Cube 255">
            <a:extLst>
              <a:ext uri="{FF2B5EF4-FFF2-40B4-BE49-F238E27FC236}">
                <a16:creationId xmlns:a16="http://schemas.microsoft.com/office/drawing/2014/main" id="{D7A576DC-B2CD-49CA-9035-E91F71BD2AB9}"/>
              </a:ext>
            </a:extLst>
          </p:cNvPr>
          <p:cNvSpPr/>
          <p:nvPr/>
        </p:nvSpPr>
        <p:spPr>
          <a:xfrm>
            <a:off x="7080069" y="2148507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Cube 256">
            <a:extLst>
              <a:ext uri="{FF2B5EF4-FFF2-40B4-BE49-F238E27FC236}">
                <a16:creationId xmlns:a16="http://schemas.microsoft.com/office/drawing/2014/main" id="{23C6C7AD-ED11-4AFB-A55A-268D58EECDF0}"/>
              </a:ext>
            </a:extLst>
          </p:cNvPr>
          <p:cNvSpPr/>
          <p:nvPr/>
        </p:nvSpPr>
        <p:spPr>
          <a:xfrm>
            <a:off x="7794171" y="2148507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Cube 257">
            <a:extLst>
              <a:ext uri="{FF2B5EF4-FFF2-40B4-BE49-F238E27FC236}">
                <a16:creationId xmlns:a16="http://schemas.microsoft.com/office/drawing/2014/main" id="{566FE064-F376-4A84-A230-28131750E539}"/>
              </a:ext>
            </a:extLst>
          </p:cNvPr>
          <p:cNvSpPr/>
          <p:nvPr/>
        </p:nvSpPr>
        <p:spPr>
          <a:xfrm>
            <a:off x="6122128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Cube 258">
            <a:extLst>
              <a:ext uri="{FF2B5EF4-FFF2-40B4-BE49-F238E27FC236}">
                <a16:creationId xmlns:a16="http://schemas.microsoft.com/office/drawing/2014/main" id="{22CB0D74-9B18-4D8C-B1FC-0E6352F54279}"/>
              </a:ext>
            </a:extLst>
          </p:cNvPr>
          <p:cNvSpPr/>
          <p:nvPr/>
        </p:nvSpPr>
        <p:spPr>
          <a:xfrm>
            <a:off x="6836230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Cube 259">
            <a:extLst>
              <a:ext uri="{FF2B5EF4-FFF2-40B4-BE49-F238E27FC236}">
                <a16:creationId xmlns:a16="http://schemas.microsoft.com/office/drawing/2014/main" id="{E13CC99C-E21E-4B08-AF6B-A364076BA8E8}"/>
              </a:ext>
            </a:extLst>
          </p:cNvPr>
          <p:cNvSpPr/>
          <p:nvPr/>
        </p:nvSpPr>
        <p:spPr>
          <a:xfrm>
            <a:off x="7550332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ube 260">
            <a:extLst>
              <a:ext uri="{FF2B5EF4-FFF2-40B4-BE49-F238E27FC236}">
                <a16:creationId xmlns:a16="http://schemas.microsoft.com/office/drawing/2014/main" id="{E069E1DE-5D18-4E15-9EB0-AD8CEB8B9BAE}"/>
              </a:ext>
            </a:extLst>
          </p:cNvPr>
          <p:cNvSpPr/>
          <p:nvPr/>
        </p:nvSpPr>
        <p:spPr>
          <a:xfrm>
            <a:off x="6365967" y="144746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Cube 261">
            <a:extLst>
              <a:ext uri="{FF2B5EF4-FFF2-40B4-BE49-F238E27FC236}">
                <a16:creationId xmlns:a16="http://schemas.microsoft.com/office/drawing/2014/main" id="{31FE134C-8851-41FE-B8C0-44B875E34F7A}"/>
              </a:ext>
            </a:extLst>
          </p:cNvPr>
          <p:cNvSpPr/>
          <p:nvPr/>
        </p:nvSpPr>
        <p:spPr>
          <a:xfrm>
            <a:off x="7080069" y="144746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Cube 262">
            <a:extLst>
              <a:ext uri="{FF2B5EF4-FFF2-40B4-BE49-F238E27FC236}">
                <a16:creationId xmlns:a16="http://schemas.microsoft.com/office/drawing/2014/main" id="{8ACD3D99-0952-4D6A-BE44-D52FF643F6D6}"/>
              </a:ext>
            </a:extLst>
          </p:cNvPr>
          <p:cNvSpPr/>
          <p:nvPr/>
        </p:nvSpPr>
        <p:spPr>
          <a:xfrm>
            <a:off x="7794171" y="144746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Cube 263">
            <a:extLst>
              <a:ext uri="{FF2B5EF4-FFF2-40B4-BE49-F238E27FC236}">
                <a16:creationId xmlns:a16="http://schemas.microsoft.com/office/drawing/2014/main" id="{593B1611-CA0E-4A02-B9AA-217D9159BEF6}"/>
              </a:ext>
            </a:extLst>
          </p:cNvPr>
          <p:cNvSpPr/>
          <p:nvPr/>
        </p:nvSpPr>
        <p:spPr>
          <a:xfrm>
            <a:off x="6122128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Cube 264">
            <a:extLst>
              <a:ext uri="{FF2B5EF4-FFF2-40B4-BE49-F238E27FC236}">
                <a16:creationId xmlns:a16="http://schemas.microsoft.com/office/drawing/2014/main" id="{B8DFC5E1-2E08-49BC-9986-70CFC6EA9F0C}"/>
              </a:ext>
            </a:extLst>
          </p:cNvPr>
          <p:cNvSpPr/>
          <p:nvPr/>
        </p:nvSpPr>
        <p:spPr>
          <a:xfrm>
            <a:off x="6836230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Cube 265">
            <a:extLst>
              <a:ext uri="{FF2B5EF4-FFF2-40B4-BE49-F238E27FC236}">
                <a16:creationId xmlns:a16="http://schemas.microsoft.com/office/drawing/2014/main" id="{A713F85E-0FE2-4892-9547-E6A761C25FB0}"/>
              </a:ext>
            </a:extLst>
          </p:cNvPr>
          <p:cNvSpPr/>
          <p:nvPr/>
        </p:nvSpPr>
        <p:spPr>
          <a:xfrm>
            <a:off x="7550332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Cube 266">
            <a:extLst>
              <a:ext uri="{FF2B5EF4-FFF2-40B4-BE49-F238E27FC236}">
                <a16:creationId xmlns:a16="http://schemas.microsoft.com/office/drawing/2014/main" id="{E107DB36-6F0D-4895-AB9B-E9D182972E0B}"/>
              </a:ext>
            </a:extLst>
          </p:cNvPr>
          <p:cNvSpPr/>
          <p:nvPr/>
        </p:nvSpPr>
        <p:spPr>
          <a:xfrm>
            <a:off x="8952411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Cube 267">
            <a:extLst>
              <a:ext uri="{FF2B5EF4-FFF2-40B4-BE49-F238E27FC236}">
                <a16:creationId xmlns:a16="http://schemas.microsoft.com/office/drawing/2014/main" id="{CD5D37C4-09DD-4E95-BE2A-06281BF9F13A}"/>
              </a:ext>
            </a:extLst>
          </p:cNvPr>
          <p:cNvSpPr/>
          <p:nvPr/>
        </p:nvSpPr>
        <p:spPr>
          <a:xfrm>
            <a:off x="9666513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Cube 268">
            <a:extLst>
              <a:ext uri="{FF2B5EF4-FFF2-40B4-BE49-F238E27FC236}">
                <a16:creationId xmlns:a16="http://schemas.microsoft.com/office/drawing/2014/main" id="{B191C5AE-E94E-45CD-A2CB-B71B55C278D8}"/>
              </a:ext>
            </a:extLst>
          </p:cNvPr>
          <p:cNvSpPr/>
          <p:nvPr/>
        </p:nvSpPr>
        <p:spPr>
          <a:xfrm>
            <a:off x="10380615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Cube 269">
            <a:extLst>
              <a:ext uri="{FF2B5EF4-FFF2-40B4-BE49-F238E27FC236}">
                <a16:creationId xmlns:a16="http://schemas.microsoft.com/office/drawing/2014/main" id="{C9169308-E1A5-44A2-BFE6-6E5FB4FE6817}"/>
              </a:ext>
            </a:extLst>
          </p:cNvPr>
          <p:cNvSpPr/>
          <p:nvPr/>
        </p:nvSpPr>
        <p:spPr>
          <a:xfrm>
            <a:off x="8708572" y="1909020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Cube 270">
            <a:extLst>
              <a:ext uri="{FF2B5EF4-FFF2-40B4-BE49-F238E27FC236}">
                <a16:creationId xmlns:a16="http://schemas.microsoft.com/office/drawing/2014/main" id="{6BC278BA-615F-4F75-832C-2EACA8F929E6}"/>
              </a:ext>
            </a:extLst>
          </p:cNvPr>
          <p:cNvSpPr/>
          <p:nvPr/>
        </p:nvSpPr>
        <p:spPr>
          <a:xfrm>
            <a:off x="9422674" y="1909020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Cube 271">
            <a:extLst>
              <a:ext uri="{FF2B5EF4-FFF2-40B4-BE49-F238E27FC236}">
                <a16:creationId xmlns:a16="http://schemas.microsoft.com/office/drawing/2014/main" id="{368B6B88-2293-42CF-ACFC-6B78701B8E5D}"/>
              </a:ext>
            </a:extLst>
          </p:cNvPr>
          <p:cNvSpPr/>
          <p:nvPr/>
        </p:nvSpPr>
        <p:spPr>
          <a:xfrm>
            <a:off x="10136776" y="1909020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Cube 272">
            <a:extLst>
              <a:ext uri="{FF2B5EF4-FFF2-40B4-BE49-F238E27FC236}">
                <a16:creationId xmlns:a16="http://schemas.microsoft.com/office/drawing/2014/main" id="{E21A3D5C-9E6F-4F7A-893E-44C17B053B56}"/>
              </a:ext>
            </a:extLst>
          </p:cNvPr>
          <p:cNvSpPr/>
          <p:nvPr/>
        </p:nvSpPr>
        <p:spPr>
          <a:xfrm>
            <a:off x="8952411" y="97720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Cube 273">
            <a:extLst>
              <a:ext uri="{FF2B5EF4-FFF2-40B4-BE49-F238E27FC236}">
                <a16:creationId xmlns:a16="http://schemas.microsoft.com/office/drawing/2014/main" id="{D4E74A74-8963-45E4-81ED-D04556474C14}"/>
              </a:ext>
            </a:extLst>
          </p:cNvPr>
          <p:cNvSpPr/>
          <p:nvPr/>
        </p:nvSpPr>
        <p:spPr>
          <a:xfrm>
            <a:off x="9666513" y="97720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Cube 274" descr="fgghfg">
            <a:extLst>
              <a:ext uri="{FF2B5EF4-FFF2-40B4-BE49-F238E27FC236}">
                <a16:creationId xmlns:a16="http://schemas.microsoft.com/office/drawing/2014/main" id="{9C0FA456-83B0-4CE0-9C52-1571EB8A061E}"/>
              </a:ext>
            </a:extLst>
          </p:cNvPr>
          <p:cNvSpPr/>
          <p:nvPr/>
        </p:nvSpPr>
        <p:spPr>
          <a:xfrm>
            <a:off x="10380615" y="977205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Cube 275">
            <a:extLst>
              <a:ext uri="{FF2B5EF4-FFF2-40B4-BE49-F238E27FC236}">
                <a16:creationId xmlns:a16="http://schemas.microsoft.com/office/drawing/2014/main" id="{66326E72-CC2C-495A-9696-45F7B83C8EE2}"/>
              </a:ext>
            </a:extLst>
          </p:cNvPr>
          <p:cNvSpPr/>
          <p:nvPr/>
        </p:nvSpPr>
        <p:spPr>
          <a:xfrm>
            <a:off x="8708572" y="120798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Cube 276">
            <a:extLst>
              <a:ext uri="{FF2B5EF4-FFF2-40B4-BE49-F238E27FC236}">
                <a16:creationId xmlns:a16="http://schemas.microsoft.com/office/drawing/2014/main" id="{BB40A1F9-DDAF-4137-AED1-899AFA272A47}"/>
              </a:ext>
            </a:extLst>
          </p:cNvPr>
          <p:cNvSpPr/>
          <p:nvPr/>
        </p:nvSpPr>
        <p:spPr>
          <a:xfrm>
            <a:off x="9422674" y="120798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Cube 277">
            <a:extLst>
              <a:ext uri="{FF2B5EF4-FFF2-40B4-BE49-F238E27FC236}">
                <a16:creationId xmlns:a16="http://schemas.microsoft.com/office/drawing/2014/main" id="{D65446DF-446C-4D56-9B64-9D35F2043B3C}"/>
              </a:ext>
            </a:extLst>
          </p:cNvPr>
          <p:cNvSpPr/>
          <p:nvPr/>
        </p:nvSpPr>
        <p:spPr>
          <a:xfrm>
            <a:off x="10136776" y="1207981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Cube 278">
            <a:extLst>
              <a:ext uri="{FF2B5EF4-FFF2-40B4-BE49-F238E27FC236}">
                <a16:creationId xmlns:a16="http://schemas.microsoft.com/office/drawing/2014/main" id="{4A0C95FA-3258-4C9A-BBB4-F9B46F4E3FA7}"/>
              </a:ext>
            </a:extLst>
          </p:cNvPr>
          <p:cNvSpPr/>
          <p:nvPr/>
        </p:nvSpPr>
        <p:spPr>
          <a:xfrm>
            <a:off x="8464733" y="2148507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Cube 279">
            <a:extLst>
              <a:ext uri="{FF2B5EF4-FFF2-40B4-BE49-F238E27FC236}">
                <a16:creationId xmlns:a16="http://schemas.microsoft.com/office/drawing/2014/main" id="{F7267098-2352-4998-AA7B-7999F2754CC4}"/>
              </a:ext>
            </a:extLst>
          </p:cNvPr>
          <p:cNvSpPr/>
          <p:nvPr/>
        </p:nvSpPr>
        <p:spPr>
          <a:xfrm>
            <a:off x="9178835" y="2148507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Cube 280">
            <a:extLst>
              <a:ext uri="{FF2B5EF4-FFF2-40B4-BE49-F238E27FC236}">
                <a16:creationId xmlns:a16="http://schemas.microsoft.com/office/drawing/2014/main" id="{BCC655E7-C99E-41DB-AB30-AC715D500694}"/>
              </a:ext>
            </a:extLst>
          </p:cNvPr>
          <p:cNvSpPr/>
          <p:nvPr/>
        </p:nvSpPr>
        <p:spPr>
          <a:xfrm>
            <a:off x="9892937" y="2148507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Cube 281">
            <a:extLst>
              <a:ext uri="{FF2B5EF4-FFF2-40B4-BE49-F238E27FC236}">
                <a16:creationId xmlns:a16="http://schemas.microsoft.com/office/drawing/2014/main" id="{0DFDB8F7-560D-4A4F-AB51-1C94B2D0D98D}"/>
              </a:ext>
            </a:extLst>
          </p:cNvPr>
          <p:cNvSpPr/>
          <p:nvPr/>
        </p:nvSpPr>
        <p:spPr>
          <a:xfrm>
            <a:off x="8220894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Cube 282">
            <a:extLst>
              <a:ext uri="{FF2B5EF4-FFF2-40B4-BE49-F238E27FC236}">
                <a16:creationId xmlns:a16="http://schemas.microsoft.com/office/drawing/2014/main" id="{290012A4-D725-412C-8B85-D7C8CD9DE3E9}"/>
              </a:ext>
            </a:extLst>
          </p:cNvPr>
          <p:cNvSpPr/>
          <p:nvPr/>
        </p:nvSpPr>
        <p:spPr>
          <a:xfrm>
            <a:off x="8934996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Cube 283">
            <a:extLst>
              <a:ext uri="{FF2B5EF4-FFF2-40B4-BE49-F238E27FC236}">
                <a16:creationId xmlns:a16="http://schemas.microsoft.com/office/drawing/2014/main" id="{A416C535-8263-4A11-B8C1-8A7D5ABCAC50}"/>
              </a:ext>
            </a:extLst>
          </p:cNvPr>
          <p:cNvSpPr/>
          <p:nvPr/>
        </p:nvSpPr>
        <p:spPr>
          <a:xfrm>
            <a:off x="9649098" y="2379283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Cube 284">
            <a:extLst>
              <a:ext uri="{FF2B5EF4-FFF2-40B4-BE49-F238E27FC236}">
                <a16:creationId xmlns:a16="http://schemas.microsoft.com/office/drawing/2014/main" id="{6F27F281-E3D3-48AE-B1CF-13DA418064DC}"/>
              </a:ext>
            </a:extLst>
          </p:cNvPr>
          <p:cNvSpPr/>
          <p:nvPr/>
        </p:nvSpPr>
        <p:spPr>
          <a:xfrm>
            <a:off x="8464733" y="144746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ube 285">
            <a:extLst>
              <a:ext uri="{FF2B5EF4-FFF2-40B4-BE49-F238E27FC236}">
                <a16:creationId xmlns:a16="http://schemas.microsoft.com/office/drawing/2014/main" id="{CEBD1443-4540-4DD2-AD54-9FC5ED885A4A}"/>
              </a:ext>
            </a:extLst>
          </p:cNvPr>
          <p:cNvSpPr/>
          <p:nvPr/>
        </p:nvSpPr>
        <p:spPr>
          <a:xfrm>
            <a:off x="9178835" y="144746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Cube 286">
            <a:extLst>
              <a:ext uri="{FF2B5EF4-FFF2-40B4-BE49-F238E27FC236}">
                <a16:creationId xmlns:a16="http://schemas.microsoft.com/office/drawing/2014/main" id="{DFB3C4FE-B419-4A80-8B9E-3C7E2882D2BC}"/>
              </a:ext>
            </a:extLst>
          </p:cNvPr>
          <p:cNvSpPr/>
          <p:nvPr/>
        </p:nvSpPr>
        <p:spPr>
          <a:xfrm>
            <a:off x="9892937" y="1447468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Cube 287">
            <a:extLst>
              <a:ext uri="{FF2B5EF4-FFF2-40B4-BE49-F238E27FC236}">
                <a16:creationId xmlns:a16="http://schemas.microsoft.com/office/drawing/2014/main" id="{C28AB61B-D5C9-4822-BDAE-97BAF8A88053}"/>
              </a:ext>
            </a:extLst>
          </p:cNvPr>
          <p:cNvSpPr/>
          <p:nvPr/>
        </p:nvSpPr>
        <p:spPr>
          <a:xfrm>
            <a:off x="8220894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Cube 288">
            <a:extLst>
              <a:ext uri="{FF2B5EF4-FFF2-40B4-BE49-F238E27FC236}">
                <a16:creationId xmlns:a16="http://schemas.microsoft.com/office/drawing/2014/main" id="{6064C970-9246-4D61-BC4C-7F5FBB586184}"/>
              </a:ext>
            </a:extLst>
          </p:cNvPr>
          <p:cNvSpPr/>
          <p:nvPr/>
        </p:nvSpPr>
        <p:spPr>
          <a:xfrm>
            <a:off x="8934996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Cube 289">
            <a:extLst>
              <a:ext uri="{FF2B5EF4-FFF2-40B4-BE49-F238E27FC236}">
                <a16:creationId xmlns:a16="http://schemas.microsoft.com/office/drawing/2014/main" id="{715C2AC9-5E05-4315-928D-FF821BF7DD3A}"/>
              </a:ext>
            </a:extLst>
          </p:cNvPr>
          <p:cNvSpPr/>
          <p:nvPr/>
        </p:nvSpPr>
        <p:spPr>
          <a:xfrm>
            <a:off x="9649098" y="1678244"/>
            <a:ext cx="940526" cy="9405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E66F263-85B2-4274-8827-BE92B22A54FA}"/>
              </a:ext>
            </a:extLst>
          </p:cNvPr>
          <p:cNvSpPr txBox="1"/>
          <p:nvPr/>
        </p:nvSpPr>
        <p:spPr>
          <a:xfrm>
            <a:off x="1911532" y="4859383"/>
            <a:ext cx="71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Acc-X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BB8974C-C069-4EBF-8F55-EE4FA812A919}"/>
              </a:ext>
            </a:extLst>
          </p:cNvPr>
          <p:cNvSpPr txBox="1"/>
          <p:nvPr/>
        </p:nvSpPr>
        <p:spPr>
          <a:xfrm>
            <a:off x="2625634" y="4840123"/>
            <a:ext cx="71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Acc-Y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D32FCD4-8FA9-4664-A3E2-AD0924B4EBF9}"/>
              </a:ext>
            </a:extLst>
          </p:cNvPr>
          <p:cNvSpPr txBox="1"/>
          <p:nvPr/>
        </p:nvSpPr>
        <p:spPr>
          <a:xfrm>
            <a:off x="3339736" y="4859383"/>
            <a:ext cx="71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Acc-Z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9BAA92F-FC4D-437D-AF3C-1E0B50CCC25E}"/>
              </a:ext>
            </a:extLst>
          </p:cNvPr>
          <p:cNvSpPr txBox="1"/>
          <p:nvPr/>
        </p:nvSpPr>
        <p:spPr>
          <a:xfrm>
            <a:off x="4010298" y="4840122"/>
            <a:ext cx="71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LinAcc</a:t>
            </a:r>
            <a:r>
              <a:rPr lang="en-US" dirty="0"/>
              <a:t>-X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73923192-22D1-4E8B-B6B2-31176616203E}"/>
              </a:ext>
            </a:extLst>
          </p:cNvPr>
          <p:cNvSpPr txBox="1"/>
          <p:nvPr/>
        </p:nvSpPr>
        <p:spPr>
          <a:xfrm>
            <a:off x="6836230" y="4840122"/>
            <a:ext cx="71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Gyro-Y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F695863-5C2F-4779-8124-68A7300F15D5}"/>
              </a:ext>
            </a:extLst>
          </p:cNvPr>
          <p:cNvSpPr txBox="1"/>
          <p:nvPr/>
        </p:nvSpPr>
        <p:spPr>
          <a:xfrm>
            <a:off x="6139543" y="4859383"/>
            <a:ext cx="71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Gyro-X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2A13A7C1-0877-429C-B019-575329508F0D}"/>
              </a:ext>
            </a:extLst>
          </p:cNvPr>
          <p:cNvSpPr txBox="1"/>
          <p:nvPr/>
        </p:nvSpPr>
        <p:spPr>
          <a:xfrm>
            <a:off x="5434152" y="4840122"/>
            <a:ext cx="71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LinAcc</a:t>
            </a:r>
            <a:r>
              <a:rPr lang="en-US" dirty="0"/>
              <a:t>-Z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37054EA5-8068-4A2E-9861-60E060091756}"/>
              </a:ext>
            </a:extLst>
          </p:cNvPr>
          <p:cNvSpPr txBox="1"/>
          <p:nvPr/>
        </p:nvSpPr>
        <p:spPr>
          <a:xfrm>
            <a:off x="4715689" y="4859383"/>
            <a:ext cx="71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LinAcc</a:t>
            </a:r>
            <a:r>
              <a:rPr lang="en-US" dirty="0"/>
              <a:t>-Y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30CB3CAF-8E18-45F8-A928-FB34ADD25471}"/>
              </a:ext>
            </a:extLst>
          </p:cNvPr>
          <p:cNvSpPr txBox="1"/>
          <p:nvPr/>
        </p:nvSpPr>
        <p:spPr>
          <a:xfrm>
            <a:off x="7550332" y="4840122"/>
            <a:ext cx="71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Gyro-Z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072C221-6CFB-481C-BF3D-BFCE27B133CC}"/>
              </a:ext>
            </a:extLst>
          </p:cNvPr>
          <p:cNvSpPr txBox="1"/>
          <p:nvPr/>
        </p:nvSpPr>
        <p:spPr>
          <a:xfrm>
            <a:off x="8238308" y="4859383"/>
            <a:ext cx="71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RMS-A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69EAFC1-D1C4-484B-AF44-1A1B528D5DD4}"/>
              </a:ext>
            </a:extLst>
          </p:cNvPr>
          <p:cNvSpPr txBox="1"/>
          <p:nvPr/>
        </p:nvSpPr>
        <p:spPr>
          <a:xfrm>
            <a:off x="8926284" y="4859383"/>
            <a:ext cx="71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RMS-L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3C5930A-EA33-4D01-87F6-00B94C18F996}"/>
              </a:ext>
            </a:extLst>
          </p:cNvPr>
          <p:cNvSpPr txBox="1"/>
          <p:nvPr/>
        </p:nvSpPr>
        <p:spPr>
          <a:xfrm>
            <a:off x="9649098" y="4840121"/>
            <a:ext cx="71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RMS-G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A31041D-58AC-40D7-B7AA-0B595CC57DFB}"/>
              </a:ext>
            </a:extLst>
          </p:cNvPr>
          <p:cNvSpPr txBox="1"/>
          <p:nvPr/>
        </p:nvSpPr>
        <p:spPr>
          <a:xfrm>
            <a:off x="10458997" y="4564853"/>
            <a:ext cx="71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3CED5FA-7B0C-469A-8FE1-F4528F43A8A2}"/>
              </a:ext>
            </a:extLst>
          </p:cNvPr>
          <p:cNvSpPr txBox="1"/>
          <p:nvPr/>
        </p:nvSpPr>
        <p:spPr>
          <a:xfrm>
            <a:off x="10659302" y="4334077"/>
            <a:ext cx="71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9060246-E058-498A-8744-D4BDB888FCEF}"/>
              </a:ext>
            </a:extLst>
          </p:cNvPr>
          <p:cNvSpPr txBox="1"/>
          <p:nvPr/>
        </p:nvSpPr>
        <p:spPr>
          <a:xfrm>
            <a:off x="11308071" y="3750967"/>
            <a:ext cx="84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…128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6D1E240-2512-4762-BA54-BE8D0D7A4ADE}"/>
              </a:ext>
            </a:extLst>
          </p:cNvPr>
          <p:cNvSpPr txBox="1"/>
          <p:nvPr/>
        </p:nvSpPr>
        <p:spPr>
          <a:xfrm>
            <a:off x="10898771" y="4096850"/>
            <a:ext cx="71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09" name="Straight Arrow Connector 308" descr="sad&#10;">
            <a:extLst>
              <a:ext uri="{FF2B5EF4-FFF2-40B4-BE49-F238E27FC236}">
                <a16:creationId xmlns:a16="http://schemas.microsoft.com/office/drawing/2014/main" id="{649ECA4B-14D4-4D3D-A791-9EDAFF66A8EB}"/>
              </a:ext>
            </a:extLst>
          </p:cNvPr>
          <p:cNvCxnSpPr/>
          <p:nvPr/>
        </p:nvCxnSpPr>
        <p:spPr>
          <a:xfrm>
            <a:off x="1162590" y="4491111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C452D45D-CDA3-4872-8177-AC4E5A3B0FF3}"/>
              </a:ext>
            </a:extLst>
          </p:cNvPr>
          <p:cNvSpPr txBox="1"/>
          <p:nvPr/>
        </p:nvSpPr>
        <p:spPr>
          <a:xfrm>
            <a:off x="37011" y="4333894"/>
            <a:ext cx="1293223" cy="369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1</a:t>
            </a:r>
          </a:p>
        </p:txBody>
      </p:sp>
      <p:cxnSp>
        <p:nvCxnSpPr>
          <p:cNvPr id="311" name="Straight Arrow Connector 310" descr="sad&#10;">
            <a:extLst>
              <a:ext uri="{FF2B5EF4-FFF2-40B4-BE49-F238E27FC236}">
                <a16:creationId xmlns:a16="http://schemas.microsoft.com/office/drawing/2014/main" id="{C4663B6F-0543-4EA2-9192-FF959136C042}"/>
              </a:ext>
            </a:extLst>
          </p:cNvPr>
          <p:cNvCxnSpPr/>
          <p:nvPr/>
        </p:nvCxnSpPr>
        <p:spPr>
          <a:xfrm>
            <a:off x="1201774" y="3705290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7AF7C746-44FA-4810-86EC-43AB850C4D58}"/>
              </a:ext>
            </a:extLst>
          </p:cNvPr>
          <p:cNvSpPr txBox="1"/>
          <p:nvPr/>
        </p:nvSpPr>
        <p:spPr>
          <a:xfrm>
            <a:off x="76195" y="3548073"/>
            <a:ext cx="1293223" cy="369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2</a:t>
            </a:r>
          </a:p>
        </p:txBody>
      </p:sp>
      <p:cxnSp>
        <p:nvCxnSpPr>
          <p:cNvPr id="313" name="Straight Arrow Connector 312" descr="sad&#10;">
            <a:extLst>
              <a:ext uri="{FF2B5EF4-FFF2-40B4-BE49-F238E27FC236}">
                <a16:creationId xmlns:a16="http://schemas.microsoft.com/office/drawing/2014/main" id="{E9740A40-1990-410B-8A67-FF0788B6EAD2}"/>
              </a:ext>
            </a:extLst>
          </p:cNvPr>
          <p:cNvCxnSpPr/>
          <p:nvPr/>
        </p:nvCxnSpPr>
        <p:spPr>
          <a:xfrm>
            <a:off x="1234434" y="2996624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A2E8E41D-D260-4905-B3A8-D75AED8919B7}"/>
              </a:ext>
            </a:extLst>
          </p:cNvPr>
          <p:cNvSpPr txBox="1"/>
          <p:nvPr/>
        </p:nvSpPr>
        <p:spPr>
          <a:xfrm>
            <a:off x="108855" y="2839407"/>
            <a:ext cx="1293223" cy="369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3</a:t>
            </a:r>
          </a:p>
        </p:txBody>
      </p:sp>
      <p:cxnSp>
        <p:nvCxnSpPr>
          <p:cNvPr id="315" name="Straight Arrow Connector 314" descr="sad&#10;">
            <a:extLst>
              <a:ext uri="{FF2B5EF4-FFF2-40B4-BE49-F238E27FC236}">
                <a16:creationId xmlns:a16="http://schemas.microsoft.com/office/drawing/2014/main" id="{03995AFC-D670-4911-8CBF-98EC67399FAE}"/>
              </a:ext>
            </a:extLst>
          </p:cNvPr>
          <p:cNvCxnSpPr/>
          <p:nvPr/>
        </p:nvCxnSpPr>
        <p:spPr>
          <a:xfrm>
            <a:off x="1219196" y="2260531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8D46F696-B23A-4AE9-BA89-52D99D78E4AF}"/>
              </a:ext>
            </a:extLst>
          </p:cNvPr>
          <p:cNvSpPr txBox="1"/>
          <p:nvPr/>
        </p:nvSpPr>
        <p:spPr>
          <a:xfrm>
            <a:off x="0" y="2102072"/>
            <a:ext cx="1293223" cy="369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N</a:t>
            </a:r>
          </a:p>
        </p:txBody>
      </p:sp>
    </p:spTree>
    <p:extLst>
      <p:ext uri="{BB962C8B-B14F-4D97-AF65-F5344CB8AC3E}">
        <p14:creationId xmlns:p14="http://schemas.microsoft.com/office/powerpoint/2010/main" val="324571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C059652-BD8C-418D-B4B9-008854E1F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5055" y="394442"/>
            <a:ext cx="11341889" cy="47705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86D09B-6AE4-45D5-9540-045E029BB9AB}"/>
              </a:ext>
            </a:extLst>
          </p:cNvPr>
          <p:cNvSpPr/>
          <p:nvPr/>
        </p:nvSpPr>
        <p:spPr>
          <a:xfrm>
            <a:off x="8951006" y="4238619"/>
            <a:ext cx="474125" cy="45719"/>
          </a:xfrm>
          <a:prstGeom prst="rect">
            <a:avLst/>
          </a:prstGeom>
          <a:solidFill>
            <a:srgbClr val="CC6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894560-2F20-48D2-A977-1B94380F241F}"/>
              </a:ext>
            </a:extLst>
          </p:cNvPr>
          <p:cNvSpPr/>
          <p:nvPr/>
        </p:nvSpPr>
        <p:spPr>
          <a:xfrm>
            <a:off x="8951006" y="4478077"/>
            <a:ext cx="474125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78068-A795-49F9-9D64-EE7041D21263}"/>
              </a:ext>
            </a:extLst>
          </p:cNvPr>
          <p:cNvSpPr txBox="1"/>
          <p:nvPr/>
        </p:nvSpPr>
        <p:spPr>
          <a:xfrm>
            <a:off x="9535885" y="4114020"/>
            <a:ext cx="190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Training_acc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64606-853D-4F8D-8BC0-D1845E449B3A}"/>
              </a:ext>
            </a:extLst>
          </p:cNvPr>
          <p:cNvSpPr txBox="1"/>
          <p:nvPr/>
        </p:nvSpPr>
        <p:spPr>
          <a:xfrm>
            <a:off x="9535885" y="4385297"/>
            <a:ext cx="190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val_acc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715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662A3-CCC1-42A0-8752-B54120421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0115" y="348567"/>
            <a:ext cx="11451770" cy="481672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BBF2-929C-46B3-B80E-24F36EEECA79}"/>
              </a:ext>
            </a:extLst>
          </p:cNvPr>
          <p:cNvSpPr/>
          <p:nvPr/>
        </p:nvSpPr>
        <p:spPr>
          <a:xfrm>
            <a:off x="9335634" y="755190"/>
            <a:ext cx="474125" cy="45719"/>
          </a:xfrm>
          <a:prstGeom prst="rect">
            <a:avLst/>
          </a:prstGeom>
          <a:solidFill>
            <a:srgbClr val="CC6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50224-8AE3-42F2-958F-59EAEDA28BD2}"/>
              </a:ext>
            </a:extLst>
          </p:cNvPr>
          <p:cNvSpPr/>
          <p:nvPr/>
        </p:nvSpPr>
        <p:spPr>
          <a:xfrm>
            <a:off x="9335634" y="994648"/>
            <a:ext cx="474125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B8C9C-39B1-4AB0-9807-ADA505E1F843}"/>
              </a:ext>
            </a:extLst>
          </p:cNvPr>
          <p:cNvSpPr txBox="1"/>
          <p:nvPr/>
        </p:nvSpPr>
        <p:spPr>
          <a:xfrm>
            <a:off x="9920513" y="630591"/>
            <a:ext cx="190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Training_loss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B0DCE-9EED-4019-858C-3321B2AC728D}"/>
              </a:ext>
            </a:extLst>
          </p:cNvPr>
          <p:cNvSpPr txBox="1"/>
          <p:nvPr/>
        </p:nvSpPr>
        <p:spPr>
          <a:xfrm>
            <a:off x="9920513" y="901868"/>
            <a:ext cx="190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val_loss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080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7A7B440-8B23-456D-9C75-FE70C84BD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2" y="627743"/>
            <a:ext cx="11405416" cy="5602514"/>
          </a:xfrm>
        </p:spPr>
      </p:pic>
    </p:spTree>
    <p:extLst>
      <p:ext uri="{BB962C8B-B14F-4D97-AF65-F5344CB8AC3E}">
        <p14:creationId xmlns:p14="http://schemas.microsoft.com/office/powerpoint/2010/main" val="76880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02A7-2678-4567-8262-BD7D588C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E1BCC2-957F-4A57-B52A-19EEB19AF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102002"/>
              </p:ext>
            </p:extLst>
          </p:nvPr>
        </p:nvGraphicFramePr>
        <p:xfrm>
          <a:off x="1066800" y="2103438"/>
          <a:ext cx="10454640" cy="349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880">
                  <a:extLst>
                    <a:ext uri="{9D8B030D-6E8A-4147-A177-3AD203B41FA5}">
                      <a16:colId xmlns:a16="http://schemas.microsoft.com/office/drawing/2014/main" val="1596407397"/>
                    </a:ext>
                  </a:extLst>
                </a:gridCol>
                <a:gridCol w="3484880">
                  <a:extLst>
                    <a:ext uri="{9D8B030D-6E8A-4147-A177-3AD203B41FA5}">
                      <a16:colId xmlns:a16="http://schemas.microsoft.com/office/drawing/2014/main" val="1873660241"/>
                    </a:ext>
                  </a:extLst>
                </a:gridCol>
                <a:gridCol w="3484880">
                  <a:extLst>
                    <a:ext uri="{9D8B030D-6E8A-4147-A177-3AD203B41FA5}">
                      <a16:colId xmlns:a16="http://schemas.microsoft.com/office/drawing/2014/main" val="3383775129"/>
                    </a:ext>
                  </a:extLst>
                </a:gridCol>
              </a:tblGrid>
              <a:tr h="8738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data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39370"/>
                  </a:ext>
                </a:extLst>
              </a:tr>
              <a:tr h="87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70944"/>
                  </a:ext>
                </a:extLst>
              </a:tr>
              <a:tr h="87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86844"/>
                  </a:ext>
                </a:extLst>
              </a:tr>
              <a:tr h="87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23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71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0723FC-0CA0-48CE-AF1C-52020EEF13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9550" y="237744"/>
            <a:ext cx="7294299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86077C60-0CA9-40E3-8A8A-13234D15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dirty="0"/>
              <a:t>Android APP: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DF8EFED-60AB-4C9F-99F9-D1C639E21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867912"/>
          </a:xfrm>
        </p:spPr>
        <p:txBody>
          <a:bodyPr>
            <a:normAutofit/>
          </a:bodyPr>
          <a:lstStyle/>
          <a:p>
            <a:r>
              <a:rPr lang="en-US" dirty="0"/>
              <a:t>Take readings from Accelerometer and gyroscope data.</a:t>
            </a:r>
          </a:p>
          <a:p>
            <a:r>
              <a:rPr lang="en-US" dirty="0"/>
              <a:t>Do windowing on 50 Hz rate for 2.56s which result 128-time steps.</a:t>
            </a:r>
          </a:p>
          <a:p>
            <a:r>
              <a:rPr lang="en-US" dirty="0"/>
              <a:t>Calculate the features.</a:t>
            </a:r>
          </a:p>
          <a:p>
            <a:r>
              <a:rPr lang="en-US" dirty="0"/>
              <a:t>Use the above data as input to the RNN.</a:t>
            </a:r>
          </a:p>
          <a:p>
            <a:r>
              <a:rPr lang="en-US" dirty="0"/>
              <a:t>Output the probability for each movement. </a:t>
            </a:r>
          </a:p>
        </p:txBody>
      </p:sp>
    </p:spTree>
    <p:extLst>
      <p:ext uri="{BB962C8B-B14F-4D97-AF65-F5344CB8AC3E}">
        <p14:creationId xmlns:p14="http://schemas.microsoft.com/office/powerpoint/2010/main" val="322221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BB36-732A-40E9-AC7B-534109CA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Load the model to the phone: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B6558AA-384E-4FE4-914F-3B54DAE8D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481937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9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Human activity recognition</vt:lpstr>
      <vt:lpstr>Recurrent Neural Network Structure:</vt:lpstr>
      <vt:lpstr>PowerPoint Presentation</vt:lpstr>
      <vt:lpstr>PowerPoint Presentation</vt:lpstr>
      <vt:lpstr>PowerPoint Presentation</vt:lpstr>
      <vt:lpstr>PowerPoint Presentation</vt:lpstr>
      <vt:lpstr>Results:</vt:lpstr>
      <vt:lpstr>Android APP:</vt:lpstr>
      <vt:lpstr>Load the model to the phone: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2020-02-25T10:04:23Z</dcterms:created>
  <dcterms:modified xsi:type="dcterms:W3CDTF">2020-02-25T10:22:28Z</dcterms:modified>
</cp:coreProperties>
</file>