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C0655-58F5-4576-A990-886861146047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8A73-D745-497B-BBC2-85048291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3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C6F69-8DD6-49F5-B0A2-977620A2AEA0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6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5832-DA05-4C82-A353-A5A756F18388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2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10CED-3212-4FF5-949F-E986D505CABA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00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268DC-8EBA-4370-8DC3-D65522E43C37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2665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13B98-681B-4512-9F90-51F2924581E5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1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D35-D153-40D2-A9ED-CE747E76821B}" type="datetime1">
              <a:rPr lang="en-US" smtClean="0"/>
              <a:t>18-Jun-25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4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E94D-C091-4F91-B4BF-E57E370C256B}" type="datetime1">
              <a:rPr lang="en-US" smtClean="0"/>
              <a:t>18-Jun-25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2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619E-A6EC-4D57-B31D-85344B2BEC65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421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4B0CF-3BF5-4768-A29A-D7EE80870EF8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7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FD5-AA64-472F-BA8B-277D5DDD0098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57211-2DA1-475F-B065-73716B64C72F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2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B3F0F-3667-4DFA-B6EC-5B271637DFD0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8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DA80A-F936-48AD-B141-0303B5206E5A}" type="datetime1">
              <a:rPr lang="en-US" smtClean="0"/>
              <a:t>18-Jun-25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7E7C-6333-424E-8B7B-28F6CA7A39AB}" type="datetime1">
              <a:rPr lang="en-US" smtClean="0"/>
              <a:t>18-Jun-25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9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30131-6D44-4BD5-8F49-2029B07DAB12}" type="datetime1">
              <a:rPr lang="en-US" smtClean="0"/>
              <a:t>18-Jun-25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77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20492-910E-42BA-ABA2-DE249066831C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7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095C5-3D02-4BA9-9BF4-914EC9183AF7}" type="datetime1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74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47EA-666F-4F4F-849F-6C3D3BFE5080}" type="datetime1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52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846528"/>
            <a:ext cx="7773308" cy="2387600"/>
          </a:xfrm>
        </p:spPr>
        <p:txBody>
          <a:bodyPr>
            <a:normAutofit/>
          </a:bodyPr>
          <a:lstStyle/>
          <a:p>
            <a:r>
              <a:rPr lang="en-US" dirty="0"/>
              <a:t>Cash Book Application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234128"/>
            <a:ext cx="7773308" cy="1655762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Digital Finance Management Tool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by: 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AHMED NAAEM SAAD (23SP-006-CS)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ILSA KHAN (23SP-010-CS)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FARAZEEN SABIR (23SP-020-CS)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IKTISAB AHMED (23SP-035-CS)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SUFYAN YASIN (23SP-036-CS)</a:t>
            </a:r>
            <a:b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C8698-2E9D-9E47-14A1-8847949F2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2" y="1935922"/>
            <a:ext cx="7765322" cy="369513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What is the Cash Book Application?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user-friendly application that tracks daily income and </a:t>
            </a:r>
            <a:r>
              <a:rPr lang="en-US" sz="2400" dirty="0" err="1"/>
              <a:t>expenses.Provides</a:t>
            </a:r>
            <a:r>
              <a:rPr lang="en-US" sz="2400" dirty="0"/>
              <a:t> users with a clear overview of their financial status by recording each </a:t>
            </a:r>
            <a:r>
              <a:rPr lang="en-US" sz="2400" dirty="0" err="1"/>
              <a:t>transaction.Categorizes</a:t>
            </a:r>
            <a:r>
              <a:rPr lang="en-US" sz="2400" dirty="0"/>
              <a:t> transactions into groups like Food, Rent, Salary, Bills, </a:t>
            </a:r>
            <a:r>
              <a:rPr lang="en-US" sz="2400" dirty="0" err="1"/>
              <a:t>etc.Allows</a:t>
            </a:r>
            <a:r>
              <a:rPr lang="en-US" sz="2400" dirty="0"/>
              <a:t> users to view their financial data in the form of </a:t>
            </a:r>
            <a:r>
              <a:rPr lang="en-US" sz="2400" dirty="0" err="1"/>
              <a:t>reports.Includes</a:t>
            </a:r>
            <a:r>
              <a:rPr lang="en-US" sz="2400" dirty="0"/>
              <a:t> a feature to export data in CSV format for further analysis in Excel or other spreadsheet tools.</a:t>
            </a: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1087F-04C2-A5A7-7FB9-F9ABE82E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2" y="1801011"/>
            <a:ext cx="7765322" cy="3695136"/>
          </a:xfrm>
        </p:spPr>
        <p:txBody>
          <a:bodyPr>
            <a:noAutofit/>
          </a:bodyPr>
          <a:lstStyle/>
          <a:p>
            <a:r>
              <a:rPr lang="en-US" sz="2100" dirty="0"/>
              <a:t>Traditional manual cash books are time-consuming and prone to errors.</a:t>
            </a:r>
          </a:p>
          <a:p>
            <a:r>
              <a:rPr lang="en-US" sz="2100" dirty="0"/>
              <a:t>Maintaining a proper transaction record is difficult.</a:t>
            </a:r>
          </a:p>
          <a:p>
            <a:r>
              <a:rPr lang="en-US" sz="2100" dirty="0"/>
              <a:t>Creating financial reports manually is tedious.</a:t>
            </a:r>
          </a:p>
          <a:p>
            <a:r>
              <a:rPr lang="en-US" sz="2100" dirty="0"/>
              <a:t>Individuals and small businesses need a system that can easily manage daily transactions and provide a financial overview.</a:t>
            </a:r>
          </a:p>
          <a:p>
            <a:r>
              <a:rPr lang="en-US" sz="2100" dirty="0"/>
              <a:t>Manual data entry increases the chances of data loss and calculation errors, which affects sound financial decision-making.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679BA-5EDD-52C4-8F2B-1E5F9620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277496"/>
            <a:ext cx="7765321" cy="1326321"/>
          </a:xfrm>
        </p:spPr>
        <p:txBody>
          <a:bodyPr/>
          <a:lstStyle/>
          <a:p>
            <a:r>
              <a:rPr dirty="0"/>
              <a:t>Application </a:t>
            </a:r>
            <a:r>
              <a:rPr lang="en-US" dirty="0"/>
              <a:t>objectives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D6FAF-DA6A-1C54-A08E-B8AA215D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4D0F40E7-7A70-957F-C917-1F391C2C9155}"/>
              </a:ext>
            </a:extLst>
          </p:cNvPr>
          <p:cNvSpPr/>
          <p:nvPr/>
        </p:nvSpPr>
        <p:spPr>
          <a:xfrm rot="5400000">
            <a:off x="500939" y="1861249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E4AA95AF-64FB-CB87-0BEE-E2CDB5C1F301}"/>
              </a:ext>
            </a:extLst>
          </p:cNvPr>
          <p:cNvSpPr/>
          <p:nvPr/>
        </p:nvSpPr>
        <p:spPr>
          <a:xfrm rot="5400000">
            <a:off x="4638224" y="1831269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340F3CEA-3C2D-E077-C9D7-32EDA4A87CD8}"/>
              </a:ext>
            </a:extLst>
          </p:cNvPr>
          <p:cNvSpPr/>
          <p:nvPr/>
        </p:nvSpPr>
        <p:spPr>
          <a:xfrm rot="5400000">
            <a:off x="455968" y="3390246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BF391047-A77C-FCC4-B9A8-1524AC8ED754}"/>
              </a:ext>
            </a:extLst>
          </p:cNvPr>
          <p:cNvSpPr/>
          <p:nvPr/>
        </p:nvSpPr>
        <p:spPr>
          <a:xfrm rot="5400000">
            <a:off x="4593253" y="3360266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6612E238-DD70-AAC2-3F28-FAB1BA755BC9}"/>
              </a:ext>
            </a:extLst>
          </p:cNvPr>
          <p:cNvSpPr/>
          <p:nvPr/>
        </p:nvSpPr>
        <p:spPr>
          <a:xfrm rot="5400000">
            <a:off x="440978" y="5293997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A97FFA3-6B03-FF56-828B-8AB0B69DB988}"/>
              </a:ext>
            </a:extLst>
          </p:cNvPr>
          <p:cNvSpPr/>
          <p:nvPr/>
        </p:nvSpPr>
        <p:spPr>
          <a:xfrm rot="5400000">
            <a:off x="4578263" y="5264017"/>
            <a:ext cx="848504" cy="569626"/>
          </a:xfrm>
          <a:prstGeom prst="chevron">
            <a:avLst/>
          </a:prstGeom>
          <a:solidFill>
            <a:srgbClr val="002060"/>
          </a:solidFill>
          <a:ln>
            <a:solidFill>
              <a:srgbClr val="00206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8C8425-3FFA-5996-EF2E-2C73CDEAADA3}"/>
              </a:ext>
            </a:extLst>
          </p:cNvPr>
          <p:cNvSpPr txBox="1"/>
          <p:nvPr/>
        </p:nvSpPr>
        <p:spPr>
          <a:xfrm>
            <a:off x="768939" y="2014954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7CDFE-8C7D-0158-1C67-0B97777D3FE2}"/>
              </a:ext>
            </a:extLst>
          </p:cNvPr>
          <p:cNvSpPr txBox="1"/>
          <p:nvPr/>
        </p:nvSpPr>
        <p:spPr>
          <a:xfrm>
            <a:off x="4899874" y="1983204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F818B5-C4CC-1D2E-433B-043EB1656A72}"/>
              </a:ext>
            </a:extLst>
          </p:cNvPr>
          <p:cNvSpPr txBox="1"/>
          <p:nvPr/>
        </p:nvSpPr>
        <p:spPr>
          <a:xfrm>
            <a:off x="723968" y="3567581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DEDF4-672E-AB67-0E79-E6544348A7D7}"/>
              </a:ext>
            </a:extLst>
          </p:cNvPr>
          <p:cNvSpPr txBox="1"/>
          <p:nvPr/>
        </p:nvSpPr>
        <p:spPr>
          <a:xfrm>
            <a:off x="4854903" y="3539891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AF7B59-E9FD-9D82-7524-8C35818972EE}"/>
              </a:ext>
            </a:extLst>
          </p:cNvPr>
          <p:cNvSpPr txBox="1"/>
          <p:nvPr/>
        </p:nvSpPr>
        <p:spPr>
          <a:xfrm>
            <a:off x="704918" y="5456342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C4EF2B-0DEC-0643-73DE-774B6F52871A}"/>
              </a:ext>
            </a:extLst>
          </p:cNvPr>
          <p:cNvSpPr txBox="1"/>
          <p:nvPr/>
        </p:nvSpPr>
        <p:spPr>
          <a:xfrm>
            <a:off x="4848553" y="5443642"/>
            <a:ext cx="269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1F7A3B-1CB0-8BE1-A6D4-B010A33BAC27}"/>
              </a:ext>
            </a:extLst>
          </p:cNvPr>
          <p:cNvSpPr txBox="1"/>
          <p:nvPr/>
        </p:nvSpPr>
        <p:spPr>
          <a:xfrm>
            <a:off x="1374896" y="1600818"/>
            <a:ext cx="3017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Accurately maintain a daily record of income and expenses.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6CA0E3-EA29-A395-BBC7-CAE05D09BDAC}"/>
              </a:ext>
            </a:extLst>
          </p:cNvPr>
          <p:cNvSpPr txBox="1"/>
          <p:nvPr/>
        </p:nvSpPr>
        <p:spPr>
          <a:xfrm>
            <a:off x="1269965" y="3044117"/>
            <a:ext cx="3017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Generate financial reports such as monthly summaries and expense distributions.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B4F25-38C6-C9C6-3B1C-91F6A92E1FFA}"/>
              </a:ext>
            </a:extLst>
          </p:cNvPr>
          <p:cNvSpPr txBox="1"/>
          <p:nvPr/>
        </p:nvSpPr>
        <p:spPr>
          <a:xfrm>
            <a:off x="5482201" y="4842680"/>
            <a:ext cx="301722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Design a simple and interactive GUI so users can easily add/edit entries.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0E14B-DF56-B7BA-C55F-2AE193EB515C}"/>
              </a:ext>
            </a:extLst>
          </p:cNvPr>
          <p:cNvSpPr txBox="1"/>
          <p:nvPr/>
        </p:nvSpPr>
        <p:spPr>
          <a:xfrm>
            <a:off x="5482201" y="1541394"/>
            <a:ext cx="3017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Organize transactions under different categories.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0D22A-7724-6921-60BC-0DF002B74335}"/>
              </a:ext>
            </a:extLst>
          </p:cNvPr>
          <p:cNvSpPr txBox="1"/>
          <p:nvPr/>
        </p:nvSpPr>
        <p:spPr>
          <a:xfrm>
            <a:off x="5422241" y="3129815"/>
            <a:ext cx="3017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Export data in CSV format for compatibility with Excel.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9F26A-3446-63B1-9A3D-F50460CAAC3D}"/>
              </a:ext>
            </a:extLst>
          </p:cNvPr>
          <p:cNvSpPr txBox="1"/>
          <p:nvPr/>
        </p:nvSpPr>
        <p:spPr>
          <a:xfrm>
            <a:off x="1355706" y="5064082"/>
            <a:ext cx="3017222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effectLst>
                  <a:outerShdw blurRad="75057" dist="38100" dir="5400000" sy="-20000" rotWithShape="0">
                    <a:prstClr val="black">
                      <a:alpha val="25000"/>
                    </a:prstClr>
                  </a:outerShdw>
                </a:effectLst>
              </a:rPr>
              <a:t>Ensure the application is secure, reliable, and scalable.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0414" y="1863779"/>
            <a:ext cx="8218811" cy="418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Programming Language: Java</a:t>
            </a:r>
          </a:p>
          <a:p>
            <a:pPr marL="0" indent="0">
              <a:buNone/>
            </a:pPr>
            <a:r>
              <a:rPr lang="en-US" sz="2400" dirty="0"/>
              <a:t>Libraries &amp; Tools:</a:t>
            </a:r>
          </a:p>
          <a:p>
            <a:r>
              <a:rPr lang="en-US" sz="2400" dirty="0"/>
              <a:t>Swing Library: Used for designing the Graphical User Interface (GUI) including buttons, forms, tables, etc.</a:t>
            </a:r>
          </a:p>
          <a:p>
            <a:r>
              <a:rPr lang="en-US" sz="2400" dirty="0"/>
              <a:t>Apache POI: For exporting and importing Excel and CSV files.</a:t>
            </a:r>
          </a:p>
          <a:p>
            <a:r>
              <a:rPr lang="en-US" sz="2400" dirty="0"/>
              <a:t>Visual Studio code: IDEs for development.</a:t>
            </a:r>
          </a:p>
          <a:p>
            <a:r>
              <a:rPr lang="en-US" sz="2400" dirty="0"/>
              <a:t>JDK 11+: Java Development Kit.</a:t>
            </a:r>
            <a:endParaRPr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30A13-FD7C-3D99-8083-6D855CAAD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0A14DF-D771-675F-BE9F-18F6BE774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4" y="391202"/>
            <a:ext cx="925324" cy="1254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4DA67-9353-F190-25DC-8FBC9B8A5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434" y="387664"/>
            <a:ext cx="1651724" cy="16517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&amp; User Actions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18373"/>
            <a:ext cx="7765322" cy="3695136"/>
          </a:xfrm>
        </p:spPr>
        <p:txBody>
          <a:bodyPr>
            <a:noAutofit/>
          </a:bodyPr>
          <a:lstStyle/>
          <a:p>
            <a:r>
              <a:rPr lang="en-US" sz="2300" dirty="0"/>
              <a:t>Add Receipt: Enter daily income with amount, date, and category.</a:t>
            </a:r>
          </a:p>
          <a:p>
            <a:r>
              <a:rPr lang="en-US" sz="2300" dirty="0"/>
              <a:t>Add Payment: Enter daily expenses.</a:t>
            </a:r>
          </a:p>
          <a:p>
            <a:r>
              <a:rPr lang="en-US" sz="2300" dirty="0"/>
              <a:t>View Transactions: View the complete transaction list with options to filter by date, category, etc.</a:t>
            </a:r>
          </a:p>
          <a:p>
            <a:r>
              <a:rPr lang="en-US" sz="2300" dirty="0"/>
              <a:t>Export to CSV: Export financial data for analysis in </a:t>
            </a:r>
            <a:r>
              <a:rPr lang="en-US" sz="2300" dirty="0" err="1"/>
              <a:t>Excel.Summary</a:t>
            </a:r>
            <a:r>
              <a:rPr lang="en-US" sz="23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2321FA-8FB6-0CDC-B804-259611B0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FBD9EC-365F-4E3F-E1A1-EA08E0B3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105" y="4525781"/>
            <a:ext cx="6696819" cy="2300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2" y="200333"/>
            <a:ext cx="7765321" cy="1326321"/>
          </a:xfrm>
        </p:spPr>
        <p:txBody>
          <a:bodyPr/>
          <a:lstStyle/>
          <a:p>
            <a:r>
              <a:rPr lang="en-US" dirty="0"/>
              <a:t>GUI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3" y="1128009"/>
            <a:ext cx="7983170" cy="2300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Clean and simple design with clearly visible options: </a:t>
            </a:r>
          </a:p>
          <a:p>
            <a:r>
              <a:rPr lang="en-US" sz="1800" b="1" dirty="0"/>
              <a:t>Add Receipt, </a:t>
            </a:r>
          </a:p>
          <a:p>
            <a:r>
              <a:rPr lang="en-US" sz="1800" b="1" dirty="0"/>
              <a:t>Add Payment, </a:t>
            </a:r>
          </a:p>
          <a:p>
            <a:r>
              <a:rPr lang="en-US" sz="1800" b="1" dirty="0"/>
              <a:t>Export Data.</a:t>
            </a:r>
          </a:p>
          <a:p>
            <a:r>
              <a:rPr lang="en-US" sz="1800" b="1" dirty="0"/>
              <a:t>A transaction table displaying all entries with columns like Date, Description, Amount, Category, </a:t>
            </a:r>
            <a:r>
              <a:rPr lang="en-US" sz="1800" b="1" dirty="0" err="1"/>
              <a:t>Type.Buttons</a:t>
            </a:r>
            <a:r>
              <a:rPr lang="en-US" sz="1800" b="1" dirty="0"/>
              <a:t> for editing or deleting entries.</a:t>
            </a:r>
          </a:p>
          <a:p>
            <a:r>
              <a:rPr lang="en-US" sz="1800" b="1" dirty="0"/>
              <a:t>Export button for generating CSV files.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58DE1-5626-715B-DD8C-81EF9CD2D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334" y="424722"/>
            <a:ext cx="7765321" cy="1326321"/>
          </a:xfrm>
        </p:spPr>
        <p:txBody>
          <a:bodyPr/>
          <a:lstStyle/>
          <a:p>
            <a:r>
              <a:rPr dirty="0"/>
              <a:t>Conclusion</a:t>
            </a:r>
            <a:r>
              <a:rPr lang="en-US" dirty="0"/>
              <a:t> &amp; Future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333" y="1551452"/>
            <a:ext cx="7765322" cy="36951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Conclusion &amp; Future Scope</a:t>
            </a:r>
          </a:p>
          <a:p>
            <a:r>
              <a:rPr lang="en-US" sz="2200" dirty="0"/>
              <a:t>This application simplifies the task of maintaining daily financial records.</a:t>
            </a:r>
          </a:p>
          <a:p>
            <a:r>
              <a:rPr lang="en-US" sz="2200" dirty="0"/>
              <a:t>It is especially useful for students, small business owners, and general users.</a:t>
            </a:r>
          </a:p>
          <a:p>
            <a:r>
              <a:rPr lang="en-US" sz="2200" dirty="0"/>
              <a:t>Improves data accuracy and saves </a:t>
            </a:r>
            <a:r>
              <a:rPr lang="en-US" sz="2200" dirty="0" err="1"/>
              <a:t>time.In</a:t>
            </a:r>
            <a:r>
              <a:rPr lang="en-US" sz="2200" dirty="0"/>
              <a:t> the future, mobile app development, cloud synchronization, advanced analytics, and budgeting features can be added.</a:t>
            </a:r>
          </a:p>
          <a:p>
            <a:r>
              <a:rPr lang="en-US" sz="2200" dirty="0"/>
              <a:t>Continuous improvement can be made based on user feedback.</a:t>
            </a:r>
            <a:endParaRPr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EB5033-E600-8933-52E0-6BDC1190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B789-4FED-8304-5E4D-3BC3D8B6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129" y="2488367"/>
            <a:ext cx="8323742" cy="1603793"/>
          </a:xfrm>
        </p:spPr>
        <p:txBody>
          <a:bodyPr>
            <a:normAutofit/>
          </a:bodyPr>
          <a:lstStyle/>
          <a:p>
            <a:r>
              <a:rPr lang="en-US" sz="4800" dirty="0"/>
              <a:t>THANK YOU..!!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1C5E0-CBD8-C118-764C-08998FF6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637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832</TotalTime>
  <Words>514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Rockwell</vt:lpstr>
      <vt:lpstr>Damask</vt:lpstr>
      <vt:lpstr>Cash Book Application</vt:lpstr>
      <vt:lpstr>Introduction</vt:lpstr>
      <vt:lpstr>Problem Statement</vt:lpstr>
      <vt:lpstr>Application objectives</vt:lpstr>
      <vt:lpstr>Technologies Used</vt:lpstr>
      <vt:lpstr>Features &amp; User Actions</vt:lpstr>
      <vt:lpstr>GUI Overview</vt:lpstr>
      <vt:lpstr>Conclusion &amp; Future Scope</vt:lpstr>
      <vt:lpstr>THANK YOU..!!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23SP-006-CS Ahmad Naaem Saad</cp:lastModifiedBy>
  <cp:revision>10</cp:revision>
  <dcterms:created xsi:type="dcterms:W3CDTF">2013-01-27T09:14:16Z</dcterms:created>
  <dcterms:modified xsi:type="dcterms:W3CDTF">2025-06-17T19:23:23Z</dcterms:modified>
  <cp:category/>
</cp:coreProperties>
</file>