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47AF-BC4B-440E-B25A-ED5FCD10B1C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5A4B-D00F-42F5-8702-6653E7BB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220" y="297580"/>
            <a:ext cx="31331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Templates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85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609725"/>
            <a:ext cx="7277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5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1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05" y="184375"/>
            <a:ext cx="9858979" cy="5792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378" y="5977164"/>
            <a:ext cx="52396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Separation data from the html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019175"/>
            <a:ext cx="94011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309812"/>
            <a:ext cx="6724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247900"/>
            <a:ext cx="8505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138362"/>
            <a:ext cx="8667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1125"/>
            <a:ext cx="9448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91" y="212165"/>
            <a:ext cx="54197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943225"/>
            <a:ext cx="4514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H.m.d</dc:creator>
  <cp:lastModifiedBy>Ahmad H.m.d</cp:lastModifiedBy>
  <cp:revision>3</cp:revision>
  <dcterms:created xsi:type="dcterms:W3CDTF">2013-08-16T11:38:11Z</dcterms:created>
  <dcterms:modified xsi:type="dcterms:W3CDTF">2013-08-16T13:35:05Z</dcterms:modified>
</cp:coreProperties>
</file>