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8" d="100"/>
          <a:sy n="58" d="100"/>
        </p:scale>
        <p:origin x="152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6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45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723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452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26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27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553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5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9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7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6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5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95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0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9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6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39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Compliance Training Module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 Financial Services, Inc. - Entry-Level Compliance Training</a:t>
            </a:r>
          </a:p>
          <a:p>
            <a:r>
              <a:rPr lang="en-US" dirty="0"/>
              <a:t>Presented by: Ahmad Yousuf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Understanding and practicing compliance protects you, the organization, and clients.</a:t>
            </a:r>
          </a:p>
          <a:p>
            <a:endParaRPr sz="2400" dirty="0"/>
          </a:p>
          <a:p>
            <a:r>
              <a:rPr sz="2400" dirty="0"/>
              <a:t>Please complete the post-training quiz to confirm your understanding.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Understand regulatory compliance requirements</a:t>
            </a:r>
          </a:p>
          <a:p>
            <a:r>
              <a:rPr sz="2400" dirty="0"/>
              <a:t>Learn the basics of AML and KYC</a:t>
            </a:r>
          </a:p>
          <a:p>
            <a:r>
              <a:rPr sz="2400" dirty="0"/>
              <a:t>Recognize the importance of data privacy</a:t>
            </a:r>
          </a:p>
          <a:p>
            <a:r>
              <a:rPr sz="2400" dirty="0"/>
              <a:t>Learn how to identify and report suspicious activity</a:t>
            </a:r>
          </a:p>
          <a:p>
            <a:r>
              <a:rPr sz="2400" dirty="0"/>
              <a:t>Foster a compliance-oriented culture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Regulatory Compliance?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Regulatory compliance involves adhering to laws, regulations, and guidelines relevant to business operations. In the financial sector, this includes Anti-Money Laundering (AML), Know Your Customer (KYC), and data privacy laws.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Anti-Money Laundering (AML)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AML refers to procedures and laws aimed at preventing money laundering.</a:t>
            </a:r>
          </a:p>
          <a:p>
            <a:r>
              <a:rPr sz="2400" dirty="0"/>
              <a:t>Financial institutions must monitor, detect, and report suspicious activities.</a:t>
            </a:r>
          </a:p>
          <a:p>
            <a:r>
              <a:rPr sz="2400" dirty="0"/>
              <a:t>Non-compliance can result in fines and reputational damage.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 Your Customer (KYC)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KYC is the process of verifying the identity of clients.</a:t>
            </a:r>
          </a:p>
          <a:p>
            <a:r>
              <a:rPr sz="2400" dirty="0"/>
              <a:t>It involves collecting documentation such as IDs and proof of address.</a:t>
            </a:r>
          </a:p>
          <a:p>
            <a:r>
              <a:rPr sz="2400" dirty="0"/>
              <a:t>Helps prevent fraud</a:t>
            </a:r>
            <a:r>
              <a:rPr lang="en-US" sz="2400" dirty="0"/>
              <a:t> and</a:t>
            </a:r>
            <a:r>
              <a:rPr sz="2400" dirty="0"/>
              <a:t> money laundering.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Privacy &amp;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Employees must safeguard client data.</a:t>
            </a:r>
          </a:p>
          <a:p>
            <a:r>
              <a:rPr sz="2400" dirty="0"/>
              <a:t>Understand and comply with laws like GDPR and CCPA.</a:t>
            </a:r>
          </a:p>
          <a:p>
            <a:r>
              <a:rPr sz="2400" dirty="0"/>
              <a:t>Never share or mishandle client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Identifying &amp; Reporting Suspicious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Unusual transaction patterns or customer behavior should be flagged.</a:t>
            </a:r>
          </a:p>
          <a:p>
            <a:r>
              <a:rPr sz="2400" dirty="0"/>
              <a:t>Report through internal compliance channels immediately.</a:t>
            </a:r>
          </a:p>
          <a:p>
            <a:r>
              <a:rPr sz="2400" dirty="0"/>
              <a:t>Maintain confidentiality and record your observations.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Study: Missed KYC Red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In 2022, a firm failed to verify the source of funds for a high-net-worth individual.</a:t>
            </a:r>
          </a:p>
          <a:p>
            <a:r>
              <a:rPr sz="2400" dirty="0"/>
              <a:t>The client was later linked to illegal activities.</a:t>
            </a:r>
          </a:p>
          <a:p>
            <a:r>
              <a:rPr sz="2400" dirty="0"/>
              <a:t>The company faced a $2 million fine and reputational loss.</a:t>
            </a:r>
          </a:p>
          <a:p>
            <a:endParaRPr sz="2400" dirty="0"/>
          </a:p>
          <a:p>
            <a:r>
              <a:rPr sz="2400" dirty="0"/>
              <a:t>Lesson: Always adhere strictly to KYC and AML procedures.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Fostering a Culture of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Compliance is everyone’s responsibility.</a:t>
            </a:r>
          </a:p>
          <a:p>
            <a:r>
              <a:rPr sz="2400" dirty="0"/>
              <a:t>Encourage open communication about risks.</a:t>
            </a:r>
          </a:p>
          <a:p>
            <a:r>
              <a:rPr sz="2400" dirty="0"/>
              <a:t>Regular training and support are key.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10</TotalTime>
  <Words>326</Words>
  <Application>Microsoft Office PowerPoint</Application>
  <PresentationFormat>On-screen Show (4:3)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Compliance Training Module</vt:lpstr>
      <vt:lpstr>Training Objectives</vt:lpstr>
      <vt:lpstr>What is Regulatory Compliance?</vt:lpstr>
      <vt:lpstr>Anti-Money Laundering (AML)</vt:lpstr>
      <vt:lpstr>Know Your Customer (KYC)</vt:lpstr>
      <vt:lpstr>Data Privacy &amp; Protection</vt:lpstr>
      <vt:lpstr>Identifying &amp; Reporting Suspicious Activity</vt:lpstr>
      <vt:lpstr>Case Study: Missed KYC Red Flags</vt:lpstr>
      <vt:lpstr>Fostering a Culture of Compliance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Ahmad Y</cp:lastModifiedBy>
  <cp:revision>4</cp:revision>
  <dcterms:created xsi:type="dcterms:W3CDTF">2013-01-27T09:14:16Z</dcterms:created>
  <dcterms:modified xsi:type="dcterms:W3CDTF">2025-05-09T05:32:27Z</dcterms:modified>
  <cp:category/>
</cp:coreProperties>
</file>