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8/12/2023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088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8/12/2023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3452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8/12/2023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75001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8/12/2023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82973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8/12/2023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291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8/12/2023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9004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8/12/2023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1438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8/12/2023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454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8/12/2023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3595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8/12/2023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901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8/12/2023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789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8/12/2023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4852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8/12/2023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23636671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4" r:id="rId7"/>
    <p:sldLayoutId id="2147483715" r:id="rId8"/>
    <p:sldLayoutId id="2147483716" r:id="rId9"/>
    <p:sldLayoutId id="2147483717" r:id="rId10"/>
    <p:sldLayoutId id="2147483718" r:id="rId11"/>
    <p:sldLayoutId id="214748372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AE11A-E3B0-4E97-93A0-487293510D2E}"/>
              </a:ext>
            </a:extLst>
          </p:cNvPr>
          <p:cNvSpPr>
            <a:spLocks noGrp="1"/>
          </p:cNvSpPr>
          <p:nvPr>
            <p:ph type="ctrTitle"/>
          </p:nvPr>
        </p:nvSpPr>
        <p:spPr>
          <a:xfrm>
            <a:off x="909798" y="1162974"/>
            <a:ext cx="4620584" cy="3648134"/>
          </a:xfrm>
        </p:spPr>
        <p:txBody>
          <a:bodyPr>
            <a:normAutofit fontScale="90000"/>
          </a:bodyPr>
          <a:lstStyle/>
          <a:p>
            <a:r>
              <a:rPr lang="en-US" dirty="0"/>
              <a:t>Data Analytics for Secure Decision-Making in Network Management</a:t>
            </a:r>
          </a:p>
        </p:txBody>
      </p:sp>
      <p:sp>
        <p:nvSpPr>
          <p:cNvPr id="3" name="Subtitle 2">
            <a:extLst>
              <a:ext uri="{FF2B5EF4-FFF2-40B4-BE49-F238E27FC236}">
                <a16:creationId xmlns:a16="http://schemas.microsoft.com/office/drawing/2014/main" id="{EF4FA1E5-11EF-4931-D321-A334F813F703}"/>
              </a:ext>
            </a:extLst>
          </p:cNvPr>
          <p:cNvSpPr>
            <a:spLocks noGrp="1"/>
          </p:cNvSpPr>
          <p:nvPr>
            <p:ph type="subTitle" idx="1"/>
          </p:nvPr>
        </p:nvSpPr>
        <p:spPr>
          <a:xfrm>
            <a:off x="909798" y="5102395"/>
            <a:ext cx="4620584" cy="1185261"/>
          </a:xfrm>
        </p:spPr>
        <p:txBody>
          <a:bodyPr>
            <a:normAutofit fontScale="92500" lnSpcReduction="20000"/>
          </a:bodyPr>
          <a:lstStyle/>
          <a:p>
            <a:r>
              <a:rPr lang="en-US" dirty="0"/>
              <a:t>Done by: Ahmad Obeid</a:t>
            </a:r>
          </a:p>
          <a:p>
            <a:r>
              <a:rPr lang="en-US" dirty="0"/>
              <a:t>ID: 21110079</a:t>
            </a:r>
          </a:p>
          <a:p>
            <a:r>
              <a:rPr lang="en-US" dirty="0"/>
              <a:t>Date: August 12, 2023</a:t>
            </a:r>
          </a:p>
        </p:txBody>
      </p:sp>
      <p:pic>
        <p:nvPicPr>
          <p:cNvPr id="16" name="Picture 3">
            <a:extLst>
              <a:ext uri="{FF2B5EF4-FFF2-40B4-BE49-F238E27FC236}">
                <a16:creationId xmlns:a16="http://schemas.microsoft.com/office/drawing/2014/main" id="{D5530FC5-9DFE-CA55-CF6D-62F1B254D6D4}"/>
              </a:ext>
            </a:extLst>
          </p:cNvPr>
          <p:cNvPicPr>
            <a:picLocks noChangeAspect="1"/>
          </p:cNvPicPr>
          <p:nvPr/>
        </p:nvPicPr>
        <p:blipFill rotWithShape="1">
          <a:blip r:embed="rId2"/>
          <a:srcRect l="19584" r="1520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150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B772-9B2A-A5F5-992F-2FDEF0C9CDBB}"/>
              </a:ext>
            </a:extLst>
          </p:cNvPr>
          <p:cNvSpPr>
            <a:spLocks noGrp="1"/>
          </p:cNvSpPr>
          <p:nvPr>
            <p:ph type="title"/>
          </p:nvPr>
        </p:nvSpPr>
        <p:spPr/>
        <p:txBody>
          <a:bodyPr/>
          <a:lstStyle/>
          <a:p>
            <a:r>
              <a:rPr lang="en-US" dirty="0"/>
              <a:t>EDA Techniques used </a:t>
            </a:r>
          </a:p>
        </p:txBody>
      </p:sp>
      <p:sp>
        <p:nvSpPr>
          <p:cNvPr id="3" name="Content Placeholder 2">
            <a:extLst>
              <a:ext uri="{FF2B5EF4-FFF2-40B4-BE49-F238E27FC236}">
                <a16:creationId xmlns:a16="http://schemas.microsoft.com/office/drawing/2014/main" id="{68D098BD-20F0-B8A0-7C75-F1223256175E}"/>
              </a:ext>
            </a:extLst>
          </p:cNvPr>
          <p:cNvSpPr>
            <a:spLocks noGrp="1"/>
          </p:cNvSpPr>
          <p:nvPr>
            <p:ph idx="1"/>
          </p:nvPr>
        </p:nvSpPr>
        <p:spPr/>
        <p:txBody>
          <a:bodyPr/>
          <a:lstStyle/>
          <a:p>
            <a:r>
              <a:rPr lang="en-US" dirty="0"/>
              <a:t>Scatter plot</a:t>
            </a:r>
          </a:p>
          <a:p>
            <a:r>
              <a:rPr lang="en-US" dirty="0"/>
              <a:t>Heatmap</a:t>
            </a:r>
          </a:p>
          <a:p>
            <a:r>
              <a:rPr lang="en-US" dirty="0"/>
              <a:t>Line plot</a:t>
            </a:r>
          </a:p>
          <a:p>
            <a:r>
              <a:rPr lang="en-US" dirty="0"/>
              <a:t>Count plot</a:t>
            </a:r>
          </a:p>
          <a:p>
            <a:r>
              <a:rPr lang="en-US" dirty="0"/>
              <a:t>Box plot</a:t>
            </a:r>
          </a:p>
          <a:p>
            <a:endParaRPr lang="en-US" dirty="0"/>
          </a:p>
        </p:txBody>
      </p:sp>
    </p:spTree>
    <p:extLst>
      <p:ext uri="{BB962C8B-B14F-4D97-AF65-F5344CB8AC3E}">
        <p14:creationId xmlns:p14="http://schemas.microsoft.com/office/powerpoint/2010/main" val="147872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6" name="Rectangle 15">
            <a:extLst>
              <a:ext uri="{FF2B5EF4-FFF2-40B4-BE49-F238E27FC236}">
                <a16:creationId xmlns:a16="http://schemas.microsoft.com/office/drawing/2014/main" id="{423D7670-57E0-4E32-9E11-B899314D3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rgbClr val="AAA1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F48034-4A1B-6AF5-E85A-E5D5FDC50CB2}"/>
              </a:ext>
            </a:extLst>
          </p:cNvPr>
          <p:cNvSpPr>
            <a:spLocks noGrp="1"/>
          </p:cNvSpPr>
          <p:nvPr>
            <p:ph type="title"/>
          </p:nvPr>
        </p:nvSpPr>
        <p:spPr>
          <a:xfrm>
            <a:off x="535387" y="2248263"/>
            <a:ext cx="3768917" cy="1606163"/>
          </a:xfrm>
        </p:spPr>
        <p:txBody>
          <a:bodyPr vert="horz" lIns="91440" tIns="45720" rIns="91440" bIns="45720" rtlCol="0" anchor="b">
            <a:normAutofit/>
          </a:bodyPr>
          <a:lstStyle/>
          <a:p>
            <a:r>
              <a:rPr lang="en-US" dirty="0">
                <a:solidFill>
                  <a:srgbClr val="FFFFFF"/>
                </a:solidFill>
              </a:rPr>
              <a:t>EDA Examples</a:t>
            </a:r>
          </a:p>
        </p:txBody>
      </p:sp>
      <p:pic>
        <p:nvPicPr>
          <p:cNvPr id="5" name="Picture 4" descr="A graph with dots and numbers&#10;&#10;Description automatically generated">
            <a:extLst>
              <a:ext uri="{FF2B5EF4-FFF2-40B4-BE49-F238E27FC236}">
                <a16:creationId xmlns:a16="http://schemas.microsoft.com/office/drawing/2014/main" id="{63B976AA-959D-C9B3-1CB4-D13BBA23CC54}"/>
              </a:ext>
            </a:extLst>
          </p:cNvPr>
          <p:cNvPicPr>
            <a:picLocks noChangeAspect="1"/>
          </p:cNvPicPr>
          <p:nvPr/>
        </p:nvPicPr>
        <p:blipFill>
          <a:blip r:embed="rId2"/>
          <a:stretch>
            <a:fillRect/>
          </a:stretch>
        </p:blipFill>
        <p:spPr>
          <a:xfrm>
            <a:off x="7237091" y="292839"/>
            <a:ext cx="4046659" cy="3136161"/>
          </a:xfrm>
          <a:prstGeom prst="rect">
            <a:avLst/>
          </a:prstGeom>
        </p:spPr>
      </p:pic>
      <p:pic>
        <p:nvPicPr>
          <p:cNvPr id="9" name="Picture 8" descr="A graph with colored lines&#10;&#10;Description automatically generated">
            <a:extLst>
              <a:ext uri="{FF2B5EF4-FFF2-40B4-BE49-F238E27FC236}">
                <a16:creationId xmlns:a16="http://schemas.microsoft.com/office/drawing/2014/main" id="{7C83483B-F369-FC31-DB97-6C2EAFCE138D}"/>
              </a:ext>
            </a:extLst>
          </p:cNvPr>
          <p:cNvPicPr>
            <a:picLocks noChangeAspect="1"/>
          </p:cNvPicPr>
          <p:nvPr/>
        </p:nvPicPr>
        <p:blipFill>
          <a:blip r:embed="rId3"/>
          <a:stretch>
            <a:fillRect/>
          </a:stretch>
        </p:blipFill>
        <p:spPr>
          <a:xfrm>
            <a:off x="5979317" y="3568823"/>
            <a:ext cx="6082096" cy="2645710"/>
          </a:xfrm>
          <a:prstGeom prst="rect">
            <a:avLst/>
          </a:prstGeom>
        </p:spPr>
      </p:pic>
    </p:spTree>
    <p:extLst>
      <p:ext uri="{BB962C8B-B14F-4D97-AF65-F5344CB8AC3E}">
        <p14:creationId xmlns:p14="http://schemas.microsoft.com/office/powerpoint/2010/main" val="3025888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4" name="Rectangle 13">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A8C499-FB2D-C809-216C-5FBD08C00FC7}"/>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dirty="0"/>
              <a:t>EDA Examples</a:t>
            </a:r>
          </a:p>
        </p:txBody>
      </p:sp>
      <p:pic>
        <p:nvPicPr>
          <p:cNvPr id="7" name="Picture 6" descr="A screenshot of a computer screen&#10;&#10;Description automatically generated">
            <a:extLst>
              <a:ext uri="{FF2B5EF4-FFF2-40B4-BE49-F238E27FC236}">
                <a16:creationId xmlns:a16="http://schemas.microsoft.com/office/drawing/2014/main" id="{4C43ADDD-6057-9210-3563-CA31658E0505}"/>
              </a:ext>
            </a:extLst>
          </p:cNvPr>
          <p:cNvPicPr>
            <a:picLocks noChangeAspect="1"/>
          </p:cNvPicPr>
          <p:nvPr/>
        </p:nvPicPr>
        <p:blipFill>
          <a:blip r:embed="rId2"/>
          <a:stretch>
            <a:fillRect/>
          </a:stretch>
        </p:blipFill>
        <p:spPr>
          <a:xfrm>
            <a:off x="5497832" y="856405"/>
            <a:ext cx="6536136" cy="5686438"/>
          </a:xfrm>
          <a:prstGeom prst="rect">
            <a:avLst/>
          </a:prstGeom>
        </p:spPr>
      </p:pic>
    </p:spTree>
    <p:extLst>
      <p:ext uri="{BB962C8B-B14F-4D97-AF65-F5344CB8AC3E}">
        <p14:creationId xmlns:p14="http://schemas.microsoft.com/office/powerpoint/2010/main" val="301421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4" name="Rectangle 13">
            <a:extLst>
              <a:ext uri="{FF2B5EF4-FFF2-40B4-BE49-F238E27FC236}">
                <a16:creationId xmlns:a16="http://schemas.microsoft.com/office/drawing/2014/main" id="{454966A0-ADB7-4D0B-8AE5-AACA88BFF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AAA180">
              <a:alpha val="20000"/>
            </a:srgb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29A6515-0C73-A276-3158-FD39C3C1592B}"/>
              </a:ext>
            </a:extLst>
          </p:cNvPr>
          <p:cNvSpPr>
            <a:spLocks noGrp="1"/>
          </p:cNvSpPr>
          <p:nvPr>
            <p:ph type="title"/>
          </p:nvPr>
        </p:nvSpPr>
        <p:spPr>
          <a:xfrm>
            <a:off x="5751094" y="750667"/>
            <a:ext cx="5602705" cy="2678333"/>
          </a:xfrm>
        </p:spPr>
        <p:txBody>
          <a:bodyPr vert="horz" lIns="91440" tIns="45720" rIns="91440" bIns="45720" rtlCol="0" anchor="b">
            <a:normAutofit/>
          </a:bodyPr>
          <a:lstStyle/>
          <a:p>
            <a:r>
              <a:rPr lang="en-US" sz="6000"/>
              <a:t>EDA Examples</a:t>
            </a:r>
          </a:p>
        </p:txBody>
      </p:sp>
      <p:pic>
        <p:nvPicPr>
          <p:cNvPr id="5" name="Picture 4">
            <a:extLst>
              <a:ext uri="{FF2B5EF4-FFF2-40B4-BE49-F238E27FC236}">
                <a16:creationId xmlns:a16="http://schemas.microsoft.com/office/drawing/2014/main" id="{CB1CCF74-C046-1081-D6AB-6D16B2E3ECC1}"/>
              </a:ext>
            </a:extLst>
          </p:cNvPr>
          <p:cNvPicPr>
            <a:picLocks noChangeAspect="1"/>
          </p:cNvPicPr>
          <p:nvPr/>
        </p:nvPicPr>
        <p:blipFill>
          <a:blip r:embed="rId2"/>
          <a:stretch>
            <a:fillRect/>
          </a:stretch>
        </p:blipFill>
        <p:spPr>
          <a:xfrm>
            <a:off x="676366" y="179425"/>
            <a:ext cx="4395942" cy="3231017"/>
          </a:xfrm>
          <a:prstGeom prst="rect">
            <a:avLst/>
          </a:prstGeom>
        </p:spPr>
      </p:pic>
      <p:pic>
        <p:nvPicPr>
          <p:cNvPr id="7" name="Picture 6">
            <a:extLst>
              <a:ext uri="{FF2B5EF4-FFF2-40B4-BE49-F238E27FC236}">
                <a16:creationId xmlns:a16="http://schemas.microsoft.com/office/drawing/2014/main" id="{233ADE03-3A26-3E49-EA18-777E8A6737C2}"/>
              </a:ext>
            </a:extLst>
          </p:cNvPr>
          <p:cNvPicPr>
            <a:picLocks noChangeAspect="1"/>
          </p:cNvPicPr>
          <p:nvPr/>
        </p:nvPicPr>
        <p:blipFill>
          <a:blip r:embed="rId3"/>
          <a:stretch>
            <a:fillRect/>
          </a:stretch>
        </p:blipFill>
        <p:spPr>
          <a:xfrm>
            <a:off x="676366" y="3589867"/>
            <a:ext cx="4676684" cy="3203528"/>
          </a:xfrm>
          <a:prstGeom prst="rect">
            <a:avLst/>
          </a:prstGeom>
        </p:spPr>
      </p:pic>
    </p:spTree>
    <p:extLst>
      <p:ext uri="{BB962C8B-B14F-4D97-AF65-F5344CB8AC3E}">
        <p14:creationId xmlns:p14="http://schemas.microsoft.com/office/powerpoint/2010/main" val="1665952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99BE-1033-E81F-644B-F5664E7EAF48}"/>
              </a:ext>
            </a:extLst>
          </p:cNvPr>
          <p:cNvSpPr>
            <a:spLocks noGrp="1"/>
          </p:cNvSpPr>
          <p:nvPr>
            <p:ph type="title"/>
          </p:nvPr>
        </p:nvSpPr>
        <p:spPr/>
        <p:txBody>
          <a:bodyPr/>
          <a:lstStyle/>
          <a:p>
            <a:r>
              <a:rPr lang="en-US" dirty="0"/>
              <a:t>Descriptive Analytics: Techniques and Decision-Making Importance</a:t>
            </a:r>
          </a:p>
        </p:txBody>
      </p:sp>
      <p:sp>
        <p:nvSpPr>
          <p:cNvPr id="3" name="Content Placeholder 2">
            <a:extLst>
              <a:ext uri="{FF2B5EF4-FFF2-40B4-BE49-F238E27FC236}">
                <a16:creationId xmlns:a16="http://schemas.microsoft.com/office/drawing/2014/main" id="{DBB2CA09-B663-E5D5-E2A1-E42C74A8CD39}"/>
              </a:ext>
            </a:extLst>
          </p:cNvPr>
          <p:cNvSpPr>
            <a:spLocks noGrp="1"/>
          </p:cNvSpPr>
          <p:nvPr>
            <p:ph idx="1"/>
          </p:nvPr>
        </p:nvSpPr>
        <p:spPr>
          <a:xfrm>
            <a:off x="838200" y="2011679"/>
            <a:ext cx="10515600" cy="4735349"/>
          </a:xfrm>
        </p:spPr>
        <p:txBody>
          <a:bodyPr>
            <a:normAutofit fontScale="92500"/>
          </a:bodyPr>
          <a:lstStyle/>
          <a:p>
            <a:r>
              <a:rPr lang="en-US" dirty="0"/>
              <a:t>Descriptive analytic techniques are ways and measures that help us to examining the data to identify issues and to analyze, describe, and summarize what occurred in the data.</a:t>
            </a:r>
          </a:p>
          <a:p>
            <a:r>
              <a:rPr lang="en-US" dirty="0"/>
              <a:t>One of the first steps in making a decision is to use descriptive analytics. Reports, KPIs, and business indicators that help us monitor performance and other trends are created using descriptive analytics. Making better-informed judgments that steer the company in the proper path is made easier with its assistance.  Simple math, data visualization, and statistical techniques are used by lead to deliver crucial details on how firms operate in general. (3)</a:t>
            </a:r>
          </a:p>
        </p:txBody>
      </p:sp>
    </p:spTree>
    <p:extLst>
      <p:ext uri="{BB962C8B-B14F-4D97-AF65-F5344CB8AC3E}">
        <p14:creationId xmlns:p14="http://schemas.microsoft.com/office/powerpoint/2010/main" val="1672293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6D99-9C00-E574-7B65-832CEBED9F86}"/>
              </a:ext>
            </a:extLst>
          </p:cNvPr>
          <p:cNvSpPr>
            <a:spLocks noGrp="1"/>
          </p:cNvSpPr>
          <p:nvPr>
            <p:ph type="title"/>
          </p:nvPr>
        </p:nvSpPr>
        <p:spPr/>
        <p:txBody>
          <a:bodyPr/>
          <a:lstStyle/>
          <a:p>
            <a:r>
              <a:rPr lang="en-GB" dirty="0"/>
              <a:t>Descriptive Analytic Techniques used</a:t>
            </a:r>
            <a:endParaRPr lang="en-US" dirty="0"/>
          </a:p>
        </p:txBody>
      </p:sp>
      <p:sp>
        <p:nvSpPr>
          <p:cNvPr id="3" name="Content Placeholder 2">
            <a:extLst>
              <a:ext uri="{FF2B5EF4-FFF2-40B4-BE49-F238E27FC236}">
                <a16:creationId xmlns:a16="http://schemas.microsoft.com/office/drawing/2014/main" id="{762CE98C-00BA-3139-DF43-FDB7500A1B3D}"/>
              </a:ext>
            </a:extLst>
          </p:cNvPr>
          <p:cNvSpPr>
            <a:spLocks noGrp="1"/>
          </p:cNvSpPr>
          <p:nvPr>
            <p:ph idx="1"/>
          </p:nvPr>
        </p:nvSpPr>
        <p:spPr/>
        <p:txBody>
          <a:bodyPr/>
          <a:lstStyle/>
          <a:p>
            <a:r>
              <a:rPr lang="en-US" dirty="0"/>
              <a:t>Central tendency</a:t>
            </a:r>
          </a:p>
          <a:p>
            <a:r>
              <a:rPr lang="en-US" dirty="0"/>
              <a:t>Frequency</a:t>
            </a:r>
          </a:p>
        </p:txBody>
      </p:sp>
    </p:spTree>
    <p:extLst>
      <p:ext uri="{BB962C8B-B14F-4D97-AF65-F5344CB8AC3E}">
        <p14:creationId xmlns:p14="http://schemas.microsoft.com/office/powerpoint/2010/main" val="35531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BBA5F9-C5B0-7DE9-1D70-BF5BC506CAA8}"/>
              </a:ext>
            </a:extLst>
          </p:cNvPr>
          <p:cNvSpPr>
            <a:spLocks noGrp="1"/>
          </p:cNvSpPr>
          <p:nvPr>
            <p:ph type="title"/>
          </p:nvPr>
        </p:nvSpPr>
        <p:spPr>
          <a:xfrm>
            <a:off x="106532" y="271227"/>
            <a:ext cx="8140823" cy="1800526"/>
          </a:xfrm>
        </p:spPr>
        <p:txBody>
          <a:bodyPr>
            <a:normAutofit/>
          </a:bodyPr>
          <a:lstStyle/>
          <a:p>
            <a:r>
              <a:rPr lang="en-US" dirty="0"/>
              <a:t>Feature                 (Feature.1)      Analysis</a:t>
            </a:r>
          </a:p>
        </p:txBody>
      </p:sp>
      <p:sp>
        <p:nvSpPr>
          <p:cNvPr id="3" name="Content Placeholder 2">
            <a:extLst>
              <a:ext uri="{FF2B5EF4-FFF2-40B4-BE49-F238E27FC236}">
                <a16:creationId xmlns:a16="http://schemas.microsoft.com/office/drawing/2014/main" id="{EEAD2717-3D79-15CC-BED4-76E4B9CB8280}"/>
              </a:ext>
            </a:extLst>
          </p:cNvPr>
          <p:cNvSpPr>
            <a:spLocks noGrp="1"/>
          </p:cNvSpPr>
          <p:nvPr>
            <p:ph idx="1"/>
          </p:nvPr>
        </p:nvSpPr>
        <p:spPr>
          <a:xfrm>
            <a:off x="133470" y="2818451"/>
            <a:ext cx="5264586" cy="2793210"/>
          </a:xfrm>
        </p:spPr>
        <p:txBody>
          <a:bodyPr>
            <a:normAutofit/>
          </a:bodyPr>
          <a:lstStyle/>
          <a:p>
            <a:pPr marL="0" indent="0">
              <a:buNone/>
            </a:pPr>
            <a:r>
              <a:rPr lang="en-US" sz="2000" dirty="0"/>
              <a:t>The first Feature is about the relation between the rest energies and time. First, I used the heatmap to see the correlation  between them which is -1. then, I use scatter plot to visualize that relation by plotting these two columns' values to show a pattern.</a:t>
            </a:r>
          </a:p>
        </p:txBody>
      </p:sp>
      <p:pic>
        <p:nvPicPr>
          <p:cNvPr id="5" name="Picture 4" descr="A graph with dots and numbers&#10;&#10;Description automatically generated">
            <a:extLst>
              <a:ext uri="{FF2B5EF4-FFF2-40B4-BE49-F238E27FC236}">
                <a16:creationId xmlns:a16="http://schemas.microsoft.com/office/drawing/2014/main" id="{CBB339BF-F4C6-6B59-06D9-6B4CB988ED51}"/>
              </a:ext>
            </a:extLst>
          </p:cNvPr>
          <p:cNvPicPr>
            <a:picLocks noChangeAspect="1"/>
          </p:cNvPicPr>
          <p:nvPr/>
        </p:nvPicPr>
        <p:blipFill>
          <a:blip r:embed="rId2"/>
          <a:stretch>
            <a:fillRect/>
          </a:stretch>
        </p:blipFill>
        <p:spPr>
          <a:xfrm>
            <a:off x="7982433" y="79005"/>
            <a:ext cx="3531905" cy="2737227"/>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DFC4332C-8BC5-2457-C16C-5731B1EC9B29}"/>
              </a:ext>
            </a:extLst>
          </p:cNvPr>
          <p:cNvPicPr>
            <a:picLocks noChangeAspect="1"/>
          </p:cNvPicPr>
          <p:nvPr/>
        </p:nvPicPr>
        <p:blipFill>
          <a:blip r:embed="rId3"/>
          <a:stretch>
            <a:fillRect/>
          </a:stretch>
        </p:blipFill>
        <p:spPr>
          <a:xfrm>
            <a:off x="7081114" y="2798874"/>
            <a:ext cx="4977416" cy="4330353"/>
          </a:xfrm>
          <a:prstGeom prst="rect">
            <a:avLst/>
          </a:prstGeom>
        </p:spPr>
      </p:pic>
    </p:spTree>
    <p:extLst>
      <p:ext uri="{BB962C8B-B14F-4D97-AF65-F5344CB8AC3E}">
        <p14:creationId xmlns:p14="http://schemas.microsoft.com/office/powerpoint/2010/main" val="441005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49586B0-7471-4FF7-A3D7-4C0D514D0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8B8905A-4471-464D-813D-3EF8937D9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9688BC26-023B-487F-BCED-170942A7E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7514869 w 12192000"/>
              <a:gd name="connsiteY0" fmla="*/ 2906965 h 6858000"/>
              <a:gd name="connsiteX1" fmla="*/ 7516001 w 12192000"/>
              <a:gd name="connsiteY1" fmla="*/ 2907356 h 6858000"/>
              <a:gd name="connsiteX2" fmla="*/ 7513880 w 12192000"/>
              <a:gd name="connsiteY2" fmla="*/ 2908232 h 6858000"/>
              <a:gd name="connsiteX3" fmla="*/ 5206320 w 12192000"/>
              <a:gd name="connsiteY3" fmla="*/ 2823617 h 6858000"/>
              <a:gd name="connsiteX4" fmla="*/ 5208827 w 12192000"/>
              <a:gd name="connsiteY4" fmla="*/ 2826090 h 6858000"/>
              <a:gd name="connsiteX5" fmla="*/ 5082438 w 12192000"/>
              <a:gd name="connsiteY5" fmla="*/ 2937927 h 6858000"/>
              <a:gd name="connsiteX6" fmla="*/ 5206320 w 12192000"/>
              <a:gd name="connsiteY6" fmla="*/ 2823617 h 6858000"/>
              <a:gd name="connsiteX7" fmla="*/ 4916717 w 12192000"/>
              <a:gd name="connsiteY7" fmla="*/ 2626721 h 6858000"/>
              <a:gd name="connsiteX8" fmla="*/ 4895648 w 12192000"/>
              <a:gd name="connsiteY8" fmla="*/ 2645326 h 6858000"/>
              <a:gd name="connsiteX9" fmla="*/ 4893336 w 12192000"/>
              <a:gd name="connsiteY9" fmla="*/ 2642847 h 6858000"/>
              <a:gd name="connsiteX10" fmla="*/ 4903487 w 12192000"/>
              <a:gd name="connsiteY10" fmla="*/ 2631641 h 6858000"/>
              <a:gd name="connsiteX11" fmla="*/ 4916717 w 12192000"/>
              <a:gd name="connsiteY11" fmla="*/ 2626721 h 6858000"/>
              <a:gd name="connsiteX12" fmla="*/ 709706 w 12192000"/>
              <a:gd name="connsiteY12" fmla="*/ 2166520 h 6858000"/>
              <a:gd name="connsiteX13" fmla="*/ 719077 w 12192000"/>
              <a:gd name="connsiteY13" fmla="*/ 2181843 h 6858000"/>
              <a:gd name="connsiteX14" fmla="*/ 712270 w 12192000"/>
              <a:gd name="connsiteY14" fmla="*/ 2215306 h 6858000"/>
              <a:gd name="connsiteX15" fmla="*/ 700044 w 12192000"/>
              <a:gd name="connsiteY15" fmla="*/ 2183689 h 6858000"/>
              <a:gd name="connsiteX16" fmla="*/ 697735 w 12192000"/>
              <a:gd name="connsiteY16" fmla="*/ 2174768 h 6858000"/>
              <a:gd name="connsiteX17" fmla="*/ 702166 w 12192000"/>
              <a:gd name="connsiteY17" fmla="*/ 2172613 h 6858000"/>
              <a:gd name="connsiteX18" fmla="*/ 709706 w 12192000"/>
              <a:gd name="connsiteY18" fmla="*/ 2166520 h 6858000"/>
              <a:gd name="connsiteX19" fmla="*/ 8101106 w 12192000"/>
              <a:gd name="connsiteY19" fmla="*/ 2166519 h 6858000"/>
              <a:gd name="connsiteX20" fmla="*/ 8110477 w 12192000"/>
              <a:gd name="connsiteY20" fmla="*/ 2181842 h 6858000"/>
              <a:gd name="connsiteX21" fmla="*/ 8103670 w 12192000"/>
              <a:gd name="connsiteY21" fmla="*/ 2215305 h 6858000"/>
              <a:gd name="connsiteX22" fmla="*/ 8091444 w 12192000"/>
              <a:gd name="connsiteY22" fmla="*/ 2183688 h 6858000"/>
              <a:gd name="connsiteX23" fmla="*/ 8089135 w 12192000"/>
              <a:gd name="connsiteY23" fmla="*/ 2174767 h 6858000"/>
              <a:gd name="connsiteX24" fmla="*/ 8093566 w 12192000"/>
              <a:gd name="connsiteY24" fmla="*/ 2172612 h 6858000"/>
              <a:gd name="connsiteX25" fmla="*/ 8101106 w 12192000"/>
              <a:gd name="connsiteY25" fmla="*/ 2166519 h 6858000"/>
              <a:gd name="connsiteX26" fmla="*/ 684297 w 12192000"/>
              <a:gd name="connsiteY26" fmla="*/ 2121480 h 6858000"/>
              <a:gd name="connsiteX27" fmla="*/ 684866 w 12192000"/>
              <a:gd name="connsiteY27" fmla="*/ 2123569 h 6858000"/>
              <a:gd name="connsiteX28" fmla="*/ 694560 w 12192000"/>
              <a:gd name="connsiteY28" fmla="*/ 2162510 h 6858000"/>
              <a:gd name="connsiteX29" fmla="*/ 697735 w 12192000"/>
              <a:gd name="connsiteY29" fmla="*/ 2174768 h 6858000"/>
              <a:gd name="connsiteX30" fmla="*/ 692562 w 12192000"/>
              <a:gd name="connsiteY30" fmla="*/ 2177283 h 6858000"/>
              <a:gd name="connsiteX31" fmla="*/ 690019 w 12192000"/>
              <a:gd name="connsiteY31" fmla="*/ 2164479 h 6858000"/>
              <a:gd name="connsiteX32" fmla="*/ 685206 w 12192000"/>
              <a:gd name="connsiteY32" fmla="*/ 2138858 h 6858000"/>
              <a:gd name="connsiteX33" fmla="*/ 683707 w 12192000"/>
              <a:gd name="connsiteY33" fmla="*/ 2130269 h 6858000"/>
              <a:gd name="connsiteX34" fmla="*/ 8075697 w 12192000"/>
              <a:gd name="connsiteY34" fmla="*/ 2121479 h 6858000"/>
              <a:gd name="connsiteX35" fmla="*/ 8076266 w 12192000"/>
              <a:gd name="connsiteY35" fmla="*/ 2123567 h 6858000"/>
              <a:gd name="connsiteX36" fmla="*/ 8085960 w 12192000"/>
              <a:gd name="connsiteY36" fmla="*/ 2162509 h 6858000"/>
              <a:gd name="connsiteX37" fmla="*/ 8089135 w 12192000"/>
              <a:gd name="connsiteY37" fmla="*/ 2174767 h 6858000"/>
              <a:gd name="connsiteX38" fmla="*/ 8083962 w 12192000"/>
              <a:gd name="connsiteY38" fmla="*/ 2177282 h 6858000"/>
              <a:gd name="connsiteX39" fmla="*/ 8081419 w 12192000"/>
              <a:gd name="connsiteY39" fmla="*/ 2164478 h 6858000"/>
              <a:gd name="connsiteX40" fmla="*/ 8076606 w 12192000"/>
              <a:gd name="connsiteY40" fmla="*/ 2138857 h 6858000"/>
              <a:gd name="connsiteX41" fmla="*/ 8075107 w 12192000"/>
              <a:gd name="connsiteY41" fmla="*/ 2130268 h 6858000"/>
              <a:gd name="connsiteX42" fmla="*/ 7889534 w 12192000"/>
              <a:gd name="connsiteY42" fmla="*/ 1645458 h 6858000"/>
              <a:gd name="connsiteX43" fmla="*/ 7892077 w 12192000"/>
              <a:gd name="connsiteY43" fmla="*/ 1658262 h 6858000"/>
              <a:gd name="connsiteX44" fmla="*/ 7896890 w 12192000"/>
              <a:gd name="connsiteY44" fmla="*/ 1683882 h 6858000"/>
              <a:gd name="connsiteX45" fmla="*/ 7898389 w 12192000"/>
              <a:gd name="connsiteY45" fmla="*/ 1692472 h 6858000"/>
              <a:gd name="connsiteX46" fmla="*/ 7897799 w 12192000"/>
              <a:gd name="connsiteY46" fmla="*/ 1701261 h 6858000"/>
              <a:gd name="connsiteX47" fmla="*/ 7897230 w 12192000"/>
              <a:gd name="connsiteY47" fmla="*/ 1699172 h 6858000"/>
              <a:gd name="connsiteX48" fmla="*/ 7887536 w 12192000"/>
              <a:gd name="connsiteY48" fmla="*/ 1660231 h 6858000"/>
              <a:gd name="connsiteX49" fmla="*/ 7884361 w 12192000"/>
              <a:gd name="connsiteY49" fmla="*/ 1647972 h 6858000"/>
              <a:gd name="connsiteX50" fmla="*/ 7869827 w 12192000"/>
              <a:gd name="connsiteY50" fmla="*/ 1607434 h 6858000"/>
              <a:gd name="connsiteX51" fmla="*/ 7882052 w 12192000"/>
              <a:gd name="connsiteY51" fmla="*/ 1639051 h 6858000"/>
              <a:gd name="connsiteX52" fmla="*/ 7884361 w 12192000"/>
              <a:gd name="connsiteY52" fmla="*/ 1647972 h 6858000"/>
              <a:gd name="connsiteX53" fmla="*/ 7879930 w 12192000"/>
              <a:gd name="connsiteY53" fmla="*/ 1650128 h 6858000"/>
              <a:gd name="connsiteX54" fmla="*/ 7872390 w 12192000"/>
              <a:gd name="connsiteY54" fmla="*/ 1656220 h 6858000"/>
              <a:gd name="connsiteX55" fmla="*/ 7863019 w 12192000"/>
              <a:gd name="connsiteY55" fmla="*/ 1640897 h 6858000"/>
              <a:gd name="connsiteX56" fmla="*/ 7869827 w 12192000"/>
              <a:gd name="connsiteY56" fmla="*/ 1607434 h 6858000"/>
              <a:gd name="connsiteX57" fmla="*/ 3686449 w 12192000"/>
              <a:gd name="connsiteY57" fmla="*/ 1177415 h 6858000"/>
              <a:gd name="connsiteX58" fmla="*/ 3688761 w 12192000"/>
              <a:gd name="connsiteY58" fmla="*/ 1179893 h 6858000"/>
              <a:gd name="connsiteX59" fmla="*/ 3678609 w 12192000"/>
              <a:gd name="connsiteY59" fmla="*/ 1191100 h 6858000"/>
              <a:gd name="connsiteX60" fmla="*/ 3665379 w 12192000"/>
              <a:gd name="connsiteY60" fmla="*/ 1196019 h 6858000"/>
              <a:gd name="connsiteX61" fmla="*/ 3686449 w 12192000"/>
              <a:gd name="connsiteY61" fmla="*/ 1177415 h 6858000"/>
              <a:gd name="connsiteX62" fmla="*/ 11077849 w 12192000"/>
              <a:gd name="connsiteY62" fmla="*/ 1177414 h 6858000"/>
              <a:gd name="connsiteX63" fmla="*/ 11080160 w 12192000"/>
              <a:gd name="connsiteY63" fmla="*/ 1179892 h 6858000"/>
              <a:gd name="connsiteX64" fmla="*/ 11070008 w 12192000"/>
              <a:gd name="connsiteY64" fmla="*/ 1191099 h 6858000"/>
              <a:gd name="connsiteX65" fmla="*/ 11056779 w 12192000"/>
              <a:gd name="connsiteY65" fmla="*/ 1196018 h 6858000"/>
              <a:gd name="connsiteX66" fmla="*/ 11077849 w 12192000"/>
              <a:gd name="connsiteY66" fmla="*/ 1177414 h 6858000"/>
              <a:gd name="connsiteX67" fmla="*/ 1068217 w 12192000"/>
              <a:gd name="connsiteY67" fmla="*/ 914508 h 6858000"/>
              <a:gd name="connsiteX68" fmla="*/ 1067227 w 12192000"/>
              <a:gd name="connsiteY68" fmla="*/ 915776 h 6858000"/>
              <a:gd name="connsiteX69" fmla="*/ 1066095 w 12192000"/>
              <a:gd name="connsiteY69" fmla="*/ 915384 h 6858000"/>
              <a:gd name="connsiteX70" fmla="*/ 8459616 w 12192000"/>
              <a:gd name="connsiteY70" fmla="*/ 914507 h 6858000"/>
              <a:gd name="connsiteX71" fmla="*/ 8458627 w 12192000"/>
              <a:gd name="connsiteY71" fmla="*/ 915775 h 6858000"/>
              <a:gd name="connsiteX72" fmla="*/ 8457495 w 12192000"/>
              <a:gd name="connsiteY72" fmla="*/ 915383 h 6858000"/>
              <a:gd name="connsiteX73" fmla="*/ 3499659 w 12192000"/>
              <a:gd name="connsiteY73" fmla="*/ 884814 h 6858000"/>
              <a:gd name="connsiteX74" fmla="*/ 3375776 w 12192000"/>
              <a:gd name="connsiteY74" fmla="*/ 999124 h 6858000"/>
              <a:gd name="connsiteX75" fmla="*/ 3373270 w 12192000"/>
              <a:gd name="connsiteY75" fmla="*/ 996651 h 6858000"/>
              <a:gd name="connsiteX76" fmla="*/ 3499659 w 12192000"/>
              <a:gd name="connsiteY76" fmla="*/ 884814 h 6858000"/>
              <a:gd name="connsiteX77" fmla="*/ 10891058 w 12192000"/>
              <a:gd name="connsiteY77" fmla="*/ 884813 h 6858000"/>
              <a:gd name="connsiteX78" fmla="*/ 10767176 w 12192000"/>
              <a:gd name="connsiteY78" fmla="*/ 999123 h 6858000"/>
              <a:gd name="connsiteX79" fmla="*/ 10764669 w 12192000"/>
              <a:gd name="connsiteY79" fmla="*/ 996650 h 6858000"/>
              <a:gd name="connsiteX80" fmla="*/ 10891058 w 12192000"/>
              <a:gd name="connsiteY80" fmla="*/ 884813 h 6858000"/>
              <a:gd name="connsiteX81" fmla="*/ 5902042 w 12192000"/>
              <a:gd name="connsiteY81" fmla="*/ 474382 h 6858000"/>
              <a:gd name="connsiteX82" fmla="*/ 5741007 w 12192000"/>
              <a:gd name="connsiteY82" fmla="*/ 486523 h 6858000"/>
              <a:gd name="connsiteX83" fmla="*/ 4978402 w 12192000"/>
              <a:gd name="connsiteY83" fmla="*/ 678573 h 6858000"/>
              <a:gd name="connsiteX84" fmla="*/ 4769233 w 12192000"/>
              <a:gd name="connsiteY84" fmla="*/ 787019 h 6858000"/>
              <a:gd name="connsiteX85" fmla="*/ 4706641 w 12192000"/>
              <a:gd name="connsiteY85" fmla="*/ 881795 h 6858000"/>
              <a:gd name="connsiteX86" fmla="*/ 4683693 w 12192000"/>
              <a:gd name="connsiteY86" fmla="*/ 908558 h 6858000"/>
              <a:gd name="connsiteX87" fmla="*/ 4621959 w 12192000"/>
              <a:gd name="connsiteY87" fmla="*/ 944508 h 6858000"/>
              <a:gd name="connsiteX88" fmla="*/ 4516311 w 12192000"/>
              <a:gd name="connsiteY88" fmla="*/ 1021348 h 6858000"/>
              <a:gd name="connsiteX89" fmla="*/ 4561655 w 12192000"/>
              <a:gd name="connsiteY89" fmla="*/ 1036439 h 6858000"/>
              <a:gd name="connsiteX90" fmla="*/ 4678199 w 12192000"/>
              <a:gd name="connsiteY90" fmla="*/ 988204 h 6858000"/>
              <a:gd name="connsiteX91" fmla="*/ 4766027 w 12192000"/>
              <a:gd name="connsiteY91" fmla="*/ 973532 h 6858000"/>
              <a:gd name="connsiteX92" fmla="*/ 4651364 w 12192000"/>
              <a:gd name="connsiteY92" fmla="*/ 1054935 h 6858000"/>
              <a:gd name="connsiteX93" fmla="*/ 4544227 w 12192000"/>
              <a:gd name="connsiteY93" fmla="*/ 1159308 h 6858000"/>
              <a:gd name="connsiteX94" fmla="*/ 4635541 w 12192000"/>
              <a:gd name="connsiteY94" fmla="*/ 1136848 h 6858000"/>
              <a:gd name="connsiteX95" fmla="*/ 4641633 w 12192000"/>
              <a:gd name="connsiteY95" fmla="*/ 1150276 h 6858000"/>
              <a:gd name="connsiteX96" fmla="*/ 4577907 w 12192000"/>
              <a:gd name="connsiteY96" fmla="*/ 1272360 h 6858000"/>
              <a:gd name="connsiteX97" fmla="*/ 4544790 w 12192000"/>
              <a:gd name="connsiteY97" fmla="*/ 1321835 h 6858000"/>
              <a:gd name="connsiteX98" fmla="*/ 4384881 w 12192000"/>
              <a:gd name="connsiteY98" fmla="*/ 1472719 h 6858000"/>
              <a:gd name="connsiteX99" fmla="*/ 4547372 w 12192000"/>
              <a:gd name="connsiteY99" fmla="*/ 1402274 h 6858000"/>
              <a:gd name="connsiteX100" fmla="*/ 4390527 w 12192000"/>
              <a:gd name="connsiteY100" fmla="*/ 1549009 h 6858000"/>
              <a:gd name="connsiteX101" fmla="*/ 4312036 w 12192000"/>
              <a:gd name="connsiteY101" fmla="*/ 1603844 h 6858000"/>
              <a:gd name="connsiteX102" fmla="*/ 4294838 w 12192000"/>
              <a:gd name="connsiteY102" fmla="*/ 1635314 h 6858000"/>
              <a:gd name="connsiteX103" fmla="*/ 4334246 w 12192000"/>
              <a:gd name="connsiteY103" fmla="*/ 1640591 h 6858000"/>
              <a:gd name="connsiteX104" fmla="*/ 4450035 w 12192000"/>
              <a:gd name="connsiteY104" fmla="*/ 1624764 h 6858000"/>
              <a:gd name="connsiteX105" fmla="*/ 4318901 w 12192000"/>
              <a:gd name="connsiteY105" fmla="*/ 1724403 h 6858000"/>
              <a:gd name="connsiteX106" fmla="*/ 4425588 w 12192000"/>
              <a:gd name="connsiteY106" fmla="*/ 1706114 h 6858000"/>
              <a:gd name="connsiteX107" fmla="*/ 4462472 w 12192000"/>
              <a:gd name="connsiteY107" fmla="*/ 1742366 h 6858000"/>
              <a:gd name="connsiteX108" fmla="*/ 4522100 w 12192000"/>
              <a:gd name="connsiteY108" fmla="*/ 1800861 h 6858000"/>
              <a:gd name="connsiteX109" fmla="*/ 4562077 w 12192000"/>
              <a:gd name="connsiteY109" fmla="*/ 1833174 h 6858000"/>
              <a:gd name="connsiteX110" fmla="*/ 4592616 w 12192000"/>
              <a:gd name="connsiteY110" fmla="*/ 1938239 h 6858000"/>
              <a:gd name="connsiteX111" fmla="*/ 4579638 w 12192000"/>
              <a:gd name="connsiteY111" fmla="*/ 2054567 h 6858000"/>
              <a:gd name="connsiteX112" fmla="*/ 4506734 w 12192000"/>
              <a:gd name="connsiteY112" fmla="*/ 2115604 h 6858000"/>
              <a:gd name="connsiteX113" fmla="*/ 4540132 w 12192000"/>
              <a:gd name="connsiteY113" fmla="*/ 2180308 h 6858000"/>
              <a:gd name="connsiteX114" fmla="*/ 4707703 w 12192000"/>
              <a:gd name="connsiteY114" fmla="*/ 2134617 h 6858000"/>
              <a:gd name="connsiteX115" fmla="*/ 4479611 w 12192000"/>
              <a:gd name="connsiteY115" fmla="*/ 2354689 h 6858000"/>
              <a:gd name="connsiteX116" fmla="*/ 4524387 w 12192000"/>
              <a:gd name="connsiteY116" fmla="*/ 2360852 h 6858000"/>
              <a:gd name="connsiteX117" fmla="*/ 4524498 w 12192000"/>
              <a:gd name="connsiteY117" fmla="*/ 2373205 h 6858000"/>
              <a:gd name="connsiteX118" fmla="*/ 4538479 w 12192000"/>
              <a:gd name="connsiteY118" fmla="*/ 2448147 h 6858000"/>
              <a:gd name="connsiteX119" fmla="*/ 4550815 w 12192000"/>
              <a:gd name="connsiteY119" fmla="*/ 2482457 h 6858000"/>
              <a:gd name="connsiteX120" fmla="*/ 4545190 w 12192000"/>
              <a:gd name="connsiteY120" fmla="*/ 2522485 h 6858000"/>
              <a:gd name="connsiteX121" fmla="*/ 4729344 w 12192000"/>
              <a:gd name="connsiteY121" fmla="*/ 2445132 h 6858000"/>
              <a:gd name="connsiteX122" fmla="*/ 4879791 w 12192000"/>
              <a:gd name="connsiteY122" fmla="*/ 2426221 h 6858000"/>
              <a:gd name="connsiteX123" fmla="*/ 4875826 w 12192000"/>
              <a:gd name="connsiteY123" fmla="*/ 2430828 h 6858000"/>
              <a:gd name="connsiteX124" fmla="*/ 4818117 w 12192000"/>
              <a:gd name="connsiteY124" fmla="*/ 2529701 h 6858000"/>
              <a:gd name="connsiteX125" fmla="*/ 4815572 w 12192000"/>
              <a:gd name="connsiteY125" fmla="*/ 2532130 h 6858000"/>
              <a:gd name="connsiteX126" fmla="*/ 4804385 w 12192000"/>
              <a:gd name="connsiteY126" fmla="*/ 2548059 h 6858000"/>
              <a:gd name="connsiteX127" fmla="*/ 4792809 w 12192000"/>
              <a:gd name="connsiteY127" fmla="*/ 2563999 h 6858000"/>
              <a:gd name="connsiteX128" fmla="*/ 4790750 w 12192000"/>
              <a:gd name="connsiteY128" fmla="*/ 2564495 h 6858000"/>
              <a:gd name="connsiteX129" fmla="*/ 4776160 w 12192000"/>
              <a:gd name="connsiteY129" fmla="*/ 2595237 h 6858000"/>
              <a:gd name="connsiteX130" fmla="*/ 4774200 w 12192000"/>
              <a:gd name="connsiteY130" fmla="*/ 2615754 h 6858000"/>
              <a:gd name="connsiteX131" fmla="*/ 4756951 w 12192000"/>
              <a:gd name="connsiteY131" fmla="*/ 2639129 h 6858000"/>
              <a:gd name="connsiteX132" fmla="*/ 4738871 w 12192000"/>
              <a:gd name="connsiteY132" fmla="*/ 2660828 h 6858000"/>
              <a:gd name="connsiteX133" fmla="*/ 4689451 w 12192000"/>
              <a:gd name="connsiteY133" fmla="*/ 2680600 h 6858000"/>
              <a:gd name="connsiteX134" fmla="*/ 4659896 w 12192000"/>
              <a:gd name="connsiteY134" fmla="*/ 2715042 h 6858000"/>
              <a:gd name="connsiteX135" fmla="*/ 4700742 w 12192000"/>
              <a:gd name="connsiteY135" fmla="*/ 2704080 h 6858000"/>
              <a:gd name="connsiteX136" fmla="*/ 4668348 w 12192000"/>
              <a:gd name="connsiteY136" fmla="*/ 2742877 h 6858000"/>
              <a:gd name="connsiteX137" fmla="*/ 4653007 w 12192000"/>
              <a:gd name="connsiteY137" fmla="*/ 2781527 h 6858000"/>
              <a:gd name="connsiteX138" fmla="*/ 4656917 w 12192000"/>
              <a:gd name="connsiteY138" fmla="*/ 2792047 h 6858000"/>
              <a:gd name="connsiteX139" fmla="*/ 4666703 w 12192000"/>
              <a:gd name="connsiteY139" fmla="*/ 2790013 h 6858000"/>
              <a:gd name="connsiteX140" fmla="*/ 4698310 w 12192000"/>
              <a:gd name="connsiteY140" fmla="*/ 2760190 h 6858000"/>
              <a:gd name="connsiteX141" fmla="*/ 4738974 w 12192000"/>
              <a:gd name="connsiteY141" fmla="*/ 2719622 h 6858000"/>
              <a:gd name="connsiteX142" fmla="*/ 4678955 w 12192000"/>
              <a:gd name="connsiteY142" fmla="*/ 2794074 h 6858000"/>
              <a:gd name="connsiteX143" fmla="*/ 4635824 w 12192000"/>
              <a:gd name="connsiteY143" fmla="*/ 2847934 h 6858000"/>
              <a:gd name="connsiteX144" fmla="*/ 4629981 w 12192000"/>
              <a:gd name="connsiteY144" fmla="*/ 2882642 h 6858000"/>
              <a:gd name="connsiteX145" fmla="*/ 4635727 w 12192000"/>
              <a:gd name="connsiteY145" fmla="*/ 2891182 h 6858000"/>
              <a:gd name="connsiteX146" fmla="*/ 4642974 w 12192000"/>
              <a:gd name="connsiteY146" fmla="*/ 2886465 h 6858000"/>
              <a:gd name="connsiteX147" fmla="*/ 4648680 w 12192000"/>
              <a:gd name="connsiteY147" fmla="*/ 2877964 h 6858000"/>
              <a:gd name="connsiteX148" fmla="*/ 4713551 w 12192000"/>
              <a:gd name="connsiteY148" fmla="*/ 2809952 h 6858000"/>
              <a:gd name="connsiteX149" fmla="*/ 4809894 w 12192000"/>
              <a:gd name="connsiteY149" fmla="*/ 2716383 h 6858000"/>
              <a:gd name="connsiteX150" fmla="*/ 4851556 w 12192000"/>
              <a:gd name="connsiteY150" fmla="*/ 2696660 h 6858000"/>
              <a:gd name="connsiteX151" fmla="*/ 4746220 w 12192000"/>
              <a:gd name="connsiteY151" fmla="*/ 2823339 h 6858000"/>
              <a:gd name="connsiteX152" fmla="*/ 4675566 w 12192000"/>
              <a:gd name="connsiteY152" fmla="*/ 2974203 h 6858000"/>
              <a:gd name="connsiteX153" fmla="*/ 4665382 w 12192000"/>
              <a:gd name="connsiteY153" fmla="*/ 2985197 h 6858000"/>
              <a:gd name="connsiteX154" fmla="*/ 4662508 w 12192000"/>
              <a:gd name="connsiteY154" fmla="*/ 2991898 h 6858000"/>
              <a:gd name="connsiteX155" fmla="*/ 4647083 w 12192000"/>
              <a:gd name="connsiteY155" fmla="*/ 3044185 h 6858000"/>
              <a:gd name="connsiteX156" fmla="*/ 4647288 w 12192000"/>
              <a:gd name="connsiteY156" fmla="*/ 3057174 h 6858000"/>
              <a:gd name="connsiteX157" fmla="*/ 4652980 w 12192000"/>
              <a:gd name="connsiteY157" fmla="*/ 3080842 h 6858000"/>
              <a:gd name="connsiteX158" fmla="*/ 4649131 w 12192000"/>
              <a:gd name="connsiteY158" fmla="*/ 3095245 h 6858000"/>
              <a:gd name="connsiteX159" fmla="*/ 4650338 w 12192000"/>
              <a:gd name="connsiteY159" fmla="*/ 3104578 h 6858000"/>
              <a:gd name="connsiteX160" fmla="*/ 4659960 w 12192000"/>
              <a:gd name="connsiteY160" fmla="*/ 3104040 h 6858000"/>
              <a:gd name="connsiteX161" fmla="*/ 4682564 w 12192000"/>
              <a:gd name="connsiteY161" fmla="*/ 3071112 h 6858000"/>
              <a:gd name="connsiteX162" fmla="*/ 4696757 w 12192000"/>
              <a:gd name="connsiteY162" fmla="*/ 3067439 h 6858000"/>
              <a:gd name="connsiteX163" fmla="*/ 4714615 w 12192000"/>
              <a:gd name="connsiteY163" fmla="*/ 3067476 h 6858000"/>
              <a:gd name="connsiteX164" fmla="*/ 4719875 w 12192000"/>
              <a:gd name="connsiteY164" fmla="*/ 3057286 h 6858000"/>
              <a:gd name="connsiteX165" fmla="*/ 4752088 w 12192000"/>
              <a:gd name="connsiteY165" fmla="*/ 3009547 h 6858000"/>
              <a:gd name="connsiteX166" fmla="*/ 4779254 w 12192000"/>
              <a:gd name="connsiteY166" fmla="*/ 3003093 h 6858000"/>
              <a:gd name="connsiteX167" fmla="*/ 4758392 w 12192000"/>
              <a:gd name="connsiteY167" fmla="*/ 3011466 h 6858000"/>
              <a:gd name="connsiteX168" fmla="*/ 4754961 w 12192000"/>
              <a:gd name="connsiteY168" fmla="*/ 3024789 h 6858000"/>
              <a:gd name="connsiteX169" fmla="*/ 4756683 w 12192000"/>
              <a:gd name="connsiteY169" fmla="*/ 3036235 h 6858000"/>
              <a:gd name="connsiteX170" fmla="*/ 4729772 w 12192000"/>
              <a:gd name="connsiteY170" fmla="*/ 3066326 h 6858000"/>
              <a:gd name="connsiteX171" fmla="*/ 4727098 w 12192000"/>
              <a:gd name="connsiteY171" fmla="*/ 3067909 h 6858000"/>
              <a:gd name="connsiteX172" fmla="*/ 4722289 w 12192000"/>
              <a:gd name="connsiteY172" fmla="*/ 3078509 h 6858000"/>
              <a:gd name="connsiteX173" fmla="*/ 4734407 w 12192000"/>
              <a:gd name="connsiteY173" fmla="*/ 3085557 h 6858000"/>
              <a:gd name="connsiteX174" fmla="*/ 4761709 w 12192000"/>
              <a:gd name="connsiteY174" fmla="*/ 3074837 h 6858000"/>
              <a:gd name="connsiteX175" fmla="*/ 4809439 w 12192000"/>
              <a:gd name="connsiteY175" fmla="*/ 3021890 h 6858000"/>
              <a:gd name="connsiteX176" fmla="*/ 4876839 w 12192000"/>
              <a:gd name="connsiteY176" fmla="*/ 2938456 h 6858000"/>
              <a:gd name="connsiteX177" fmla="*/ 5110207 w 12192000"/>
              <a:gd name="connsiteY177" fmla="*/ 2719908 h 6858000"/>
              <a:gd name="connsiteX178" fmla="*/ 5201632 w 12192000"/>
              <a:gd name="connsiteY178" fmla="*/ 2645251 h 6858000"/>
              <a:gd name="connsiteX179" fmla="*/ 5202752 w 12192000"/>
              <a:gd name="connsiteY179" fmla="*/ 2648835 h 6858000"/>
              <a:gd name="connsiteX180" fmla="*/ 5203262 w 12192000"/>
              <a:gd name="connsiteY180" fmla="*/ 2652226 h 6858000"/>
              <a:gd name="connsiteX181" fmla="*/ 5138387 w 12192000"/>
              <a:gd name="connsiteY181" fmla="*/ 2702130 h 6858000"/>
              <a:gd name="connsiteX182" fmla="*/ 5005606 w 12192000"/>
              <a:gd name="connsiteY182" fmla="*/ 2850186 h 6858000"/>
              <a:gd name="connsiteX183" fmla="*/ 4992567 w 12192000"/>
              <a:gd name="connsiteY183" fmla="*/ 2855098 h 6858000"/>
              <a:gd name="connsiteX184" fmla="*/ 4974387 w 12192000"/>
              <a:gd name="connsiteY184" fmla="*/ 2877439 h 6858000"/>
              <a:gd name="connsiteX185" fmla="*/ 4974144 w 12192000"/>
              <a:gd name="connsiteY185" fmla="*/ 2890017 h 6858000"/>
              <a:gd name="connsiteX186" fmla="*/ 4935005 w 12192000"/>
              <a:gd name="connsiteY186" fmla="*/ 2943314 h 6858000"/>
              <a:gd name="connsiteX187" fmla="*/ 4855105 w 12192000"/>
              <a:gd name="connsiteY187" fmla="*/ 3036545 h 6858000"/>
              <a:gd name="connsiteX188" fmla="*/ 4841574 w 12192000"/>
              <a:gd name="connsiteY188" fmla="*/ 3070446 h 6858000"/>
              <a:gd name="connsiteX189" fmla="*/ 4846380 w 12192000"/>
              <a:gd name="connsiteY189" fmla="*/ 3083066 h 6858000"/>
              <a:gd name="connsiteX190" fmla="*/ 4856745 w 12192000"/>
              <a:gd name="connsiteY190" fmla="*/ 3079734 h 6858000"/>
              <a:gd name="connsiteX191" fmla="*/ 4890997 w 12192000"/>
              <a:gd name="connsiteY191" fmla="*/ 3046839 h 6858000"/>
              <a:gd name="connsiteX192" fmla="*/ 4925828 w 12192000"/>
              <a:gd name="connsiteY192" fmla="*/ 3012646 h 6858000"/>
              <a:gd name="connsiteX193" fmla="*/ 4923500 w 12192000"/>
              <a:gd name="connsiteY193" fmla="*/ 3020395 h 6858000"/>
              <a:gd name="connsiteX194" fmla="*/ 4863070 w 12192000"/>
              <a:gd name="connsiteY194" fmla="*/ 3089534 h 6858000"/>
              <a:gd name="connsiteX195" fmla="*/ 4821253 w 12192000"/>
              <a:gd name="connsiteY195" fmla="*/ 3146970 h 6858000"/>
              <a:gd name="connsiteX196" fmla="*/ 4819280 w 12192000"/>
              <a:gd name="connsiteY196" fmla="*/ 3175157 h 6858000"/>
              <a:gd name="connsiteX197" fmla="*/ 4825030 w 12192000"/>
              <a:gd name="connsiteY197" fmla="*/ 3182419 h 6858000"/>
              <a:gd name="connsiteX198" fmla="*/ 4831115 w 12192000"/>
              <a:gd name="connsiteY198" fmla="*/ 3179019 h 6858000"/>
              <a:gd name="connsiteX199" fmla="*/ 4838789 w 12192000"/>
              <a:gd name="connsiteY199" fmla="*/ 3168108 h 6858000"/>
              <a:gd name="connsiteX200" fmla="*/ 4895988 w 12192000"/>
              <a:gd name="connsiteY200" fmla="*/ 3108452 h 6858000"/>
              <a:gd name="connsiteX201" fmla="*/ 4991401 w 12192000"/>
              <a:gd name="connsiteY201" fmla="*/ 3012570 h 6858000"/>
              <a:gd name="connsiteX202" fmla="*/ 5037414 w 12192000"/>
              <a:gd name="connsiteY202" fmla="*/ 2988227 h 6858000"/>
              <a:gd name="connsiteX203" fmla="*/ 5035187 w 12192000"/>
              <a:gd name="connsiteY203" fmla="*/ 2992774 h 6858000"/>
              <a:gd name="connsiteX204" fmla="*/ 4941327 w 12192000"/>
              <a:gd name="connsiteY204" fmla="*/ 3105434 h 6858000"/>
              <a:gd name="connsiteX205" fmla="*/ 4863187 w 12192000"/>
              <a:gd name="connsiteY205" fmla="*/ 3269758 h 6858000"/>
              <a:gd name="connsiteX206" fmla="*/ 4858901 w 12192000"/>
              <a:gd name="connsiteY206" fmla="*/ 3274802 h 6858000"/>
              <a:gd name="connsiteX207" fmla="*/ 4853029 w 12192000"/>
              <a:gd name="connsiteY207" fmla="*/ 3286077 h 6858000"/>
              <a:gd name="connsiteX208" fmla="*/ 4843795 w 12192000"/>
              <a:gd name="connsiteY208" fmla="*/ 3327930 h 6858000"/>
              <a:gd name="connsiteX209" fmla="*/ 4841308 w 12192000"/>
              <a:gd name="connsiteY209" fmla="*/ 3355282 h 6858000"/>
              <a:gd name="connsiteX210" fmla="*/ 4843897 w 12192000"/>
              <a:gd name="connsiteY210" fmla="*/ 3367338 h 6858000"/>
              <a:gd name="connsiteX211" fmla="*/ 4838501 w 12192000"/>
              <a:gd name="connsiteY211" fmla="*/ 3384349 h 6858000"/>
              <a:gd name="connsiteX212" fmla="*/ 4838515 w 12192000"/>
              <a:gd name="connsiteY212" fmla="*/ 3394788 h 6858000"/>
              <a:gd name="connsiteX213" fmla="*/ 4843953 w 12192000"/>
              <a:gd name="connsiteY213" fmla="*/ 3396601 h 6858000"/>
              <a:gd name="connsiteX214" fmla="*/ 4848940 w 12192000"/>
              <a:gd name="connsiteY214" fmla="*/ 3394436 h 6858000"/>
              <a:gd name="connsiteX215" fmla="*/ 4871803 w 12192000"/>
              <a:gd name="connsiteY215" fmla="*/ 3360647 h 6858000"/>
              <a:gd name="connsiteX216" fmla="*/ 4884999 w 12192000"/>
              <a:gd name="connsiteY216" fmla="*/ 3356793 h 6858000"/>
              <a:gd name="connsiteX217" fmla="*/ 4905821 w 12192000"/>
              <a:gd name="connsiteY217" fmla="*/ 3354601 h 6858000"/>
              <a:gd name="connsiteX218" fmla="*/ 4916151 w 12192000"/>
              <a:gd name="connsiteY218" fmla="*/ 3331673 h 6858000"/>
              <a:gd name="connsiteX219" fmla="*/ 4970264 w 12192000"/>
              <a:gd name="connsiteY219" fmla="*/ 3291504 h 6858000"/>
              <a:gd name="connsiteX220" fmla="*/ 4946794 w 12192000"/>
              <a:gd name="connsiteY220" fmla="*/ 3301882 h 6858000"/>
              <a:gd name="connsiteX221" fmla="*/ 4942852 w 12192000"/>
              <a:gd name="connsiteY221" fmla="*/ 3313092 h 6858000"/>
              <a:gd name="connsiteX222" fmla="*/ 4944437 w 12192000"/>
              <a:gd name="connsiteY222" fmla="*/ 3328803 h 6858000"/>
              <a:gd name="connsiteX223" fmla="*/ 4918946 w 12192000"/>
              <a:gd name="connsiteY223" fmla="*/ 3356717 h 6858000"/>
              <a:gd name="connsiteX224" fmla="*/ 4913211 w 12192000"/>
              <a:gd name="connsiteY224" fmla="*/ 3361170 h 6858000"/>
              <a:gd name="connsiteX225" fmla="*/ 4910818 w 12192000"/>
              <a:gd name="connsiteY225" fmla="*/ 3369773 h 6858000"/>
              <a:gd name="connsiteX226" fmla="*/ 4919657 w 12192000"/>
              <a:gd name="connsiteY226" fmla="*/ 3375653 h 6858000"/>
              <a:gd name="connsiteX227" fmla="*/ 4929728 w 12192000"/>
              <a:gd name="connsiteY227" fmla="*/ 3375527 h 6858000"/>
              <a:gd name="connsiteX228" fmla="*/ 4961484 w 12192000"/>
              <a:gd name="connsiteY228" fmla="*/ 3354433 h 6858000"/>
              <a:gd name="connsiteX229" fmla="*/ 5045034 w 12192000"/>
              <a:gd name="connsiteY229" fmla="*/ 3251920 h 6858000"/>
              <a:gd name="connsiteX230" fmla="*/ 5138253 w 12192000"/>
              <a:gd name="connsiteY230" fmla="*/ 3159521 h 6858000"/>
              <a:gd name="connsiteX231" fmla="*/ 5363231 w 12192000"/>
              <a:gd name="connsiteY231" fmla="*/ 2956169 h 6858000"/>
              <a:gd name="connsiteX232" fmla="*/ 5780637 w 12192000"/>
              <a:gd name="connsiteY232" fmla="*/ 2804072 h 6858000"/>
              <a:gd name="connsiteX233" fmla="*/ 6202634 w 12192000"/>
              <a:gd name="connsiteY233" fmla="*/ 2766434 h 6858000"/>
              <a:gd name="connsiteX234" fmla="*/ 6262713 w 12192000"/>
              <a:gd name="connsiteY234" fmla="*/ 2760790 h 6858000"/>
              <a:gd name="connsiteX235" fmla="*/ 7325171 w 12192000"/>
              <a:gd name="connsiteY235" fmla="*/ 2881607 h 6858000"/>
              <a:gd name="connsiteX236" fmla="*/ 7481636 w 12192000"/>
              <a:gd name="connsiteY236" fmla="*/ 2925978 h 6858000"/>
              <a:gd name="connsiteX237" fmla="*/ 7504715 w 12192000"/>
              <a:gd name="connsiteY237" fmla="*/ 2912020 h 6858000"/>
              <a:gd name="connsiteX238" fmla="*/ 7513880 w 12192000"/>
              <a:gd name="connsiteY238" fmla="*/ 2908232 h 6858000"/>
              <a:gd name="connsiteX239" fmla="*/ 7512265 w 12192000"/>
              <a:gd name="connsiteY239" fmla="*/ 2910301 h 6858000"/>
              <a:gd name="connsiteX240" fmla="*/ 7512893 w 12192000"/>
              <a:gd name="connsiteY240" fmla="*/ 2915765 h 6858000"/>
              <a:gd name="connsiteX241" fmla="*/ 7530688 w 12192000"/>
              <a:gd name="connsiteY241" fmla="*/ 2936045 h 6858000"/>
              <a:gd name="connsiteX242" fmla="*/ 7559698 w 12192000"/>
              <a:gd name="connsiteY242" fmla="*/ 2944440 h 6858000"/>
              <a:gd name="connsiteX243" fmla="*/ 7572226 w 12192000"/>
              <a:gd name="connsiteY243" fmla="*/ 2936137 h 6858000"/>
              <a:gd name="connsiteX244" fmla="*/ 7588842 w 12192000"/>
              <a:gd name="connsiteY244" fmla="*/ 2926631 h 6858000"/>
              <a:gd name="connsiteX245" fmla="*/ 7682866 w 12192000"/>
              <a:gd name="connsiteY245" fmla="*/ 2985459 h 6858000"/>
              <a:gd name="connsiteX246" fmla="*/ 7747474 w 12192000"/>
              <a:gd name="connsiteY246" fmla="*/ 3028021 h 6858000"/>
              <a:gd name="connsiteX247" fmla="*/ 7759565 w 12192000"/>
              <a:gd name="connsiteY247" fmla="*/ 3032300 h 6858000"/>
              <a:gd name="connsiteX248" fmla="*/ 7762126 w 12192000"/>
              <a:gd name="connsiteY248" fmla="*/ 3019646 h 6858000"/>
              <a:gd name="connsiteX249" fmla="*/ 7748415 w 12192000"/>
              <a:gd name="connsiteY249" fmla="*/ 3000721 h 6858000"/>
              <a:gd name="connsiteX250" fmla="*/ 7758579 w 12192000"/>
              <a:gd name="connsiteY250" fmla="*/ 2959902 h 6858000"/>
              <a:gd name="connsiteX251" fmla="*/ 7835322 w 12192000"/>
              <a:gd name="connsiteY251" fmla="*/ 2955402 h 6858000"/>
              <a:gd name="connsiteX252" fmla="*/ 7841712 w 12192000"/>
              <a:gd name="connsiteY252" fmla="*/ 2942404 h 6858000"/>
              <a:gd name="connsiteX253" fmla="*/ 7834524 w 12192000"/>
              <a:gd name="connsiteY253" fmla="*/ 2886832 h 6858000"/>
              <a:gd name="connsiteX254" fmla="*/ 7835735 w 12192000"/>
              <a:gd name="connsiteY254" fmla="*/ 2872944 h 6858000"/>
              <a:gd name="connsiteX255" fmla="*/ 7834570 w 12192000"/>
              <a:gd name="connsiteY255" fmla="*/ 2812268 h 6858000"/>
              <a:gd name="connsiteX256" fmla="*/ 7859711 w 12192000"/>
              <a:gd name="connsiteY256" fmla="*/ 2717473 h 6858000"/>
              <a:gd name="connsiteX257" fmla="*/ 7892842 w 12192000"/>
              <a:gd name="connsiteY257" fmla="*/ 2659051 h 6858000"/>
              <a:gd name="connsiteX258" fmla="*/ 7895760 w 12192000"/>
              <a:gd name="connsiteY258" fmla="*/ 2643615 h 6858000"/>
              <a:gd name="connsiteX259" fmla="*/ 7896106 w 12192000"/>
              <a:gd name="connsiteY259" fmla="*/ 2583953 h 6858000"/>
              <a:gd name="connsiteX260" fmla="*/ 7890238 w 12192000"/>
              <a:gd name="connsiteY260" fmla="*/ 2572008 h 6858000"/>
              <a:gd name="connsiteX261" fmla="*/ 7869763 w 12192000"/>
              <a:gd name="connsiteY261" fmla="*/ 2558424 h 6858000"/>
              <a:gd name="connsiteX262" fmla="*/ 7849059 w 12192000"/>
              <a:gd name="connsiteY262" fmla="*/ 2523970 h 6858000"/>
              <a:gd name="connsiteX263" fmla="*/ 7811778 w 12192000"/>
              <a:gd name="connsiteY263" fmla="*/ 2474736 h 6858000"/>
              <a:gd name="connsiteX264" fmla="*/ 7795164 w 12192000"/>
              <a:gd name="connsiteY264" fmla="*/ 2461021 h 6858000"/>
              <a:gd name="connsiteX265" fmla="*/ 7804351 w 12192000"/>
              <a:gd name="connsiteY265" fmla="*/ 2449848 h 6858000"/>
              <a:gd name="connsiteX266" fmla="*/ 7830387 w 12192000"/>
              <a:gd name="connsiteY266" fmla="*/ 2380374 h 6858000"/>
              <a:gd name="connsiteX267" fmla="*/ 7765015 w 12192000"/>
              <a:gd name="connsiteY267" fmla="*/ 2310782 h 6858000"/>
              <a:gd name="connsiteX268" fmla="*/ 7733675 w 12192000"/>
              <a:gd name="connsiteY268" fmla="*/ 2290746 h 6858000"/>
              <a:gd name="connsiteX269" fmla="*/ 7786841 w 12192000"/>
              <a:gd name="connsiteY269" fmla="*/ 2281713 h 6858000"/>
              <a:gd name="connsiteX270" fmla="*/ 7801268 w 12192000"/>
              <a:gd name="connsiteY270" fmla="*/ 2251190 h 6858000"/>
              <a:gd name="connsiteX271" fmla="*/ 7807308 w 12192000"/>
              <a:gd name="connsiteY271" fmla="*/ 2235860 h 6858000"/>
              <a:gd name="connsiteX272" fmla="*/ 7844450 w 12192000"/>
              <a:gd name="connsiteY272" fmla="*/ 2140876 h 6858000"/>
              <a:gd name="connsiteX273" fmla="*/ 7832037 w 12192000"/>
              <a:gd name="connsiteY273" fmla="*/ 2115090 h 6858000"/>
              <a:gd name="connsiteX274" fmla="*/ 7727749 w 12192000"/>
              <a:gd name="connsiteY274" fmla="*/ 1991846 h 6858000"/>
              <a:gd name="connsiteX275" fmla="*/ 7813197 w 12192000"/>
              <a:gd name="connsiteY275" fmla="*/ 1953605 h 6858000"/>
              <a:gd name="connsiteX276" fmla="*/ 7809650 w 12192000"/>
              <a:gd name="connsiteY276" fmla="*/ 1893860 h 6858000"/>
              <a:gd name="connsiteX277" fmla="*/ 7845950 w 12192000"/>
              <a:gd name="connsiteY277" fmla="*/ 1825534 h 6858000"/>
              <a:gd name="connsiteX278" fmla="*/ 7896619 w 12192000"/>
              <a:gd name="connsiteY278" fmla="*/ 1718883 h 6858000"/>
              <a:gd name="connsiteX279" fmla="*/ 7897799 w 12192000"/>
              <a:gd name="connsiteY279" fmla="*/ 1701261 h 6858000"/>
              <a:gd name="connsiteX280" fmla="*/ 7900310 w 12192000"/>
              <a:gd name="connsiteY280" fmla="*/ 1710477 h 6858000"/>
              <a:gd name="connsiteX281" fmla="*/ 7901459 w 12192000"/>
              <a:gd name="connsiteY281" fmla="*/ 1712035 h 6858000"/>
              <a:gd name="connsiteX282" fmla="*/ 7900211 w 12192000"/>
              <a:gd name="connsiteY282" fmla="*/ 1702922 h 6858000"/>
              <a:gd name="connsiteX283" fmla="*/ 7898389 w 12192000"/>
              <a:gd name="connsiteY283" fmla="*/ 1692472 h 6858000"/>
              <a:gd name="connsiteX284" fmla="*/ 7898911 w 12192000"/>
              <a:gd name="connsiteY284" fmla="*/ 1684685 h 6858000"/>
              <a:gd name="connsiteX285" fmla="*/ 7890626 w 12192000"/>
              <a:gd name="connsiteY285" fmla="*/ 1644927 h 6858000"/>
              <a:gd name="connsiteX286" fmla="*/ 7889534 w 12192000"/>
              <a:gd name="connsiteY286" fmla="*/ 1645458 h 6858000"/>
              <a:gd name="connsiteX287" fmla="*/ 7886346 w 12192000"/>
              <a:gd name="connsiteY287" fmla="*/ 1629407 h 6858000"/>
              <a:gd name="connsiteX288" fmla="*/ 7865828 w 12192000"/>
              <a:gd name="connsiteY288" fmla="*/ 1548558 h 6858000"/>
              <a:gd name="connsiteX289" fmla="*/ 7771589 w 12192000"/>
              <a:gd name="connsiteY289" fmla="*/ 1439249 h 6858000"/>
              <a:gd name="connsiteX290" fmla="*/ 7701190 w 12192000"/>
              <a:gd name="connsiteY290" fmla="*/ 1396880 h 6858000"/>
              <a:gd name="connsiteX291" fmla="*/ 7525616 w 12192000"/>
              <a:gd name="connsiteY291" fmla="*/ 1199556 h 6858000"/>
              <a:gd name="connsiteX292" fmla="*/ 7470015 w 12192000"/>
              <a:gd name="connsiteY292" fmla="*/ 1135599 h 6858000"/>
              <a:gd name="connsiteX293" fmla="*/ 7500298 w 12192000"/>
              <a:gd name="connsiteY293" fmla="*/ 1111147 h 6858000"/>
              <a:gd name="connsiteX294" fmla="*/ 7425300 w 12192000"/>
              <a:gd name="connsiteY294" fmla="*/ 1044647 h 6858000"/>
              <a:gd name="connsiteX295" fmla="*/ 7337573 w 12192000"/>
              <a:gd name="connsiteY295" fmla="*/ 970907 h 6858000"/>
              <a:gd name="connsiteX296" fmla="*/ 5902042 w 12192000"/>
              <a:gd name="connsiteY296" fmla="*/ 474382 h 6858000"/>
              <a:gd name="connsiteX297" fmla="*/ 3738143 w 12192000"/>
              <a:gd name="connsiteY297" fmla="*/ 426139 h 6858000"/>
              <a:gd name="connsiteX298" fmla="*/ 3733156 w 12192000"/>
              <a:gd name="connsiteY298" fmla="*/ 428304 h 6858000"/>
              <a:gd name="connsiteX299" fmla="*/ 3710294 w 12192000"/>
              <a:gd name="connsiteY299" fmla="*/ 462093 h 6858000"/>
              <a:gd name="connsiteX300" fmla="*/ 3697097 w 12192000"/>
              <a:gd name="connsiteY300" fmla="*/ 465947 h 6858000"/>
              <a:gd name="connsiteX301" fmla="*/ 3676276 w 12192000"/>
              <a:gd name="connsiteY301" fmla="*/ 468139 h 6858000"/>
              <a:gd name="connsiteX302" fmla="*/ 3665945 w 12192000"/>
              <a:gd name="connsiteY302" fmla="*/ 491068 h 6858000"/>
              <a:gd name="connsiteX303" fmla="*/ 3611833 w 12192000"/>
              <a:gd name="connsiteY303" fmla="*/ 531236 h 6858000"/>
              <a:gd name="connsiteX304" fmla="*/ 3635303 w 12192000"/>
              <a:gd name="connsiteY304" fmla="*/ 520859 h 6858000"/>
              <a:gd name="connsiteX305" fmla="*/ 3639245 w 12192000"/>
              <a:gd name="connsiteY305" fmla="*/ 509648 h 6858000"/>
              <a:gd name="connsiteX306" fmla="*/ 3637659 w 12192000"/>
              <a:gd name="connsiteY306" fmla="*/ 493937 h 6858000"/>
              <a:gd name="connsiteX307" fmla="*/ 3663151 w 12192000"/>
              <a:gd name="connsiteY307" fmla="*/ 466024 h 6858000"/>
              <a:gd name="connsiteX308" fmla="*/ 3668886 w 12192000"/>
              <a:gd name="connsiteY308" fmla="*/ 461570 h 6858000"/>
              <a:gd name="connsiteX309" fmla="*/ 3671279 w 12192000"/>
              <a:gd name="connsiteY309" fmla="*/ 452968 h 6858000"/>
              <a:gd name="connsiteX310" fmla="*/ 3662440 w 12192000"/>
              <a:gd name="connsiteY310" fmla="*/ 447087 h 6858000"/>
              <a:gd name="connsiteX311" fmla="*/ 3652369 w 12192000"/>
              <a:gd name="connsiteY311" fmla="*/ 447214 h 6858000"/>
              <a:gd name="connsiteX312" fmla="*/ 3620613 w 12192000"/>
              <a:gd name="connsiteY312" fmla="*/ 468308 h 6858000"/>
              <a:gd name="connsiteX313" fmla="*/ 3537063 w 12192000"/>
              <a:gd name="connsiteY313" fmla="*/ 570820 h 6858000"/>
              <a:gd name="connsiteX314" fmla="*/ 3443844 w 12192000"/>
              <a:gd name="connsiteY314" fmla="*/ 663219 h 6858000"/>
              <a:gd name="connsiteX315" fmla="*/ 3218865 w 12192000"/>
              <a:gd name="connsiteY315" fmla="*/ 866572 h 6858000"/>
              <a:gd name="connsiteX316" fmla="*/ 2801459 w 12192000"/>
              <a:gd name="connsiteY316" fmla="*/ 1018668 h 6858000"/>
              <a:gd name="connsiteX317" fmla="*/ 2379462 w 12192000"/>
              <a:gd name="connsiteY317" fmla="*/ 1056307 h 6858000"/>
              <a:gd name="connsiteX318" fmla="*/ 2319384 w 12192000"/>
              <a:gd name="connsiteY318" fmla="*/ 1061950 h 6858000"/>
              <a:gd name="connsiteX319" fmla="*/ 1256925 w 12192000"/>
              <a:gd name="connsiteY319" fmla="*/ 941134 h 6858000"/>
              <a:gd name="connsiteX320" fmla="*/ 1100460 w 12192000"/>
              <a:gd name="connsiteY320" fmla="*/ 896762 h 6858000"/>
              <a:gd name="connsiteX321" fmla="*/ 1077382 w 12192000"/>
              <a:gd name="connsiteY321" fmla="*/ 910720 h 6858000"/>
              <a:gd name="connsiteX322" fmla="*/ 1068217 w 12192000"/>
              <a:gd name="connsiteY322" fmla="*/ 914508 h 6858000"/>
              <a:gd name="connsiteX323" fmla="*/ 1069831 w 12192000"/>
              <a:gd name="connsiteY323" fmla="*/ 912439 h 6858000"/>
              <a:gd name="connsiteX324" fmla="*/ 1069203 w 12192000"/>
              <a:gd name="connsiteY324" fmla="*/ 906976 h 6858000"/>
              <a:gd name="connsiteX325" fmla="*/ 1051409 w 12192000"/>
              <a:gd name="connsiteY325" fmla="*/ 886696 h 6858000"/>
              <a:gd name="connsiteX326" fmla="*/ 1022398 w 12192000"/>
              <a:gd name="connsiteY326" fmla="*/ 878300 h 6858000"/>
              <a:gd name="connsiteX327" fmla="*/ 1009871 w 12192000"/>
              <a:gd name="connsiteY327" fmla="*/ 886604 h 6858000"/>
              <a:gd name="connsiteX328" fmla="*/ 993255 w 12192000"/>
              <a:gd name="connsiteY328" fmla="*/ 896110 h 6858000"/>
              <a:gd name="connsiteX329" fmla="*/ 899231 w 12192000"/>
              <a:gd name="connsiteY329" fmla="*/ 837282 h 6858000"/>
              <a:gd name="connsiteX330" fmla="*/ 834623 w 12192000"/>
              <a:gd name="connsiteY330" fmla="*/ 794719 h 6858000"/>
              <a:gd name="connsiteX331" fmla="*/ 822532 w 12192000"/>
              <a:gd name="connsiteY331" fmla="*/ 790440 h 6858000"/>
              <a:gd name="connsiteX332" fmla="*/ 819970 w 12192000"/>
              <a:gd name="connsiteY332" fmla="*/ 803095 h 6858000"/>
              <a:gd name="connsiteX333" fmla="*/ 833681 w 12192000"/>
              <a:gd name="connsiteY333" fmla="*/ 822019 h 6858000"/>
              <a:gd name="connsiteX334" fmla="*/ 823518 w 12192000"/>
              <a:gd name="connsiteY334" fmla="*/ 862838 h 6858000"/>
              <a:gd name="connsiteX335" fmla="*/ 746774 w 12192000"/>
              <a:gd name="connsiteY335" fmla="*/ 867339 h 6858000"/>
              <a:gd name="connsiteX336" fmla="*/ 740384 w 12192000"/>
              <a:gd name="connsiteY336" fmla="*/ 880336 h 6858000"/>
              <a:gd name="connsiteX337" fmla="*/ 747573 w 12192000"/>
              <a:gd name="connsiteY337" fmla="*/ 935909 h 6858000"/>
              <a:gd name="connsiteX338" fmla="*/ 746361 w 12192000"/>
              <a:gd name="connsiteY338" fmla="*/ 949797 h 6858000"/>
              <a:gd name="connsiteX339" fmla="*/ 747526 w 12192000"/>
              <a:gd name="connsiteY339" fmla="*/ 1010473 h 6858000"/>
              <a:gd name="connsiteX340" fmla="*/ 722385 w 12192000"/>
              <a:gd name="connsiteY340" fmla="*/ 1105267 h 6858000"/>
              <a:gd name="connsiteX341" fmla="*/ 689254 w 12192000"/>
              <a:gd name="connsiteY341" fmla="*/ 1163689 h 6858000"/>
              <a:gd name="connsiteX342" fmla="*/ 686336 w 12192000"/>
              <a:gd name="connsiteY342" fmla="*/ 1179126 h 6858000"/>
              <a:gd name="connsiteX343" fmla="*/ 685990 w 12192000"/>
              <a:gd name="connsiteY343" fmla="*/ 1238787 h 6858000"/>
              <a:gd name="connsiteX344" fmla="*/ 691859 w 12192000"/>
              <a:gd name="connsiteY344" fmla="*/ 1250732 h 6858000"/>
              <a:gd name="connsiteX345" fmla="*/ 712334 w 12192000"/>
              <a:gd name="connsiteY345" fmla="*/ 1264317 h 6858000"/>
              <a:gd name="connsiteX346" fmla="*/ 733037 w 12192000"/>
              <a:gd name="connsiteY346" fmla="*/ 1298770 h 6858000"/>
              <a:gd name="connsiteX347" fmla="*/ 770318 w 12192000"/>
              <a:gd name="connsiteY347" fmla="*/ 1348005 h 6858000"/>
              <a:gd name="connsiteX348" fmla="*/ 786932 w 12192000"/>
              <a:gd name="connsiteY348" fmla="*/ 1361719 h 6858000"/>
              <a:gd name="connsiteX349" fmla="*/ 777746 w 12192000"/>
              <a:gd name="connsiteY349" fmla="*/ 1372892 h 6858000"/>
              <a:gd name="connsiteX350" fmla="*/ 751710 w 12192000"/>
              <a:gd name="connsiteY350" fmla="*/ 1442367 h 6858000"/>
              <a:gd name="connsiteX351" fmla="*/ 817081 w 12192000"/>
              <a:gd name="connsiteY351" fmla="*/ 1511959 h 6858000"/>
              <a:gd name="connsiteX352" fmla="*/ 848422 w 12192000"/>
              <a:gd name="connsiteY352" fmla="*/ 1531994 h 6858000"/>
              <a:gd name="connsiteX353" fmla="*/ 795256 w 12192000"/>
              <a:gd name="connsiteY353" fmla="*/ 1541027 h 6858000"/>
              <a:gd name="connsiteX354" fmla="*/ 780828 w 12192000"/>
              <a:gd name="connsiteY354" fmla="*/ 1571551 h 6858000"/>
              <a:gd name="connsiteX355" fmla="*/ 774789 w 12192000"/>
              <a:gd name="connsiteY355" fmla="*/ 1586880 h 6858000"/>
              <a:gd name="connsiteX356" fmla="*/ 737646 w 12192000"/>
              <a:gd name="connsiteY356" fmla="*/ 1681865 h 6858000"/>
              <a:gd name="connsiteX357" fmla="*/ 750059 w 12192000"/>
              <a:gd name="connsiteY357" fmla="*/ 1707650 h 6858000"/>
              <a:gd name="connsiteX358" fmla="*/ 854347 w 12192000"/>
              <a:gd name="connsiteY358" fmla="*/ 1830895 h 6858000"/>
              <a:gd name="connsiteX359" fmla="*/ 768899 w 12192000"/>
              <a:gd name="connsiteY359" fmla="*/ 1869136 h 6858000"/>
              <a:gd name="connsiteX360" fmla="*/ 772446 w 12192000"/>
              <a:gd name="connsiteY360" fmla="*/ 1928880 h 6858000"/>
              <a:gd name="connsiteX361" fmla="*/ 736147 w 12192000"/>
              <a:gd name="connsiteY361" fmla="*/ 1997206 h 6858000"/>
              <a:gd name="connsiteX362" fmla="*/ 685478 w 12192000"/>
              <a:gd name="connsiteY362" fmla="*/ 2103858 h 6858000"/>
              <a:gd name="connsiteX363" fmla="*/ 684297 w 12192000"/>
              <a:gd name="connsiteY363" fmla="*/ 2121480 h 6858000"/>
              <a:gd name="connsiteX364" fmla="*/ 681786 w 12192000"/>
              <a:gd name="connsiteY364" fmla="*/ 2112263 h 6858000"/>
              <a:gd name="connsiteX365" fmla="*/ 680637 w 12192000"/>
              <a:gd name="connsiteY365" fmla="*/ 2110706 h 6858000"/>
              <a:gd name="connsiteX366" fmla="*/ 681886 w 12192000"/>
              <a:gd name="connsiteY366" fmla="*/ 2119819 h 6858000"/>
              <a:gd name="connsiteX367" fmla="*/ 683707 w 12192000"/>
              <a:gd name="connsiteY367" fmla="*/ 2130269 h 6858000"/>
              <a:gd name="connsiteX368" fmla="*/ 683186 w 12192000"/>
              <a:gd name="connsiteY368" fmla="*/ 2138055 h 6858000"/>
              <a:gd name="connsiteX369" fmla="*/ 691470 w 12192000"/>
              <a:gd name="connsiteY369" fmla="*/ 2177814 h 6858000"/>
              <a:gd name="connsiteX370" fmla="*/ 692562 w 12192000"/>
              <a:gd name="connsiteY370" fmla="*/ 2177283 h 6858000"/>
              <a:gd name="connsiteX371" fmla="*/ 695750 w 12192000"/>
              <a:gd name="connsiteY371" fmla="*/ 2193333 h 6858000"/>
              <a:gd name="connsiteX372" fmla="*/ 716268 w 12192000"/>
              <a:gd name="connsiteY372" fmla="*/ 2274182 h 6858000"/>
              <a:gd name="connsiteX373" fmla="*/ 810507 w 12192000"/>
              <a:gd name="connsiteY373" fmla="*/ 2383492 h 6858000"/>
              <a:gd name="connsiteX374" fmla="*/ 880907 w 12192000"/>
              <a:gd name="connsiteY374" fmla="*/ 2425860 h 6858000"/>
              <a:gd name="connsiteX375" fmla="*/ 1056481 w 12192000"/>
              <a:gd name="connsiteY375" fmla="*/ 2623185 h 6858000"/>
              <a:gd name="connsiteX376" fmla="*/ 1112081 w 12192000"/>
              <a:gd name="connsiteY376" fmla="*/ 2687141 h 6858000"/>
              <a:gd name="connsiteX377" fmla="*/ 1081799 w 12192000"/>
              <a:gd name="connsiteY377" fmla="*/ 2711593 h 6858000"/>
              <a:gd name="connsiteX378" fmla="*/ 1156797 w 12192000"/>
              <a:gd name="connsiteY378" fmla="*/ 2778093 h 6858000"/>
              <a:gd name="connsiteX379" fmla="*/ 1244524 w 12192000"/>
              <a:gd name="connsiteY379" fmla="*/ 2851834 h 6858000"/>
              <a:gd name="connsiteX380" fmla="*/ 2841090 w 12192000"/>
              <a:gd name="connsiteY380" fmla="*/ 3336217 h 6858000"/>
              <a:gd name="connsiteX381" fmla="*/ 3603695 w 12192000"/>
              <a:gd name="connsiteY381" fmla="*/ 3144167 h 6858000"/>
              <a:gd name="connsiteX382" fmla="*/ 3812864 w 12192000"/>
              <a:gd name="connsiteY382" fmla="*/ 3035722 h 6858000"/>
              <a:gd name="connsiteX383" fmla="*/ 3875456 w 12192000"/>
              <a:gd name="connsiteY383" fmla="*/ 2940946 h 6858000"/>
              <a:gd name="connsiteX384" fmla="*/ 3898404 w 12192000"/>
              <a:gd name="connsiteY384" fmla="*/ 2914183 h 6858000"/>
              <a:gd name="connsiteX385" fmla="*/ 3960137 w 12192000"/>
              <a:gd name="connsiteY385" fmla="*/ 2878233 h 6858000"/>
              <a:gd name="connsiteX386" fmla="*/ 4065785 w 12192000"/>
              <a:gd name="connsiteY386" fmla="*/ 2801392 h 6858000"/>
              <a:gd name="connsiteX387" fmla="*/ 4020441 w 12192000"/>
              <a:gd name="connsiteY387" fmla="*/ 2786301 h 6858000"/>
              <a:gd name="connsiteX388" fmla="*/ 3903897 w 12192000"/>
              <a:gd name="connsiteY388" fmla="*/ 2834536 h 6858000"/>
              <a:gd name="connsiteX389" fmla="*/ 3816069 w 12192000"/>
              <a:gd name="connsiteY389" fmla="*/ 2849209 h 6858000"/>
              <a:gd name="connsiteX390" fmla="*/ 3930733 w 12192000"/>
              <a:gd name="connsiteY390" fmla="*/ 2767805 h 6858000"/>
              <a:gd name="connsiteX391" fmla="*/ 4037870 w 12192000"/>
              <a:gd name="connsiteY391" fmla="*/ 2663433 h 6858000"/>
              <a:gd name="connsiteX392" fmla="*/ 3946557 w 12192000"/>
              <a:gd name="connsiteY392" fmla="*/ 2685892 h 6858000"/>
              <a:gd name="connsiteX393" fmla="*/ 3940463 w 12192000"/>
              <a:gd name="connsiteY393" fmla="*/ 2672464 h 6858000"/>
              <a:gd name="connsiteX394" fmla="*/ 4004190 w 12192000"/>
              <a:gd name="connsiteY394" fmla="*/ 2550381 h 6858000"/>
              <a:gd name="connsiteX395" fmla="*/ 4037307 w 12192000"/>
              <a:gd name="connsiteY395" fmla="*/ 2500906 h 6858000"/>
              <a:gd name="connsiteX396" fmla="*/ 4197215 w 12192000"/>
              <a:gd name="connsiteY396" fmla="*/ 2350021 h 6858000"/>
              <a:gd name="connsiteX397" fmla="*/ 4034724 w 12192000"/>
              <a:gd name="connsiteY397" fmla="*/ 2420466 h 6858000"/>
              <a:gd name="connsiteX398" fmla="*/ 4191570 w 12192000"/>
              <a:gd name="connsiteY398" fmla="*/ 2273732 h 6858000"/>
              <a:gd name="connsiteX399" fmla="*/ 4270061 w 12192000"/>
              <a:gd name="connsiteY399" fmla="*/ 2218897 h 6858000"/>
              <a:gd name="connsiteX400" fmla="*/ 4287258 w 12192000"/>
              <a:gd name="connsiteY400" fmla="*/ 2187427 h 6858000"/>
              <a:gd name="connsiteX401" fmla="*/ 4247853 w 12192000"/>
              <a:gd name="connsiteY401" fmla="*/ 2182150 h 6858000"/>
              <a:gd name="connsiteX402" fmla="*/ 4132062 w 12192000"/>
              <a:gd name="connsiteY402" fmla="*/ 2197977 h 6858000"/>
              <a:gd name="connsiteX403" fmla="*/ 4263196 w 12192000"/>
              <a:gd name="connsiteY403" fmla="*/ 2098337 h 6858000"/>
              <a:gd name="connsiteX404" fmla="*/ 4156509 w 12192000"/>
              <a:gd name="connsiteY404" fmla="*/ 2116627 h 6858000"/>
              <a:gd name="connsiteX405" fmla="*/ 4119626 w 12192000"/>
              <a:gd name="connsiteY405" fmla="*/ 2080374 h 6858000"/>
              <a:gd name="connsiteX406" fmla="*/ 4059996 w 12192000"/>
              <a:gd name="connsiteY406" fmla="*/ 2021880 h 6858000"/>
              <a:gd name="connsiteX407" fmla="*/ 4020019 w 12192000"/>
              <a:gd name="connsiteY407" fmla="*/ 1989566 h 6858000"/>
              <a:gd name="connsiteX408" fmla="*/ 3989480 w 12192000"/>
              <a:gd name="connsiteY408" fmla="*/ 1884502 h 6858000"/>
              <a:gd name="connsiteX409" fmla="*/ 4002459 w 12192000"/>
              <a:gd name="connsiteY409" fmla="*/ 1768174 h 6858000"/>
              <a:gd name="connsiteX410" fmla="*/ 4075362 w 12192000"/>
              <a:gd name="connsiteY410" fmla="*/ 1707136 h 6858000"/>
              <a:gd name="connsiteX411" fmla="*/ 4041964 w 12192000"/>
              <a:gd name="connsiteY411" fmla="*/ 1642433 h 6858000"/>
              <a:gd name="connsiteX412" fmla="*/ 3874394 w 12192000"/>
              <a:gd name="connsiteY412" fmla="*/ 1688124 h 6858000"/>
              <a:gd name="connsiteX413" fmla="*/ 4102486 w 12192000"/>
              <a:gd name="connsiteY413" fmla="*/ 1468051 h 6858000"/>
              <a:gd name="connsiteX414" fmla="*/ 4057709 w 12192000"/>
              <a:gd name="connsiteY414" fmla="*/ 1461889 h 6858000"/>
              <a:gd name="connsiteX415" fmla="*/ 4057599 w 12192000"/>
              <a:gd name="connsiteY415" fmla="*/ 1449536 h 6858000"/>
              <a:gd name="connsiteX416" fmla="*/ 4043618 w 12192000"/>
              <a:gd name="connsiteY416" fmla="*/ 1374593 h 6858000"/>
              <a:gd name="connsiteX417" fmla="*/ 4031281 w 12192000"/>
              <a:gd name="connsiteY417" fmla="*/ 1340283 h 6858000"/>
              <a:gd name="connsiteX418" fmla="*/ 4036907 w 12192000"/>
              <a:gd name="connsiteY418" fmla="*/ 1300256 h 6858000"/>
              <a:gd name="connsiteX419" fmla="*/ 3852753 w 12192000"/>
              <a:gd name="connsiteY419" fmla="*/ 1377609 h 6858000"/>
              <a:gd name="connsiteX420" fmla="*/ 3702307 w 12192000"/>
              <a:gd name="connsiteY420" fmla="*/ 1396520 h 6858000"/>
              <a:gd name="connsiteX421" fmla="*/ 3706270 w 12192000"/>
              <a:gd name="connsiteY421" fmla="*/ 1391913 h 6858000"/>
              <a:gd name="connsiteX422" fmla="*/ 3763979 w 12192000"/>
              <a:gd name="connsiteY422" fmla="*/ 1293039 h 6858000"/>
              <a:gd name="connsiteX423" fmla="*/ 3766524 w 12192000"/>
              <a:gd name="connsiteY423" fmla="*/ 1290611 h 6858000"/>
              <a:gd name="connsiteX424" fmla="*/ 3777712 w 12192000"/>
              <a:gd name="connsiteY424" fmla="*/ 1274682 h 6858000"/>
              <a:gd name="connsiteX425" fmla="*/ 3789288 w 12192000"/>
              <a:gd name="connsiteY425" fmla="*/ 1258741 h 6858000"/>
              <a:gd name="connsiteX426" fmla="*/ 3791347 w 12192000"/>
              <a:gd name="connsiteY426" fmla="*/ 1258245 h 6858000"/>
              <a:gd name="connsiteX427" fmla="*/ 3805936 w 12192000"/>
              <a:gd name="connsiteY427" fmla="*/ 1227504 h 6858000"/>
              <a:gd name="connsiteX428" fmla="*/ 3807897 w 12192000"/>
              <a:gd name="connsiteY428" fmla="*/ 1206987 h 6858000"/>
              <a:gd name="connsiteX429" fmla="*/ 3825145 w 12192000"/>
              <a:gd name="connsiteY429" fmla="*/ 1183611 h 6858000"/>
              <a:gd name="connsiteX430" fmla="*/ 3843227 w 12192000"/>
              <a:gd name="connsiteY430" fmla="*/ 1161912 h 6858000"/>
              <a:gd name="connsiteX431" fmla="*/ 3892646 w 12192000"/>
              <a:gd name="connsiteY431" fmla="*/ 1142141 h 6858000"/>
              <a:gd name="connsiteX432" fmla="*/ 3922202 w 12192000"/>
              <a:gd name="connsiteY432" fmla="*/ 1107699 h 6858000"/>
              <a:gd name="connsiteX433" fmla="*/ 3881355 w 12192000"/>
              <a:gd name="connsiteY433" fmla="*/ 1118660 h 6858000"/>
              <a:gd name="connsiteX434" fmla="*/ 3913749 w 12192000"/>
              <a:gd name="connsiteY434" fmla="*/ 1079864 h 6858000"/>
              <a:gd name="connsiteX435" fmla="*/ 3929089 w 12192000"/>
              <a:gd name="connsiteY435" fmla="*/ 1041214 h 6858000"/>
              <a:gd name="connsiteX436" fmla="*/ 3925179 w 12192000"/>
              <a:gd name="connsiteY436" fmla="*/ 1030693 h 6858000"/>
              <a:gd name="connsiteX437" fmla="*/ 3915395 w 12192000"/>
              <a:gd name="connsiteY437" fmla="*/ 1032727 h 6858000"/>
              <a:gd name="connsiteX438" fmla="*/ 3883787 w 12192000"/>
              <a:gd name="connsiteY438" fmla="*/ 1062551 h 6858000"/>
              <a:gd name="connsiteX439" fmla="*/ 3843122 w 12192000"/>
              <a:gd name="connsiteY439" fmla="*/ 1103118 h 6858000"/>
              <a:gd name="connsiteX440" fmla="*/ 3903142 w 12192000"/>
              <a:gd name="connsiteY440" fmla="*/ 1028666 h 6858000"/>
              <a:gd name="connsiteX441" fmla="*/ 3946273 w 12192000"/>
              <a:gd name="connsiteY441" fmla="*/ 974807 h 6858000"/>
              <a:gd name="connsiteX442" fmla="*/ 3952116 w 12192000"/>
              <a:gd name="connsiteY442" fmla="*/ 940098 h 6858000"/>
              <a:gd name="connsiteX443" fmla="*/ 3946369 w 12192000"/>
              <a:gd name="connsiteY443" fmla="*/ 931558 h 6858000"/>
              <a:gd name="connsiteX444" fmla="*/ 3939123 w 12192000"/>
              <a:gd name="connsiteY444" fmla="*/ 936276 h 6858000"/>
              <a:gd name="connsiteX445" fmla="*/ 3933416 w 12192000"/>
              <a:gd name="connsiteY445" fmla="*/ 944776 h 6858000"/>
              <a:gd name="connsiteX446" fmla="*/ 3868546 w 12192000"/>
              <a:gd name="connsiteY446" fmla="*/ 1012788 h 6858000"/>
              <a:gd name="connsiteX447" fmla="*/ 3772203 w 12192000"/>
              <a:gd name="connsiteY447" fmla="*/ 1106358 h 6858000"/>
              <a:gd name="connsiteX448" fmla="*/ 3730541 w 12192000"/>
              <a:gd name="connsiteY448" fmla="*/ 1126081 h 6858000"/>
              <a:gd name="connsiteX449" fmla="*/ 3835877 w 12192000"/>
              <a:gd name="connsiteY449" fmla="*/ 999401 h 6858000"/>
              <a:gd name="connsiteX450" fmla="*/ 3906531 w 12192000"/>
              <a:gd name="connsiteY450" fmla="*/ 848538 h 6858000"/>
              <a:gd name="connsiteX451" fmla="*/ 3916715 w 12192000"/>
              <a:gd name="connsiteY451" fmla="*/ 837543 h 6858000"/>
              <a:gd name="connsiteX452" fmla="*/ 3919590 w 12192000"/>
              <a:gd name="connsiteY452" fmla="*/ 830842 h 6858000"/>
              <a:gd name="connsiteX453" fmla="*/ 3935014 w 12192000"/>
              <a:gd name="connsiteY453" fmla="*/ 778556 h 6858000"/>
              <a:gd name="connsiteX454" fmla="*/ 3934809 w 12192000"/>
              <a:gd name="connsiteY454" fmla="*/ 765567 h 6858000"/>
              <a:gd name="connsiteX455" fmla="*/ 3929117 w 12192000"/>
              <a:gd name="connsiteY455" fmla="*/ 741899 h 6858000"/>
              <a:gd name="connsiteX456" fmla="*/ 3932966 w 12192000"/>
              <a:gd name="connsiteY456" fmla="*/ 727496 h 6858000"/>
              <a:gd name="connsiteX457" fmla="*/ 3931758 w 12192000"/>
              <a:gd name="connsiteY457" fmla="*/ 718163 h 6858000"/>
              <a:gd name="connsiteX458" fmla="*/ 3922137 w 12192000"/>
              <a:gd name="connsiteY458" fmla="*/ 718700 h 6858000"/>
              <a:gd name="connsiteX459" fmla="*/ 3899533 w 12192000"/>
              <a:gd name="connsiteY459" fmla="*/ 751629 h 6858000"/>
              <a:gd name="connsiteX460" fmla="*/ 3885339 w 12192000"/>
              <a:gd name="connsiteY460" fmla="*/ 755302 h 6858000"/>
              <a:gd name="connsiteX461" fmla="*/ 3867482 w 12192000"/>
              <a:gd name="connsiteY461" fmla="*/ 755265 h 6858000"/>
              <a:gd name="connsiteX462" fmla="*/ 3862222 w 12192000"/>
              <a:gd name="connsiteY462" fmla="*/ 765454 h 6858000"/>
              <a:gd name="connsiteX463" fmla="*/ 3830009 w 12192000"/>
              <a:gd name="connsiteY463" fmla="*/ 813193 h 6858000"/>
              <a:gd name="connsiteX464" fmla="*/ 3802843 w 12192000"/>
              <a:gd name="connsiteY464" fmla="*/ 819647 h 6858000"/>
              <a:gd name="connsiteX465" fmla="*/ 3823705 w 12192000"/>
              <a:gd name="connsiteY465" fmla="*/ 811275 h 6858000"/>
              <a:gd name="connsiteX466" fmla="*/ 3827136 w 12192000"/>
              <a:gd name="connsiteY466" fmla="*/ 797951 h 6858000"/>
              <a:gd name="connsiteX467" fmla="*/ 3825414 w 12192000"/>
              <a:gd name="connsiteY467" fmla="*/ 786505 h 6858000"/>
              <a:gd name="connsiteX468" fmla="*/ 3852326 w 12192000"/>
              <a:gd name="connsiteY468" fmla="*/ 756414 h 6858000"/>
              <a:gd name="connsiteX469" fmla="*/ 3854999 w 12192000"/>
              <a:gd name="connsiteY469" fmla="*/ 754832 h 6858000"/>
              <a:gd name="connsiteX470" fmla="*/ 3859808 w 12192000"/>
              <a:gd name="connsiteY470" fmla="*/ 744232 h 6858000"/>
              <a:gd name="connsiteX471" fmla="*/ 3847689 w 12192000"/>
              <a:gd name="connsiteY471" fmla="*/ 737184 h 6858000"/>
              <a:gd name="connsiteX472" fmla="*/ 3820388 w 12192000"/>
              <a:gd name="connsiteY472" fmla="*/ 747903 h 6858000"/>
              <a:gd name="connsiteX473" fmla="*/ 3772659 w 12192000"/>
              <a:gd name="connsiteY473" fmla="*/ 800850 h 6858000"/>
              <a:gd name="connsiteX474" fmla="*/ 3705258 w 12192000"/>
              <a:gd name="connsiteY474" fmla="*/ 884285 h 6858000"/>
              <a:gd name="connsiteX475" fmla="*/ 3471890 w 12192000"/>
              <a:gd name="connsiteY475" fmla="*/ 1102832 h 6858000"/>
              <a:gd name="connsiteX476" fmla="*/ 3380465 w 12192000"/>
              <a:gd name="connsiteY476" fmla="*/ 1177489 h 6858000"/>
              <a:gd name="connsiteX477" fmla="*/ 3379345 w 12192000"/>
              <a:gd name="connsiteY477" fmla="*/ 1173906 h 6858000"/>
              <a:gd name="connsiteX478" fmla="*/ 3378835 w 12192000"/>
              <a:gd name="connsiteY478" fmla="*/ 1170514 h 6858000"/>
              <a:gd name="connsiteX479" fmla="*/ 3443710 w 12192000"/>
              <a:gd name="connsiteY479" fmla="*/ 1120610 h 6858000"/>
              <a:gd name="connsiteX480" fmla="*/ 3576491 w 12192000"/>
              <a:gd name="connsiteY480" fmla="*/ 972555 h 6858000"/>
              <a:gd name="connsiteX481" fmla="*/ 3589529 w 12192000"/>
              <a:gd name="connsiteY481" fmla="*/ 967643 h 6858000"/>
              <a:gd name="connsiteX482" fmla="*/ 3607709 w 12192000"/>
              <a:gd name="connsiteY482" fmla="*/ 945302 h 6858000"/>
              <a:gd name="connsiteX483" fmla="*/ 3607952 w 12192000"/>
              <a:gd name="connsiteY483" fmla="*/ 932724 h 6858000"/>
              <a:gd name="connsiteX484" fmla="*/ 3647091 w 12192000"/>
              <a:gd name="connsiteY484" fmla="*/ 879426 h 6858000"/>
              <a:gd name="connsiteX485" fmla="*/ 3726992 w 12192000"/>
              <a:gd name="connsiteY485" fmla="*/ 786196 h 6858000"/>
              <a:gd name="connsiteX486" fmla="*/ 3740524 w 12192000"/>
              <a:gd name="connsiteY486" fmla="*/ 752295 h 6858000"/>
              <a:gd name="connsiteX487" fmla="*/ 3735717 w 12192000"/>
              <a:gd name="connsiteY487" fmla="*/ 739674 h 6858000"/>
              <a:gd name="connsiteX488" fmla="*/ 3725352 w 12192000"/>
              <a:gd name="connsiteY488" fmla="*/ 743006 h 6858000"/>
              <a:gd name="connsiteX489" fmla="*/ 3691100 w 12192000"/>
              <a:gd name="connsiteY489" fmla="*/ 775901 h 6858000"/>
              <a:gd name="connsiteX490" fmla="*/ 3656269 w 12192000"/>
              <a:gd name="connsiteY490" fmla="*/ 810094 h 6858000"/>
              <a:gd name="connsiteX491" fmla="*/ 3658597 w 12192000"/>
              <a:gd name="connsiteY491" fmla="*/ 802346 h 6858000"/>
              <a:gd name="connsiteX492" fmla="*/ 3719027 w 12192000"/>
              <a:gd name="connsiteY492" fmla="*/ 733207 h 6858000"/>
              <a:gd name="connsiteX493" fmla="*/ 3760844 w 12192000"/>
              <a:gd name="connsiteY493" fmla="*/ 675771 h 6858000"/>
              <a:gd name="connsiteX494" fmla="*/ 3762817 w 12192000"/>
              <a:gd name="connsiteY494" fmla="*/ 647584 h 6858000"/>
              <a:gd name="connsiteX495" fmla="*/ 3757067 w 12192000"/>
              <a:gd name="connsiteY495" fmla="*/ 640321 h 6858000"/>
              <a:gd name="connsiteX496" fmla="*/ 3750982 w 12192000"/>
              <a:gd name="connsiteY496" fmla="*/ 643721 h 6858000"/>
              <a:gd name="connsiteX497" fmla="*/ 3743308 w 12192000"/>
              <a:gd name="connsiteY497" fmla="*/ 654632 h 6858000"/>
              <a:gd name="connsiteX498" fmla="*/ 3686109 w 12192000"/>
              <a:gd name="connsiteY498" fmla="*/ 714289 h 6858000"/>
              <a:gd name="connsiteX499" fmla="*/ 3590697 w 12192000"/>
              <a:gd name="connsiteY499" fmla="*/ 810170 h 6858000"/>
              <a:gd name="connsiteX500" fmla="*/ 3544683 w 12192000"/>
              <a:gd name="connsiteY500" fmla="*/ 834514 h 6858000"/>
              <a:gd name="connsiteX501" fmla="*/ 3546910 w 12192000"/>
              <a:gd name="connsiteY501" fmla="*/ 829966 h 6858000"/>
              <a:gd name="connsiteX502" fmla="*/ 3640770 w 12192000"/>
              <a:gd name="connsiteY502" fmla="*/ 717306 h 6858000"/>
              <a:gd name="connsiteX503" fmla="*/ 3718910 w 12192000"/>
              <a:gd name="connsiteY503" fmla="*/ 552982 h 6858000"/>
              <a:gd name="connsiteX504" fmla="*/ 3723196 w 12192000"/>
              <a:gd name="connsiteY504" fmla="*/ 547939 h 6858000"/>
              <a:gd name="connsiteX505" fmla="*/ 3729069 w 12192000"/>
              <a:gd name="connsiteY505" fmla="*/ 536663 h 6858000"/>
              <a:gd name="connsiteX506" fmla="*/ 3738302 w 12192000"/>
              <a:gd name="connsiteY506" fmla="*/ 494810 h 6858000"/>
              <a:gd name="connsiteX507" fmla="*/ 3740788 w 12192000"/>
              <a:gd name="connsiteY507" fmla="*/ 467458 h 6858000"/>
              <a:gd name="connsiteX508" fmla="*/ 3738199 w 12192000"/>
              <a:gd name="connsiteY508" fmla="*/ 455402 h 6858000"/>
              <a:gd name="connsiteX509" fmla="*/ 3743597 w 12192000"/>
              <a:gd name="connsiteY509" fmla="*/ 438392 h 6858000"/>
              <a:gd name="connsiteX510" fmla="*/ 3743581 w 12192000"/>
              <a:gd name="connsiteY510" fmla="*/ 427953 h 6858000"/>
              <a:gd name="connsiteX511" fmla="*/ 3738143 w 12192000"/>
              <a:gd name="connsiteY511" fmla="*/ 426139 h 6858000"/>
              <a:gd name="connsiteX512" fmla="*/ 11129542 w 12192000"/>
              <a:gd name="connsiteY512" fmla="*/ 426138 h 6858000"/>
              <a:gd name="connsiteX513" fmla="*/ 11124556 w 12192000"/>
              <a:gd name="connsiteY513" fmla="*/ 428303 h 6858000"/>
              <a:gd name="connsiteX514" fmla="*/ 11101693 w 12192000"/>
              <a:gd name="connsiteY514" fmla="*/ 462092 h 6858000"/>
              <a:gd name="connsiteX515" fmla="*/ 11088497 w 12192000"/>
              <a:gd name="connsiteY515" fmla="*/ 465946 h 6858000"/>
              <a:gd name="connsiteX516" fmla="*/ 11067676 w 12192000"/>
              <a:gd name="connsiteY516" fmla="*/ 468138 h 6858000"/>
              <a:gd name="connsiteX517" fmla="*/ 11057345 w 12192000"/>
              <a:gd name="connsiteY517" fmla="*/ 491067 h 6858000"/>
              <a:gd name="connsiteX518" fmla="*/ 11003232 w 12192000"/>
              <a:gd name="connsiteY518" fmla="*/ 531235 h 6858000"/>
              <a:gd name="connsiteX519" fmla="*/ 11026702 w 12192000"/>
              <a:gd name="connsiteY519" fmla="*/ 520858 h 6858000"/>
              <a:gd name="connsiteX520" fmla="*/ 11030644 w 12192000"/>
              <a:gd name="connsiteY520" fmla="*/ 509647 h 6858000"/>
              <a:gd name="connsiteX521" fmla="*/ 11029059 w 12192000"/>
              <a:gd name="connsiteY521" fmla="*/ 493936 h 6858000"/>
              <a:gd name="connsiteX522" fmla="*/ 11054551 w 12192000"/>
              <a:gd name="connsiteY522" fmla="*/ 466023 h 6858000"/>
              <a:gd name="connsiteX523" fmla="*/ 11060285 w 12192000"/>
              <a:gd name="connsiteY523" fmla="*/ 461569 h 6858000"/>
              <a:gd name="connsiteX524" fmla="*/ 11062679 w 12192000"/>
              <a:gd name="connsiteY524" fmla="*/ 452967 h 6858000"/>
              <a:gd name="connsiteX525" fmla="*/ 11053839 w 12192000"/>
              <a:gd name="connsiteY525" fmla="*/ 447086 h 6858000"/>
              <a:gd name="connsiteX526" fmla="*/ 11043768 w 12192000"/>
              <a:gd name="connsiteY526" fmla="*/ 447213 h 6858000"/>
              <a:gd name="connsiteX527" fmla="*/ 11012012 w 12192000"/>
              <a:gd name="connsiteY527" fmla="*/ 468307 h 6858000"/>
              <a:gd name="connsiteX528" fmla="*/ 10928463 w 12192000"/>
              <a:gd name="connsiteY528" fmla="*/ 570819 h 6858000"/>
              <a:gd name="connsiteX529" fmla="*/ 10835243 w 12192000"/>
              <a:gd name="connsiteY529" fmla="*/ 663218 h 6858000"/>
              <a:gd name="connsiteX530" fmla="*/ 10610265 w 12192000"/>
              <a:gd name="connsiteY530" fmla="*/ 866571 h 6858000"/>
              <a:gd name="connsiteX531" fmla="*/ 10192858 w 12192000"/>
              <a:gd name="connsiteY531" fmla="*/ 1018667 h 6858000"/>
              <a:gd name="connsiteX532" fmla="*/ 9770862 w 12192000"/>
              <a:gd name="connsiteY532" fmla="*/ 1056306 h 6858000"/>
              <a:gd name="connsiteX533" fmla="*/ 9710783 w 12192000"/>
              <a:gd name="connsiteY533" fmla="*/ 1061949 h 6858000"/>
              <a:gd name="connsiteX534" fmla="*/ 8648325 w 12192000"/>
              <a:gd name="connsiteY534" fmla="*/ 941133 h 6858000"/>
              <a:gd name="connsiteX535" fmla="*/ 8491860 w 12192000"/>
              <a:gd name="connsiteY535" fmla="*/ 896761 h 6858000"/>
              <a:gd name="connsiteX536" fmla="*/ 8468782 w 12192000"/>
              <a:gd name="connsiteY536" fmla="*/ 910719 h 6858000"/>
              <a:gd name="connsiteX537" fmla="*/ 8459616 w 12192000"/>
              <a:gd name="connsiteY537" fmla="*/ 914507 h 6858000"/>
              <a:gd name="connsiteX538" fmla="*/ 8461230 w 12192000"/>
              <a:gd name="connsiteY538" fmla="*/ 912438 h 6858000"/>
              <a:gd name="connsiteX539" fmla="*/ 8460603 w 12192000"/>
              <a:gd name="connsiteY539" fmla="*/ 906974 h 6858000"/>
              <a:gd name="connsiteX540" fmla="*/ 8442808 w 12192000"/>
              <a:gd name="connsiteY540" fmla="*/ 886695 h 6858000"/>
              <a:gd name="connsiteX541" fmla="*/ 8413798 w 12192000"/>
              <a:gd name="connsiteY541" fmla="*/ 878299 h 6858000"/>
              <a:gd name="connsiteX542" fmla="*/ 8401271 w 12192000"/>
              <a:gd name="connsiteY542" fmla="*/ 886602 h 6858000"/>
              <a:gd name="connsiteX543" fmla="*/ 8384655 w 12192000"/>
              <a:gd name="connsiteY543" fmla="*/ 896109 h 6858000"/>
              <a:gd name="connsiteX544" fmla="*/ 8290631 w 12192000"/>
              <a:gd name="connsiteY544" fmla="*/ 837281 h 6858000"/>
              <a:gd name="connsiteX545" fmla="*/ 8226023 w 12192000"/>
              <a:gd name="connsiteY545" fmla="*/ 794718 h 6858000"/>
              <a:gd name="connsiteX546" fmla="*/ 8213932 w 12192000"/>
              <a:gd name="connsiteY546" fmla="*/ 790439 h 6858000"/>
              <a:gd name="connsiteX547" fmla="*/ 8211370 w 12192000"/>
              <a:gd name="connsiteY547" fmla="*/ 803094 h 6858000"/>
              <a:gd name="connsiteX548" fmla="*/ 8225081 w 12192000"/>
              <a:gd name="connsiteY548" fmla="*/ 822018 h 6858000"/>
              <a:gd name="connsiteX549" fmla="*/ 8214918 w 12192000"/>
              <a:gd name="connsiteY549" fmla="*/ 862837 h 6858000"/>
              <a:gd name="connsiteX550" fmla="*/ 8138174 w 12192000"/>
              <a:gd name="connsiteY550" fmla="*/ 867338 h 6858000"/>
              <a:gd name="connsiteX551" fmla="*/ 8131784 w 12192000"/>
              <a:gd name="connsiteY551" fmla="*/ 880335 h 6858000"/>
              <a:gd name="connsiteX552" fmla="*/ 8138973 w 12192000"/>
              <a:gd name="connsiteY552" fmla="*/ 935908 h 6858000"/>
              <a:gd name="connsiteX553" fmla="*/ 8137762 w 12192000"/>
              <a:gd name="connsiteY553" fmla="*/ 949796 h 6858000"/>
              <a:gd name="connsiteX554" fmla="*/ 8138926 w 12192000"/>
              <a:gd name="connsiteY554" fmla="*/ 1010472 h 6858000"/>
              <a:gd name="connsiteX555" fmla="*/ 8113785 w 12192000"/>
              <a:gd name="connsiteY555" fmla="*/ 1105266 h 6858000"/>
              <a:gd name="connsiteX556" fmla="*/ 8080654 w 12192000"/>
              <a:gd name="connsiteY556" fmla="*/ 1163688 h 6858000"/>
              <a:gd name="connsiteX557" fmla="*/ 8077736 w 12192000"/>
              <a:gd name="connsiteY557" fmla="*/ 1179125 h 6858000"/>
              <a:gd name="connsiteX558" fmla="*/ 8077390 w 12192000"/>
              <a:gd name="connsiteY558" fmla="*/ 1238786 h 6858000"/>
              <a:gd name="connsiteX559" fmla="*/ 8083259 w 12192000"/>
              <a:gd name="connsiteY559" fmla="*/ 1250731 h 6858000"/>
              <a:gd name="connsiteX560" fmla="*/ 8103734 w 12192000"/>
              <a:gd name="connsiteY560" fmla="*/ 1264316 h 6858000"/>
              <a:gd name="connsiteX561" fmla="*/ 8124437 w 12192000"/>
              <a:gd name="connsiteY561" fmla="*/ 1298769 h 6858000"/>
              <a:gd name="connsiteX562" fmla="*/ 8161718 w 12192000"/>
              <a:gd name="connsiteY562" fmla="*/ 1348004 h 6858000"/>
              <a:gd name="connsiteX563" fmla="*/ 8178332 w 12192000"/>
              <a:gd name="connsiteY563" fmla="*/ 1361718 h 6858000"/>
              <a:gd name="connsiteX564" fmla="*/ 8169146 w 12192000"/>
              <a:gd name="connsiteY564" fmla="*/ 1372891 h 6858000"/>
              <a:gd name="connsiteX565" fmla="*/ 8143110 w 12192000"/>
              <a:gd name="connsiteY565" fmla="*/ 1442366 h 6858000"/>
              <a:gd name="connsiteX566" fmla="*/ 8208481 w 12192000"/>
              <a:gd name="connsiteY566" fmla="*/ 1511958 h 6858000"/>
              <a:gd name="connsiteX567" fmla="*/ 8239822 w 12192000"/>
              <a:gd name="connsiteY567" fmla="*/ 1531993 h 6858000"/>
              <a:gd name="connsiteX568" fmla="*/ 8186656 w 12192000"/>
              <a:gd name="connsiteY568" fmla="*/ 1541026 h 6858000"/>
              <a:gd name="connsiteX569" fmla="*/ 8172228 w 12192000"/>
              <a:gd name="connsiteY569" fmla="*/ 1571550 h 6858000"/>
              <a:gd name="connsiteX570" fmla="*/ 8166189 w 12192000"/>
              <a:gd name="connsiteY570" fmla="*/ 1586879 h 6858000"/>
              <a:gd name="connsiteX571" fmla="*/ 8129046 w 12192000"/>
              <a:gd name="connsiteY571" fmla="*/ 1681864 h 6858000"/>
              <a:gd name="connsiteX572" fmla="*/ 8141459 w 12192000"/>
              <a:gd name="connsiteY572" fmla="*/ 1707649 h 6858000"/>
              <a:gd name="connsiteX573" fmla="*/ 8245748 w 12192000"/>
              <a:gd name="connsiteY573" fmla="*/ 1830894 h 6858000"/>
              <a:gd name="connsiteX574" fmla="*/ 8160299 w 12192000"/>
              <a:gd name="connsiteY574" fmla="*/ 1869135 h 6858000"/>
              <a:gd name="connsiteX575" fmla="*/ 8163846 w 12192000"/>
              <a:gd name="connsiteY575" fmla="*/ 1928879 h 6858000"/>
              <a:gd name="connsiteX576" fmla="*/ 8127547 w 12192000"/>
              <a:gd name="connsiteY576" fmla="*/ 1997205 h 6858000"/>
              <a:gd name="connsiteX577" fmla="*/ 8076878 w 12192000"/>
              <a:gd name="connsiteY577" fmla="*/ 2103857 h 6858000"/>
              <a:gd name="connsiteX578" fmla="*/ 8075697 w 12192000"/>
              <a:gd name="connsiteY578" fmla="*/ 2121479 h 6858000"/>
              <a:gd name="connsiteX579" fmla="*/ 8073186 w 12192000"/>
              <a:gd name="connsiteY579" fmla="*/ 2112262 h 6858000"/>
              <a:gd name="connsiteX580" fmla="*/ 8072037 w 12192000"/>
              <a:gd name="connsiteY580" fmla="*/ 2110705 h 6858000"/>
              <a:gd name="connsiteX581" fmla="*/ 8073286 w 12192000"/>
              <a:gd name="connsiteY581" fmla="*/ 2119818 h 6858000"/>
              <a:gd name="connsiteX582" fmla="*/ 8075107 w 12192000"/>
              <a:gd name="connsiteY582" fmla="*/ 2130268 h 6858000"/>
              <a:gd name="connsiteX583" fmla="*/ 8074586 w 12192000"/>
              <a:gd name="connsiteY583" fmla="*/ 2138054 h 6858000"/>
              <a:gd name="connsiteX584" fmla="*/ 8082870 w 12192000"/>
              <a:gd name="connsiteY584" fmla="*/ 2177813 h 6858000"/>
              <a:gd name="connsiteX585" fmla="*/ 8083962 w 12192000"/>
              <a:gd name="connsiteY585" fmla="*/ 2177282 h 6858000"/>
              <a:gd name="connsiteX586" fmla="*/ 8087150 w 12192000"/>
              <a:gd name="connsiteY586" fmla="*/ 2193332 h 6858000"/>
              <a:gd name="connsiteX587" fmla="*/ 8107668 w 12192000"/>
              <a:gd name="connsiteY587" fmla="*/ 2274181 h 6858000"/>
              <a:gd name="connsiteX588" fmla="*/ 8201907 w 12192000"/>
              <a:gd name="connsiteY588" fmla="*/ 2383491 h 6858000"/>
              <a:gd name="connsiteX589" fmla="*/ 8272307 w 12192000"/>
              <a:gd name="connsiteY589" fmla="*/ 2425859 h 6858000"/>
              <a:gd name="connsiteX590" fmla="*/ 8447881 w 12192000"/>
              <a:gd name="connsiteY590" fmla="*/ 2623184 h 6858000"/>
              <a:gd name="connsiteX591" fmla="*/ 8503480 w 12192000"/>
              <a:gd name="connsiteY591" fmla="*/ 2687140 h 6858000"/>
              <a:gd name="connsiteX592" fmla="*/ 8473198 w 12192000"/>
              <a:gd name="connsiteY592" fmla="*/ 2711592 h 6858000"/>
              <a:gd name="connsiteX593" fmla="*/ 8548196 w 12192000"/>
              <a:gd name="connsiteY593" fmla="*/ 2778092 h 6858000"/>
              <a:gd name="connsiteX594" fmla="*/ 8635924 w 12192000"/>
              <a:gd name="connsiteY594" fmla="*/ 2851832 h 6858000"/>
              <a:gd name="connsiteX595" fmla="*/ 10232490 w 12192000"/>
              <a:gd name="connsiteY595" fmla="*/ 3336216 h 6858000"/>
              <a:gd name="connsiteX596" fmla="*/ 10995094 w 12192000"/>
              <a:gd name="connsiteY596" fmla="*/ 3144166 h 6858000"/>
              <a:gd name="connsiteX597" fmla="*/ 11204263 w 12192000"/>
              <a:gd name="connsiteY597" fmla="*/ 3035721 h 6858000"/>
              <a:gd name="connsiteX598" fmla="*/ 11266856 w 12192000"/>
              <a:gd name="connsiteY598" fmla="*/ 2940945 h 6858000"/>
              <a:gd name="connsiteX599" fmla="*/ 11289804 w 12192000"/>
              <a:gd name="connsiteY599" fmla="*/ 2914182 h 6858000"/>
              <a:gd name="connsiteX600" fmla="*/ 11351537 w 12192000"/>
              <a:gd name="connsiteY600" fmla="*/ 2878232 h 6858000"/>
              <a:gd name="connsiteX601" fmla="*/ 11457184 w 12192000"/>
              <a:gd name="connsiteY601" fmla="*/ 2801391 h 6858000"/>
              <a:gd name="connsiteX602" fmla="*/ 11411841 w 12192000"/>
              <a:gd name="connsiteY602" fmla="*/ 2786300 h 6858000"/>
              <a:gd name="connsiteX603" fmla="*/ 11295297 w 12192000"/>
              <a:gd name="connsiteY603" fmla="*/ 2834535 h 6858000"/>
              <a:gd name="connsiteX604" fmla="*/ 11207469 w 12192000"/>
              <a:gd name="connsiteY604" fmla="*/ 2849208 h 6858000"/>
              <a:gd name="connsiteX605" fmla="*/ 11322132 w 12192000"/>
              <a:gd name="connsiteY605" fmla="*/ 2767804 h 6858000"/>
              <a:gd name="connsiteX606" fmla="*/ 11429269 w 12192000"/>
              <a:gd name="connsiteY606" fmla="*/ 2663432 h 6858000"/>
              <a:gd name="connsiteX607" fmla="*/ 11337956 w 12192000"/>
              <a:gd name="connsiteY607" fmla="*/ 2685892 h 6858000"/>
              <a:gd name="connsiteX608" fmla="*/ 11331863 w 12192000"/>
              <a:gd name="connsiteY608" fmla="*/ 2672463 h 6858000"/>
              <a:gd name="connsiteX609" fmla="*/ 11395590 w 12192000"/>
              <a:gd name="connsiteY609" fmla="*/ 2550379 h 6858000"/>
              <a:gd name="connsiteX610" fmla="*/ 11428707 w 12192000"/>
              <a:gd name="connsiteY610" fmla="*/ 2500905 h 6858000"/>
              <a:gd name="connsiteX611" fmla="*/ 11588615 w 12192000"/>
              <a:gd name="connsiteY611" fmla="*/ 2350020 h 6858000"/>
              <a:gd name="connsiteX612" fmla="*/ 11426124 w 12192000"/>
              <a:gd name="connsiteY612" fmla="*/ 2420465 h 6858000"/>
              <a:gd name="connsiteX613" fmla="*/ 11582970 w 12192000"/>
              <a:gd name="connsiteY613" fmla="*/ 2273731 h 6858000"/>
              <a:gd name="connsiteX614" fmla="*/ 11661461 w 12192000"/>
              <a:gd name="connsiteY614" fmla="*/ 2218896 h 6858000"/>
              <a:gd name="connsiteX615" fmla="*/ 11678658 w 12192000"/>
              <a:gd name="connsiteY615" fmla="*/ 2187426 h 6858000"/>
              <a:gd name="connsiteX616" fmla="*/ 11639252 w 12192000"/>
              <a:gd name="connsiteY616" fmla="*/ 2182149 h 6858000"/>
              <a:gd name="connsiteX617" fmla="*/ 11523462 w 12192000"/>
              <a:gd name="connsiteY617" fmla="*/ 2197976 h 6858000"/>
              <a:gd name="connsiteX618" fmla="*/ 11654594 w 12192000"/>
              <a:gd name="connsiteY618" fmla="*/ 2098336 h 6858000"/>
              <a:gd name="connsiteX619" fmla="*/ 11547908 w 12192000"/>
              <a:gd name="connsiteY619" fmla="*/ 2116626 h 6858000"/>
              <a:gd name="connsiteX620" fmla="*/ 11511026 w 12192000"/>
              <a:gd name="connsiteY620" fmla="*/ 2080373 h 6858000"/>
              <a:gd name="connsiteX621" fmla="*/ 11451396 w 12192000"/>
              <a:gd name="connsiteY621" fmla="*/ 2021879 h 6858000"/>
              <a:gd name="connsiteX622" fmla="*/ 11411419 w 12192000"/>
              <a:gd name="connsiteY622" fmla="*/ 1989565 h 6858000"/>
              <a:gd name="connsiteX623" fmla="*/ 11380880 w 12192000"/>
              <a:gd name="connsiteY623" fmla="*/ 1884501 h 6858000"/>
              <a:gd name="connsiteX624" fmla="*/ 11393858 w 12192000"/>
              <a:gd name="connsiteY624" fmla="*/ 1768173 h 6858000"/>
              <a:gd name="connsiteX625" fmla="*/ 11466762 w 12192000"/>
              <a:gd name="connsiteY625" fmla="*/ 1707135 h 6858000"/>
              <a:gd name="connsiteX626" fmla="*/ 11433364 w 12192000"/>
              <a:gd name="connsiteY626" fmla="*/ 1642431 h 6858000"/>
              <a:gd name="connsiteX627" fmla="*/ 11265794 w 12192000"/>
              <a:gd name="connsiteY627" fmla="*/ 1688123 h 6858000"/>
              <a:gd name="connsiteX628" fmla="*/ 11493886 w 12192000"/>
              <a:gd name="connsiteY628" fmla="*/ 1468050 h 6858000"/>
              <a:gd name="connsiteX629" fmla="*/ 11449108 w 12192000"/>
              <a:gd name="connsiteY629" fmla="*/ 1461888 h 6858000"/>
              <a:gd name="connsiteX630" fmla="*/ 11448998 w 12192000"/>
              <a:gd name="connsiteY630" fmla="*/ 1449535 h 6858000"/>
              <a:gd name="connsiteX631" fmla="*/ 11435018 w 12192000"/>
              <a:gd name="connsiteY631" fmla="*/ 1374592 h 6858000"/>
              <a:gd name="connsiteX632" fmla="*/ 11422681 w 12192000"/>
              <a:gd name="connsiteY632" fmla="*/ 1340282 h 6858000"/>
              <a:gd name="connsiteX633" fmla="*/ 11428307 w 12192000"/>
              <a:gd name="connsiteY633" fmla="*/ 1300255 h 6858000"/>
              <a:gd name="connsiteX634" fmla="*/ 11244152 w 12192000"/>
              <a:gd name="connsiteY634" fmla="*/ 1377608 h 6858000"/>
              <a:gd name="connsiteX635" fmla="*/ 11093706 w 12192000"/>
              <a:gd name="connsiteY635" fmla="*/ 1396519 h 6858000"/>
              <a:gd name="connsiteX636" fmla="*/ 11097670 w 12192000"/>
              <a:gd name="connsiteY636" fmla="*/ 1391911 h 6858000"/>
              <a:gd name="connsiteX637" fmla="*/ 11155379 w 12192000"/>
              <a:gd name="connsiteY637" fmla="*/ 1293038 h 6858000"/>
              <a:gd name="connsiteX638" fmla="*/ 11157924 w 12192000"/>
              <a:gd name="connsiteY638" fmla="*/ 1290610 h 6858000"/>
              <a:gd name="connsiteX639" fmla="*/ 11169112 w 12192000"/>
              <a:gd name="connsiteY639" fmla="*/ 1274681 h 6858000"/>
              <a:gd name="connsiteX640" fmla="*/ 11180688 w 12192000"/>
              <a:gd name="connsiteY640" fmla="*/ 1258740 h 6858000"/>
              <a:gd name="connsiteX641" fmla="*/ 11182746 w 12192000"/>
              <a:gd name="connsiteY641" fmla="*/ 1258244 h 6858000"/>
              <a:gd name="connsiteX642" fmla="*/ 11197336 w 12192000"/>
              <a:gd name="connsiteY642" fmla="*/ 1227502 h 6858000"/>
              <a:gd name="connsiteX643" fmla="*/ 11199296 w 12192000"/>
              <a:gd name="connsiteY643" fmla="*/ 1206986 h 6858000"/>
              <a:gd name="connsiteX644" fmla="*/ 11216545 w 12192000"/>
              <a:gd name="connsiteY644" fmla="*/ 1183610 h 6858000"/>
              <a:gd name="connsiteX645" fmla="*/ 11234626 w 12192000"/>
              <a:gd name="connsiteY645" fmla="*/ 1161911 h 6858000"/>
              <a:gd name="connsiteX646" fmla="*/ 11284046 w 12192000"/>
              <a:gd name="connsiteY646" fmla="*/ 1142140 h 6858000"/>
              <a:gd name="connsiteX647" fmla="*/ 11313602 w 12192000"/>
              <a:gd name="connsiteY647" fmla="*/ 1107698 h 6858000"/>
              <a:gd name="connsiteX648" fmla="*/ 11272754 w 12192000"/>
              <a:gd name="connsiteY648" fmla="*/ 1118659 h 6858000"/>
              <a:gd name="connsiteX649" fmla="*/ 11305148 w 12192000"/>
              <a:gd name="connsiteY649" fmla="*/ 1079863 h 6858000"/>
              <a:gd name="connsiteX650" fmla="*/ 11320489 w 12192000"/>
              <a:gd name="connsiteY650" fmla="*/ 1041213 h 6858000"/>
              <a:gd name="connsiteX651" fmla="*/ 11316579 w 12192000"/>
              <a:gd name="connsiteY651" fmla="*/ 1030692 h 6858000"/>
              <a:gd name="connsiteX652" fmla="*/ 11306795 w 12192000"/>
              <a:gd name="connsiteY652" fmla="*/ 1032726 h 6858000"/>
              <a:gd name="connsiteX653" fmla="*/ 11275187 w 12192000"/>
              <a:gd name="connsiteY653" fmla="*/ 1062550 h 6858000"/>
              <a:gd name="connsiteX654" fmla="*/ 11234522 w 12192000"/>
              <a:gd name="connsiteY654" fmla="*/ 1103117 h 6858000"/>
              <a:gd name="connsiteX655" fmla="*/ 11294542 w 12192000"/>
              <a:gd name="connsiteY655" fmla="*/ 1028665 h 6858000"/>
              <a:gd name="connsiteX656" fmla="*/ 11337672 w 12192000"/>
              <a:gd name="connsiteY656" fmla="*/ 974806 h 6858000"/>
              <a:gd name="connsiteX657" fmla="*/ 11343515 w 12192000"/>
              <a:gd name="connsiteY657" fmla="*/ 940097 h 6858000"/>
              <a:gd name="connsiteX658" fmla="*/ 11337769 w 12192000"/>
              <a:gd name="connsiteY658" fmla="*/ 931557 h 6858000"/>
              <a:gd name="connsiteX659" fmla="*/ 11330523 w 12192000"/>
              <a:gd name="connsiteY659" fmla="*/ 936275 h 6858000"/>
              <a:gd name="connsiteX660" fmla="*/ 11324816 w 12192000"/>
              <a:gd name="connsiteY660" fmla="*/ 944775 h 6858000"/>
              <a:gd name="connsiteX661" fmla="*/ 11259946 w 12192000"/>
              <a:gd name="connsiteY661" fmla="*/ 1012787 h 6858000"/>
              <a:gd name="connsiteX662" fmla="*/ 11163603 w 12192000"/>
              <a:gd name="connsiteY662" fmla="*/ 1106357 h 6858000"/>
              <a:gd name="connsiteX663" fmla="*/ 11121940 w 12192000"/>
              <a:gd name="connsiteY663" fmla="*/ 1126080 h 6858000"/>
              <a:gd name="connsiteX664" fmla="*/ 11227276 w 12192000"/>
              <a:gd name="connsiteY664" fmla="*/ 999400 h 6858000"/>
              <a:gd name="connsiteX665" fmla="*/ 11297931 w 12192000"/>
              <a:gd name="connsiteY665" fmla="*/ 848537 h 6858000"/>
              <a:gd name="connsiteX666" fmla="*/ 11308115 w 12192000"/>
              <a:gd name="connsiteY666" fmla="*/ 837542 h 6858000"/>
              <a:gd name="connsiteX667" fmla="*/ 11310989 w 12192000"/>
              <a:gd name="connsiteY667" fmla="*/ 830841 h 6858000"/>
              <a:gd name="connsiteX668" fmla="*/ 11326414 w 12192000"/>
              <a:gd name="connsiteY668" fmla="*/ 778555 h 6858000"/>
              <a:gd name="connsiteX669" fmla="*/ 11326208 w 12192000"/>
              <a:gd name="connsiteY669" fmla="*/ 765566 h 6858000"/>
              <a:gd name="connsiteX670" fmla="*/ 11320516 w 12192000"/>
              <a:gd name="connsiteY670" fmla="*/ 741898 h 6858000"/>
              <a:gd name="connsiteX671" fmla="*/ 11324366 w 12192000"/>
              <a:gd name="connsiteY671" fmla="*/ 727495 h 6858000"/>
              <a:gd name="connsiteX672" fmla="*/ 11323158 w 12192000"/>
              <a:gd name="connsiteY672" fmla="*/ 718162 h 6858000"/>
              <a:gd name="connsiteX673" fmla="*/ 11313537 w 12192000"/>
              <a:gd name="connsiteY673" fmla="*/ 718699 h 6858000"/>
              <a:gd name="connsiteX674" fmla="*/ 11290933 w 12192000"/>
              <a:gd name="connsiteY674" fmla="*/ 751628 h 6858000"/>
              <a:gd name="connsiteX675" fmla="*/ 11276739 w 12192000"/>
              <a:gd name="connsiteY675" fmla="*/ 755301 h 6858000"/>
              <a:gd name="connsiteX676" fmla="*/ 11258881 w 12192000"/>
              <a:gd name="connsiteY676" fmla="*/ 755264 h 6858000"/>
              <a:gd name="connsiteX677" fmla="*/ 11253622 w 12192000"/>
              <a:gd name="connsiteY677" fmla="*/ 765453 h 6858000"/>
              <a:gd name="connsiteX678" fmla="*/ 11221408 w 12192000"/>
              <a:gd name="connsiteY678" fmla="*/ 813192 h 6858000"/>
              <a:gd name="connsiteX679" fmla="*/ 11194243 w 12192000"/>
              <a:gd name="connsiteY679" fmla="*/ 819646 h 6858000"/>
              <a:gd name="connsiteX680" fmla="*/ 11215104 w 12192000"/>
              <a:gd name="connsiteY680" fmla="*/ 811274 h 6858000"/>
              <a:gd name="connsiteX681" fmla="*/ 11218535 w 12192000"/>
              <a:gd name="connsiteY681" fmla="*/ 797950 h 6858000"/>
              <a:gd name="connsiteX682" fmla="*/ 11216814 w 12192000"/>
              <a:gd name="connsiteY682" fmla="*/ 786504 h 6858000"/>
              <a:gd name="connsiteX683" fmla="*/ 11243726 w 12192000"/>
              <a:gd name="connsiteY683" fmla="*/ 756414 h 6858000"/>
              <a:gd name="connsiteX684" fmla="*/ 11246398 w 12192000"/>
              <a:gd name="connsiteY684" fmla="*/ 754831 h 6858000"/>
              <a:gd name="connsiteX685" fmla="*/ 11251208 w 12192000"/>
              <a:gd name="connsiteY685" fmla="*/ 744231 h 6858000"/>
              <a:gd name="connsiteX686" fmla="*/ 11239089 w 12192000"/>
              <a:gd name="connsiteY686" fmla="*/ 737183 h 6858000"/>
              <a:gd name="connsiteX687" fmla="*/ 11211788 w 12192000"/>
              <a:gd name="connsiteY687" fmla="*/ 747902 h 6858000"/>
              <a:gd name="connsiteX688" fmla="*/ 11164058 w 12192000"/>
              <a:gd name="connsiteY688" fmla="*/ 800849 h 6858000"/>
              <a:gd name="connsiteX689" fmla="*/ 11096657 w 12192000"/>
              <a:gd name="connsiteY689" fmla="*/ 884284 h 6858000"/>
              <a:gd name="connsiteX690" fmla="*/ 10863290 w 12192000"/>
              <a:gd name="connsiteY690" fmla="*/ 1102831 h 6858000"/>
              <a:gd name="connsiteX691" fmla="*/ 10771865 w 12192000"/>
              <a:gd name="connsiteY691" fmla="*/ 1177488 h 6858000"/>
              <a:gd name="connsiteX692" fmla="*/ 10770744 w 12192000"/>
              <a:gd name="connsiteY692" fmla="*/ 1173905 h 6858000"/>
              <a:gd name="connsiteX693" fmla="*/ 10770234 w 12192000"/>
              <a:gd name="connsiteY693" fmla="*/ 1170513 h 6858000"/>
              <a:gd name="connsiteX694" fmla="*/ 10835110 w 12192000"/>
              <a:gd name="connsiteY694" fmla="*/ 1120609 h 6858000"/>
              <a:gd name="connsiteX695" fmla="*/ 10967890 w 12192000"/>
              <a:gd name="connsiteY695" fmla="*/ 972554 h 6858000"/>
              <a:gd name="connsiteX696" fmla="*/ 10980929 w 12192000"/>
              <a:gd name="connsiteY696" fmla="*/ 967642 h 6858000"/>
              <a:gd name="connsiteX697" fmla="*/ 10999109 w 12192000"/>
              <a:gd name="connsiteY697" fmla="*/ 945301 h 6858000"/>
              <a:gd name="connsiteX698" fmla="*/ 10999352 w 12192000"/>
              <a:gd name="connsiteY698" fmla="*/ 932723 h 6858000"/>
              <a:gd name="connsiteX699" fmla="*/ 11038491 w 12192000"/>
              <a:gd name="connsiteY699" fmla="*/ 879425 h 6858000"/>
              <a:gd name="connsiteX700" fmla="*/ 11118392 w 12192000"/>
              <a:gd name="connsiteY700" fmla="*/ 786195 h 6858000"/>
              <a:gd name="connsiteX701" fmla="*/ 11131923 w 12192000"/>
              <a:gd name="connsiteY701" fmla="*/ 752294 h 6858000"/>
              <a:gd name="connsiteX702" fmla="*/ 11127116 w 12192000"/>
              <a:gd name="connsiteY702" fmla="*/ 739673 h 6858000"/>
              <a:gd name="connsiteX703" fmla="*/ 11116752 w 12192000"/>
              <a:gd name="connsiteY703" fmla="*/ 743005 h 6858000"/>
              <a:gd name="connsiteX704" fmla="*/ 11082500 w 12192000"/>
              <a:gd name="connsiteY704" fmla="*/ 775900 h 6858000"/>
              <a:gd name="connsiteX705" fmla="*/ 11047668 w 12192000"/>
              <a:gd name="connsiteY705" fmla="*/ 810093 h 6858000"/>
              <a:gd name="connsiteX706" fmla="*/ 11049997 w 12192000"/>
              <a:gd name="connsiteY706" fmla="*/ 802345 h 6858000"/>
              <a:gd name="connsiteX707" fmla="*/ 11110427 w 12192000"/>
              <a:gd name="connsiteY707" fmla="*/ 733206 h 6858000"/>
              <a:gd name="connsiteX708" fmla="*/ 11152243 w 12192000"/>
              <a:gd name="connsiteY708" fmla="*/ 675770 h 6858000"/>
              <a:gd name="connsiteX709" fmla="*/ 11154216 w 12192000"/>
              <a:gd name="connsiteY709" fmla="*/ 647583 h 6858000"/>
              <a:gd name="connsiteX710" fmla="*/ 11148467 w 12192000"/>
              <a:gd name="connsiteY710" fmla="*/ 640320 h 6858000"/>
              <a:gd name="connsiteX711" fmla="*/ 11142382 w 12192000"/>
              <a:gd name="connsiteY711" fmla="*/ 643720 h 6858000"/>
              <a:gd name="connsiteX712" fmla="*/ 11134707 w 12192000"/>
              <a:gd name="connsiteY712" fmla="*/ 654631 h 6858000"/>
              <a:gd name="connsiteX713" fmla="*/ 11077508 w 12192000"/>
              <a:gd name="connsiteY713" fmla="*/ 714288 h 6858000"/>
              <a:gd name="connsiteX714" fmla="*/ 10982097 w 12192000"/>
              <a:gd name="connsiteY714" fmla="*/ 810169 h 6858000"/>
              <a:gd name="connsiteX715" fmla="*/ 10936082 w 12192000"/>
              <a:gd name="connsiteY715" fmla="*/ 834513 h 6858000"/>
              <a:gd name="connsiteX716" fmla="*/ 10938309 w 12192000"/>
              <a:gd name="connsiteY716" fmla="*/ 829965 h 6858000"/>
              <a:gd name="connsiteX717" fmla="*/ 11032170 w 12192000"/>
              <a:gd name="connsiteY717" fmla="*/ 717305 h 6858000"/>
              <a:gd name="connsiteX718" fmla="*/ 11110309 w 12192000"/>
              <a:gd name="connsiteY718" fmla="*/ 552981 h 6858000"/>
              <a:gd name="connsiteX719" fmla="*/ 11114596 w 12192000"/>
              <a:gd name="connsiteY719" fmla="*/ 547938 h 6858000"/>
              <a:gd name="connsiteX720" fmla="*/ 11120468 w 12192000"/>
              <a:gd name="connsiteY720" fmla="*/ 536662 h 6858000"/>
              <a:gd name="connsiteX721" fmla="*/ 11129702 w 12192000"/>
              <a:gd name="connsiteY721" fmla="*/ 494809 h 6858000"/>
              <a:gd name="connsiteX722" fmla="*/ 11132188 w 12192000"/>
              <a:gd name="connsiteY722" fmla="*/ 467457 h 6858000"/>
              <a:gd name="connsiteX723" fmla="*/ 11129599 w 12192000"/>
              <a:gd name="connsiteY723" fmla="*/ 455401 h 6858000"/>
              <a:gd name="connsiteX724" fmla="*/ 11134997 w 12192000"/>
              <a:gd name="connsiteY724" fmla="*/ 438390 h 6858000"/>
              <a:gd name="connsiteX725" fmla="*/ 11134980 w 12192000"/>
              <a:gd name="connsiteY725" fmla="*/ 427952 h 6858000"/>
              <a:gd name="connsiteX726" fmla="*/ 11129542 w 12192000"/>
              <a:gd name="connsiteY726" fmla="*/ 426138 h 6858000"/>
              <a:gd name="connsiteX727" fmla="*/ 0 w 12192000"/>
              <a:gd name="connsiteY727" fmla="*/ 0 h 6858000"/>
              <a:gd name="connsiteX728" fmla="*/ 12192000 w 12192000"/>
              <a:gd name="connsiteY728" fmla="*/ 0 h 6858000"/>
              <a:gd name="connsiteX729" fmla="*/ 12192000 w 12192000"/>
              <a:gd name="connsiteY729" fmla="*/ 6858000 h 6858000"/>
              <a:gd name="connsiteX730" fmla="*/ 0 w 12192000"/>
              <a:gd name="connsiteY73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Lst>
            <a:rect l="l" t="t" r="r" b="b"/>
            <a:pathLst>
              <a:path w="12192000" h="6858000">
                <a:moveTo>
                  <a:pt x="7514869" y="2906965"/>
                </a:moveTo>
                <a:cubicBezTo>
                  <a:pt x="7518337" y="2906156"/>
                  <a:pt x="7518204" y="2906400"/>
                  <a:pt x="7516001" y="2907356"/>
                </a:cubicBezTo>
                <a:lnTo>
                  <a:pt x="7513880" y="2908232"/>
                </a:lnTo>
                <a:close/>
                <a:moveTo>
                  <a:pt x="5206320" y="2823617"/>
                </a:moveTo>
                <a:cubicBezTo>
                  <a:pt x="5207219" y="2824438"/>
                  <a:pt x="5207926" y="2825267"/>
                  <a:pt x="5208827" y="2826090"/>
                </a:cubicBezTo>
                <a:cubicBezTo>
                  <a:pt x="5166687" y="2863298"/>
                  <a:pt x="5124578" y="2900717"/>
                  <a:pt x="5082438" y="2937927"/>
                </a:cubicBezTo>
                <a:cubicBezTo>
                  <a:pt x="5114521" y="2890617"/>
                  <a:pt x="5158719" y="2855470"/>
                  <a:pt x="5206320" y="2823617"/>
                </a:cubicBezTo>
                <a:close/>
                <a:moveTo>
                  <a:pt x="4916717" y="2626721"/>
                </a:moveTo>
                <a:cubicBezTo>
                  <a:pt x="4909694" y="2632922"/>
                  <a:pt x="4902672" y="2639125"/>
                  <a:pt x="4895648" y="2645326"/>
                </a:cubicBezTo>
                <a:cubicBezTo>
                  <a:pt x="4894940" y="2644496"/>
                  <a:pt x="4894041" y="2643676"/>
                  <a:pt x="4893336" y="2642847"/>
                </a:cubicBezTo>
                <a:cubicBezTo>
                  <a:pt x="4896623" y="2638902"/>
                  <a:pt x="4900166" y="2635374"/>
                  <a:pt x="4903487" y="2631641"/>
                </a:cubicBezTo>
                <a:cubicBezTo>
                  <a:pt x="4907898" y="2630001"/>
                  <a:pt x="4912500" y="2628355"/>
                  <a:pt x="4916717" y="2626721"/>
                </a:cubicBezTo>
                <a:close/>
                <a:moveTo>
                  <a:pt x="709706" y="2166520"/>
                </a:moveTo>
                <a:cubicBezTo>
                  <a:pt x="715572" y="2165544"/>
                  <a:pt x="716984" y="2177600"/>
                  <a:pt x="719077" y="2181843"/>
                </a:cubicBezTo>
                <a:cubicBezTo>
                  <a:pt x="725943" y="2195246"/>
                  <a:pt x="717273" y="2204698"/>
                  <a:pt x="712270" y="2215306"/>
                </a:cubicBezTo>
                <a:cubicBezTo>
                  <a:pt x="710383" y="2219204"/>
                  <a:pt x="705460" y="2203822"/>
                  <a:pt x="700044" y="2183689"/>
                </a:cubicBezTo>
                <a:lnTo>
                  <a:pt x="697735" y="2174768"/>
                </a:lnTo>
                <a:lnTo>
                  <a:pt x="702166" y="2172613"/>
                </a:lnTo>
                <a:cubicBezTo>
                  <a:pt x="705302" y="2168620"/>
                  <a:pt x="707751" y="2166846"/>
                  <a:pt x="709706" y="2166520"/>
                </a:cubicBezTo>
                <a:close/>
                <a:moveTo>
                  <a:pt x="8101106" y="2166519"/>
                </a:moveTo>
                <a:cubicBezTo>
                  <a:pt x="8106972" y="2165543"/>
                  <a:pt x="8108384" y="2177599"/>
                  <a:pt x="8110477" y="2181842"/>
                </a:cubicBezTo>
                <a:cubicBezTo>
                  <a:pt x="8117343" y="2195245"/>
                  <a:pt x="8108673" y="2204697"/>
                  <a:pt x="8103670" y="2215305"/>
                </a:cubicBezTo>
                <a:cubicBezTo>
                  <a:pt x="8101783" y="2219203"/>
                  <a:pt x="8096860" y="2203821"/>
                  <a:pt x="8091444" y="2183688"/>
                </a:cubicBezTo>
                <a:lnTo>
                  <a:pt x="8089135" y="2174767"/>
                </a:lnTo>
                <a:lnTo>
                  <a:pt x="8093566" y="2172612"/>
                </a:lnTo>
                <a:cubicBezTo>
                  <a:pt x="8096702" y="2168619"/>
                  <a:pt x="8099151" y="2166845"/>
                  <a:pt x="8101106" y="2166519"/>
                </a:cubicBezTo>
                <a:close/>
                <a:moveTo>
                  <a:pt x="684297" y="2121480"/>
                </a:moveTo>
                <a:lnTo>
                  <a:pt x="684866" y="2123569"/>
                </a:lnTo>
                <a:cubicBezTo>
                  <a:pt x="687437" y="2133638"/>
                  <a:pt x="690920" y="2148052"/>
                  <a:pt x="694560" y="2162510"/>
                </a:cubicBezTo>
                <a:lnTo>
                  <a:pt x="697735" y="2174768"/>
                </a:lnTo>
                <a:lnTo>
                  <a:pt x="692562" y="2177283"/>
                </a:lnTo>
                <a:lnTo>
                  <a:pt x="690019" y="2164479"/>
                </a:lnTo>
                <a:cubicBezTo>
                  <a:pt x="688230" y="2155214"/>
                  <a:pt x="686593" y="2146488"/>
                  <a:pt x="685206" y="2138858"/>
                </a:cubicBezTo>
                <a:lnTo>
                  <a:pt x="683707" y="2130269"/>
                </a:lnTo>
                <a:close/>
                <a:moveTo>
                  <a:pt x="8075697" y="2121479"/>
                </a:moveTo>
                <a:lnTo>
                  <a:pt x="8076266" y="2123567"/>
                </a:lnTo>
                <a:cubicBezTo>
                  <a:pt x="8078837" y="2133637"/>
                  <a:pt x="8082320" y="2148051"/>
                  <a:pt x="8085960" y="2162509"/>
                </a:cubicBezTo>
                <a:lnTo>
                  <a:pt x="8089135" y="2174767"/>
                </a:lnTo>
                <a:lnTo>
                  <a:pt x="8083962" y="2177282"/>
                </a:lnTo>
                <a:lnTo>
                  <a:pt x="8081419" y="2164478"/>
                </a:lnTo>
                <a:cubicBezTo>
                  <a:pt x="8079630" y="2155213"/>
                  <a:pt x="8077993" y="2146487"/>
                  <a:pt x="8076606" y="2138857"/>
                </a:cubicBezTo>
                <a:lnTo>
                  <a:pt x="8075107" y="2130268"/>
                </a:lnTo>
                <a:close/>
                <a:moveTo>
                  <a:pt x="7889534" y="1645458"/>
                </a:moveTo>
                <a:lnTo>
                  <a:pt x="7892077" y="1658262"/>
                </a:lnTo>
                <a:cubicBezTo>
                  <a:pt x="7893867" y="1667527"/>
                  <a:pt x="7895503" y="1676253"/>
                  <a:pt x="7896890" y="1683882"/>
                </a:cubicBezTo>
                <a:lnTo>
                  <a:pt x="7898389" y="1692472"/>
                </a:lnTo>
                <a:lnTo>
                  <a:pt x="7897799" y="1701261"/>
                </a:lnTo>
                <a:lnTo>
                  <a:pt x="7897230" y="1699172"/>
                </a:lnTo>
                <a:cubicBezTo>
                  <a:pt x="7894659" y="1689103"/>
                  <a:pt x="7891177" y="1674688"/>
                  <a:pt x="7887536" y="1660231"/>
                </a:cubicBezTo>
                <a:lnTo>
                  <a:pt x="7884361" y="1647972"/>
                </a:lnTo>
                <a:close/>
                <a:moveTo>
                  <a:pt x="7869827" y="1607434"/>
                </a:moveTo>
                <a:cubicBezTo>
                  <a:pt x="7871713" y="1603536"/>
                  <a:pt x="7876637" y="1618918"/>
                  <a:pt x="7882052" y="1639051"/>
                </a:cubicBezTo>
                <a:lnTo>
                  <a:pt x="7884361" y="1647972"/>
                </a:lnTo>
                <a:lnTo>
                  <a:pt x="7879930" y="1650128"/>
                </a:lnTo>
                <a:cubicBezTo>
                  <a:pt x="7876794" y="1654121"/>
                  <a:pt x="7874345" y="1655894"/>
                  <a:pt x="7872390" y="1656220"/>
                </a:cubicBezTo>
                <a:cubicBezTo>
                  <a:pt x="7866524" y="1657197"/>
                  <a:pt x="7865112" y="1645141"/>
                  <a:pt x="7863019" y="1640897"/>
                </a:cubicBezTo>
                <a:cubicBezTo>
                  <a:pt x="7856154" y="1627494"/>
                  <a:pt x="7864824" y="1618042"/>
                  <a:pt x="7869827" y="1607434"/>
                </a:cubicBezTo>
                <a:close/>
                <a:moveTo>
                  <a:pt x="3686449" y="1177415"/>
                </a:moveTo>
                <a:cubicBezTo>
                  <a:pt x="3687156" y="1178244"/>
                  <a:pt x="3688055" y="1179064"/>
                  <a:pt x="3688761" y="1179893"/>
                </a:cubicBezTo>
                <a:cubicBezTo>
                  <a:pt x="3685474" y="1183839"/>
                  <a:pt x="3681931" y="1187366"/>
                  <a:pt x="3678609" y="1191100"/>
                </a:cubicBezTo>
                <a:cubicBezTo>
                  <a:pt x="3674199" y="1192739"/>
                  <a:pt x="3669596" y="1194386"/>
                  <a:pt x="3665379" y="1196019"/>
                </a:cubicBezTo>
                <a:cubicBezTo>
                  <a:pt x="3672402" y="1189818"/>
                  <a:pt x="3679425" y="1183616"/>
                  <a:pt x="3686449" y="1177415"/>
                </a:cubicBezTo>
                <a:close/>
                <a:moveTo>
                  <a:pt x="11077849" y="1177414"/>
                </a:moveTo>
                <a:cubicBezTo>
                  <a:pt x="11078555" y="1178243"/>
                  <a:pt x="11079455" y="1179063"/>
                  <a:pt x="11080160" y="1179892"/>
                </a:cubicBezTo>
                <a:cubicBezTo>
                  <a:pt x="11076874" y="1183838"/>
                  <a:pt x="11073330" y="1187365"/>
                  <a:pt x="11070008" y="1191099"/>
                </a:cubicBezTo>
                <a:cubicBezTo>
                  <a:pt x="11065599" y="1192738"/>
                  <a:pt x="11060995" y="1194385"/>
                  <a:pt x="11056779" y="1196018"/>
                </a:cubicBezTo>
                <a:cubicBezTo>
                  <a:pt x="11063802" y="1189817"/>
                  <a:pt x="11070824" y="1183615"/>
                  <a:pt x="11077849" y="1177414"/>
                </a:cubicBezTo>
                <a:close/>
                <a:moveTo>
                  <a:pt x="1068217" y="914508"/>
                </a:moveTo>
                <a:lnTo>
                  <a:pt x="1067227" y="915776"/>
                </a:lnTo>
                <a:cubicBezTo>
                  <a:pt x="1063759" y="916585"/>
                  <a:pt x="1063893" y="916340"/>
                  <a:pt x="1066095" y="915384"/>
                </a:cubicBezTo>
                <a:close/>
                <a:moveTo>
                  <a:pt x="8459616" y="914507"/>
                </a:moveTo>
                <a:lnTo>
                  <a:pt x="8458627" y="915775"/>
                </a:lnTo>
                <a:cubicBezTo>
                  <a:pt x="8455159" y="916584"/>
                  <a:pt x="8455293" y="916339"/>
                  <a:pt x="8457495" y="915383"/>
                </a:cubicBezTo>
                <a:close/>
                <a:moveTo>
                  <a:pt x="3499659" y="884814"/>
                </a:moveTo>
                <a:cubicBezTo>
                  <a:pt x="3467575" y="932123"/>
                  <a:pt x="3423378" y="967270"/>
                  <a:pt x="3375776" y="999124"/>
                </a:cubicBezTo>
                <a:cubicBezTo>
                  <a:pt x="3374877" y="998302"/>
                  <a:pt x="3374171" y="997474"/>
                  <a:pt x="3373270" y="996651"/>
                </a:cubicBezTo>
                <a:cubicBezTo>
                  <a:pt x="3415411" y="959442"/>
                  <a:pt x="3457519" y="922023"/>
                  <a:pt x="3499659" y="884814"/>
                </a:cubicBezTo>
                <a:close/>
                <a:moveTo>
                  <a:pt x="10891058" y="884813"/>
                </a:moveTo>
                <a:cubicBezTo>
                  <a:pt x="10858974" y="932122"/>
                  <a:pt x="10814778" y="967269"/>
                  <a:pt x="10767176" y="999123"/>
                </a:cubicBezTo>
                <a:cubicBezTo>
                  <a:pt x="10766277" y="998301"/>
                  <a:pt x="10765570" y="997473"/>
                  <a:pt x="10764669" y="996650"/>
                </a:cubicBezTo>
                <a:cubicBezTo>
                  <a:pt x="10806810" y="959441"/>
                  <a:pt x="10848918" y="922022"/>
                  <a:pt x="10891058" y="884813"/>
                </a:cubicBezTo>
                <a:close/>
                <a:moveTo>
                  <a:pt x="5902042" y="474382"/>
                </a:moveTo>
                <a:cubicBezTo>
                  <a:pt x="5849022" y="475945"/>
                  <a:pt x="5795297" y="479889"/>
                  <a:pt x="5741007" y="486523"/>
                </a:cubicBezTo>
                <a:cubicBezTo>
                  <a:pt x="5599057" y="503871"/>
                  <a:pt x="5050001" y="648894"/>
                  <a:pt x="4978402" y="678573"/>
                </a:cubicBezTo>
                <a:cubicBezTo>
                  <a:pt x="4904806" y="709170"/>
                  <a:pt x="4845877" y="762495"/>
                  <a:pt x="4769233" y="787019"/>
                </a:cubicBezTo>
                <a:cubicBezTo>
                  <a:pt x="4728674" y="799888"/>
                  <a:pt x="4691092" y="822242"/>
                  <a:pt x="4706641" y="881795"/>
                </a:cubicBezTo>
                <a:cubicBezTo>
                  <a:pt x="4711119" y="898687"/>
                  <a:pt x="4701993" y="912842"/>
                  <a:pt x="4683693" y="908558"/>
                </a:cubicBezTo>
                <a:cubicBezTo>
                  <a:pt x="4649084" y="900349"/>
                  <a:pt x="4637721" y="925443"/>
                  <a:pt x="4621959" y="944508"/>
                </a:cubicBezTo>
                <a:cubicBezTo>
                  <a:pt x="4594047" y="978256"/>
                  <a:pt x="4567802" y="1014076"/>
                  <a:pt x="4516311" y="1021348"/>
                </a:cubicBezTo>
                <a:cubicBezTo>
                  <a:pt x="4530237" y="1046870"/>
                  <a:pt x="4546814" y="1042264"/>
                  <a:pt x="4561655" y="1036439"/>
                </a:cubicBezTo>
                <a:cubicBezTo>
                  <a:pt x="4600836" y="1020846"/>
                  <a:pt x="4638989" y="1003586"/>
                  <a:pt x="4678199" y="988204"/>
                </a:cubicBezTo>
                <a:cubicBezTo>
                  <a:pt x="4703667" y="978187"/>
                  <a:pt x="4728590" y="964567"/>
                  <a:pt x="4766027" y="973532"/>
                </a:cubicBezTo>
                <a:cubicBezTo>
                  <a:pt x="4742943" y="1026502"/>
                  <a:pt x="4691609" y="1037390"/>
                  <a:pt x="4651364" y="1054935"/>
                </a:cubicBezTo>
                <a:cubicBezTo>
                  <a:pt x="4601105" y="1076866"/>
                  <a:pt x="4575340" y="1115866"/>
                  <a:pt x="4544227" y="1159308"/>
                </a:cubicBezTo>
                <a:cubicBezTo>
                  <a:pt x="4585140" y="1168156"/>
                  <a:pt x="4604589" y="1136185"/>
                  <a:pt x="4635541" y="1136848"/>
                </a:cubicBezTo>
                <a:cubicBezTo>
                  <a:pt x="4638105" y="1142301"/>
                  <a:pt x="4641988" y="1150052"/>
                  <a:pt x="4641633" y="1150276"/>
                </a:cubicBezTo>
                <a:cubicBezTo>
                  <a:pt x="4594717" y="1175077"/>
                  <a:pt x="4577921" y="1219528"/>
                  <a:pt x="4577907" y="1272360"/>
                </a:cubicBezTo>
                <a:cubicBezTo>
                  <a:pt x="4577930" y="1299627"/>
                  <a:pt x="4560864" y="1308724"/>
                  <a:pt x="4544790" y="1321835"/>
                </a:cubicBezTo>
                <a:cubicBezTo>
                  <a:pt x="4488318" y="1368259"/>
                  <a:pt x="4427670" y="1410138"/>
                  <a:pt x="4384881" y="1472719"/>
                </a:cubicBezTo>
                <a:cubicBezTo>
                  <a:pt x="4443518" y="1462650"/>
                  <a:pt x="4485633" y="1421394"/>
                  <a:pt x="4547372" y="1402274"/>
                </a:cubicBezTo>
                <a:cubicBezTo>
                  <a:pt x="4506215" y="1470553"/>
                  <a:pt x="4444869" y="1506490"/>
                  <a:pt x="4390527" y="1549009"/>
                </a:cubicBezTo>
                <a:cubicBezTo>
                  <a:pt x="4365691" y="1568379"/>
                  <a:pt x="4343743" y="1592764"/>
                  <a:pt x="4312036" y="1603844"/>
                </a:cubicBezTo>
                <a:cubicBezTo>
                  <a:pt x="4300800" y="1607844"/>
                  <a:pt x="4282223" y="1615926"/>
                  <a:pt x="4294838" y="1635314"/>
                </a:cubicBezTo>
                <a:cubicBezTo>
                  <a:pt x="4305402" y="1651361"/>
                  <a:pt x="4320497" y="1645954"/>
                  <a:pt x="4334246" y="1640591"/>
                </a:cubicBezTo>
                <a:cubicBezTo>
                  <a:pt x="4367212" y="1627552"/>
                  <a:pt x="4403089" y="1626131"/>
                  <a:pt x="4450035" y="1624764"/>
                </a:cubicBezTo>
                <a:cubicBezTo>
                  <a:pt x="4418775" y="1680140"/>
                  <a:pt x="4344148" y="1666461"/>
                  <a:pt x="4318901" y="1724403"/>
                </a:cubicBezTo>
                <a:cubicBezTo>
                  <a:pt x="4362647" y="1732732"/>
                  <a:pt x="4392023" y="1711290"/>
                  <a:pt x="4425588" y="1706114"/>
                </a:cubicBezTo>
                <a:cubicBezTo>
                  <a:pt x="4455936" y="1701470"/>
                  <a:pt x="4465125" y="1710961"/>
                  <a:pt x="4462472" y="1742366"/>
                </a:cubicBezTo>
                <a:cubicBezTo>
                  <a:pt x="4458376" y="1791289"/>
                  <a:pt x="4479124" y="1815728"/>
                  <a:pt x="4522100" y="1800861"/>
                </a:cubicBezTo>
                <a:cubicBezTo>
                  <a:pt x="4561922" y="1786951"/>
                  <a:pt x="4568909" y="1805037"/>
                  <a:pt x="4562077" y="1833174"/>
                </a:cubicBezTo>
                <a:cubicBezTo>
                  <a:pt x="4552140" y="1874199"/>
                  <a:pt x="4574970" y="1904747"/>
                  <a:pt x="4592616" y="1938239"/>
                </a:cubicBezTo>
                <a:cubicBezTo>
                  <a:pt x="4619278" y="1989108"/>
                  <a:pt x="4614993" y="2014816"/>
                  <a:pt x="4579638" y="2054567"/>
                </a:cubicBezTo>
                <a:cubicBezTo>
                  <a:pt x="4559689" y="2076754"/>
                  <a:pt x="4537523" y="2095820"/>
                  <a:pt x="4506734" y="2115604"/>
                </a:cubicBezTo>
                <a:cubicBezTo>
                  <a:pt x="4585649" y="2122961"/>
                  <a:pt x="4509725" y="2160029"/>
                  <a:pt x="4540132" y="2180308"/>
                </a:cubicBezTo>
                <a:cubicBezTo>
                  <a:pt x="4596074" y="2187159"/>
                  <a:pt x="4630477" y="2117830"/>
                  <a:pt x="4707703" y="2134617"/>
                </a:cubicBezTo>
                <a:cubicBezTo>
                  <a:pt x="4624633" y="2196423"/>
                  <a:pt x="4534460" y="2274235"/>
                  <a:pt x="4479611" y="2354689"/>
                </a:cubicBezTo>
                <a:cubicBezTo>
                  <a:pt x="4497730" y="2371975"/>
                  <a:pt x="4510497" y="2354929"/>
                  <a:pt x="4524387" y="2360852"/>
                </a:cubicBezTo>
                <a:cubicBezTo>
                  <a:pt x="4524446" y="2365111"/>
                  <a:pt x="4526528" y="2371218"/>
                  <a:pt x="4524498" y="2373205"/>
                </a:cubicBezTo>
                <a:cubicBezTo>
                  <a:pt x="4481092" y="2417485"/>
                  <a:pt x="4480672" y="2418565"/>
                  <a:pt x="4538479" y="2448147"/>
                </a:cubicBezTo>
                <a:cubicBezTo>
                  <a:pt x="4558669" y="2458545"/>
                  <a:pt x="4558590" y="2468348"/>
                  <a:pt x="4550815" y="2482457"/>
                </a:cubicBezTo>
                <a:cubicBezTo>
                  <a:pt x="4545330" y="2492441"/>
                  <a:pt x="4537917" y="2501213"/>
                  <a:pt x="4545190" y="2522485"/>
                </a:cubicBezTo>
                <a:cubicBezTo>
                  <a:pt x="4570232" y="2494159"/>
                  <a:pt x="4704026" y="2443215"/>
                  <a:pt x="4729344" y="2445132"/>
                </a:cubicBezTo>
                <a:cubicBezTo>
                  <a:pt x="4757816" y="2447369"/>
                  <a:pt x="4851946" y="2434615"/>
                  <a:pt x="4879791" y="2426221"/>
                </a:cubicBezTo>
                <a:cubicBezTo>
                  <a:pt x="4878469" y="2427757"/>
                  <a:pt x="4877148" y="2429292"/>
                  <a:pt x="4875826" y="2430828"/>
                </a:cubicBezTo>
                <a:cubicBezTo>
                  <a:pt x="4852616" y="2461009"/>
                  <a:pt x="4829019" y="2491201"/>
                  <a:pt x="4818117" y="2529701"/>
                </a:cubicBezTo>
                <a:cubicBezTo>
                  <a:pt x="4817569" y="2531211"/>
                  <a:pt x="4817374" y="2532496"/>
                  <a:pt x="4815572" y="2532130"/>
                </a:cubicBezTo>
                <a:cubicBezTo>
                  <a:pt x="4799652" y="2528192"/>
                  <a:pt x="4803239" y="2539149"/>
                  <a:pt x="4804385" y="2548059"/>
                </a:cubicBezTo>
                <a:cubicBezTo>
                  <a:pt x="4805561" y="2557179"/>
                  <a:pt x="4804135" y="2564471"/>
                  <a:pt x="4792809" y="2563999"/>
                </a:cubicBezTo>
                <a:cubicBezTo>
                  <a:pt x="4792231" y="2564018"/>
                  <a:pt x="4791490" y="2564257"/>
                  <a:pt x="4790750" y="2564495"/>
                </a:cubicBezTo>
                <a:cubicBezTo>
                  <a:pt x="4785760" y="2566154"/>
                  <a:pt x="4772982" y="2590871"/>
                  <a:pt x="4776160" y="2595237"/>
                </a:cubicBezTo>
                <a:cubicBezTo>
                  <a:pt x="4783225" y="2604800"/>
                  <a:pt x="4778166" y="2609869"/>
                  <a:pt x="4774200" y="2615754"/>
                </a:cubicBezTo>
                <a:cubicBezTo>
                  <a:pt x="4768621" y="2623824"/>
                  <a:pt x="4762982" y="2631469"/>
                  <a:pt x="4756951" y="2639129"/>
                </a:cubicBezTo>
                <a:cubicBezTo>
                  <a:pt x="4751085" y="2646569"/>
                  <a:pt x="4744961" y="2653594"/>
                  <a:pt x="4738871" y="2660828"/>
                </a:cubicBezTo>
                <a:cubicBezTo>
                  <a:pt x="4722931" y="2668395"/>
                  <a:pt x="4706672" y="2675120"/>
                  <a:pt x="4689451" y="2680600"/>
                </a:cubicBezTo>
                <a:cubicBezTo>
                  <a:pt x="4676704" y="2684864"/>
                  <a:pt x="4662571" y="2690239"/>
                  <a:pt x="4659896" y="2715042"/>
                </a:cubicBezTo>
                <a:cubicBezTo>
                  <a:pt x="4673575" y="2711812"/>
                  <a:pt x="4687158" y="2707945"/>
                  <a:pt x="4700742" y="2704080"/>
                </a:cubicBezTo>
                <a:cubicBezTo>
                  <a:pt x="4689461" y="2716816"/>
                  <a:pt x="4678566" y="2729539"/>
                  <a:pt x="4668348" y="2742877"/>
                </a:cubicBezTo>
                <a:cubicBezTo>
                  <a:pt x="4659935" y="2754025"/>
                  <a:pt x="4653641" y="2766379"/>
                  <a:pt x="4653007" y="2781527"/>
                </a:cubicBezTo>
                <a:cubicBezTo>
                  <a:pt x="4652808" y="2785368"/>
                  <a:pt x="4652835" y="2789415"/>
                  <a:pt x="4656917" y="2792047"/>
                </a:cubicBezTo>
                <a:cubicBezTo>
                  <a:pt x="4661449" y="2795089"/>
                  <a:pt x="4664155" y="2792443"/>
                  <a:pt x="4666703" y="2790013"/>
                </a:cubicBezTo>
                <a:cubicBezTo>
                  <a:pt x="4677238" y="2780072"/>
                  <a:pt x="4687998" y="2770337"/>
                  <a:pt x="4698310" y="2760190"/>
                </a:cubicBezTo>
                <a:cubicBezTo>
                  <a:pt x="4712004" y="2746734"/>
                  <a:pt x="4725473" y="2733071"/>
                  <a:pt x="4738974" y="2719622"/>
                </a:cubicBezTo>
                <a:cubicBezTo>
                  <a:pt x="4721528" y="2746840"/>
                  <a:pt x="4701350" y="2771379"/>
                  <a:pt x="4678955" y="2794074"/>
                </a:cubicBezTo>
                <a:cubicBezTo>
                  <a:pt x="4662810" y="2810596"/>
                  <a:pt x="4646666" y="2827117"/>
                  <a:pt x="4635824" y="2847934"/>
                </a:cubicBezTo>
                <a:cubicBezTo>
                  <a:pt x="4630210" y="2858348"/>
                  <a:pt x="4628649" y="2869904"/>
                  <a:pt x="4629981" y="2882642"/>
                </a:cubicBezTo>
                <a:cubicBezTo>
                  <a:pt x="4630491" y="2886033"/>
                  <a:pt x="4631451" y="2889836"/>
                  <a:pt x="4635727" y="2891182"/>
                </a:cubicBezTo>
                <a:cubicBezTo>
                  <a:pt x="4639972" y="2892318"/>
                  <a:pt x="4641876" y="2889484"/>
                  <a:pt x="4642974" y="2886465"/>
                </a:cubicBezTo>
                <a:cubicBezTo>
                  <a:pt x="4644202" y="2883014"/>
                  <a:pt x="4645912" y="2880187"/>
                  <a:pt x="4648680" y="2877964"/>
                </a:cubicBezTo>
                <a:cubicBezTo>
                  <a:pt x="4672778" y="2857554"/>
                  <a:pt x="4692827" y="2833446"/>
                  <a:pt x="4713551" y="2809952"/>
                </a:cubicBezTo>
                <a:cubicBezTo>
                  <a:pt x="4743233" y="2776359"/>
                  <a:pt x="4772242" y="2742150"/>
                  <a:pt x="4809894" y="2716383"/>
                </a:cubicBezTo>
                <a:cubicBezTo>
                  <a:pt x="4824160" y="2706743"/>
                  <a:pt x="4839197" y="2698355"/>
                  <a:pt x="4851556" y="2696660"/>
                </a:cubicBezTo>
                <a:cubicBezTo>
                  <a:pt x="4812695" y="2736315"/>
                  <a:pt x="4776790" y="2777574"/>
                  <a:pt x="4746220" y="2823339"/>
                </a:cubicBezTo>
                <a:cubicBezTo>
                  <a:pt x="4715327" y="2869542"/>
                  <a:pt x="4689900" y="2918544"/>
                  <a:pt x="4675566" y="2974203"/>
                </a:cubicBezTo>
                <a:cubicBezTo>
                  <a:pt x="4674108" y="2980004"/>
                  <a:pt x="4673586" y="2985561"/>
                  <a:pt x="4665382" y="2985197"/>
                </a:cubicBezTo>
                <a:cubicBezTo>
                  <a:pt x="4661681" y="2985109"/>
                  <a:pt x="4661034" y="2988539"/>
                  <a:pt x="4662508" y="2991898"/>
                </a:cubicBezTo>
                <a:cubicBezTo>
                  <a:pt x="4672318" y="3015855"/>
                  <a:pt x="4663253" y="3031711"/>
                  <a:pt x="4647083" y="3044185"/>
                </a:cubicBezTo>
                <a:cubicBezTo>
                  <a:pt x="4642057" y="3048190"/>
                  <a:pt x="4642212" y="3051805"/>
                  <a:pt x="4647288" y="3057174"/>
                </a:cubicBezTo>
                <a:cubicBezTo>
                  <a:pt x="4654227" y="3064609"/>
                  <a:pt x="4654891" y="3072894"/>
                  <a:pt x="4652980" y="3080842"/>
                </a:cubicBezTo>
                <a:cubicBezTo>
                  <a:pt x="4651975" y="3085775"/>
                  <a:pt x="4650360" y="3090515"/>
                  <a:pt x="4649131" y="3095245"/>
                </a:cubicBezTo>
                <a:cubicBezTo>
                  <a:pt x="4648225" y="3098258"/>
                  <a:pt x="4646387" y="3101515"/>
                  <a:pt x="4650338" y="3104578"/>
                </a:cubicBezTo>
                <a:cubicBezTo>
                  <a:pt x="4654034" y="3107223"/>
                  <a:pt x="4657062" y="3105417"/>
                  <a:pt x="4659960" y="3104040"/>
                </a:cubicBezTo>
                <a:cubicBezTo>
                  <a:pt x="4673964" y="3097817"/>
                  <a:pt x="4681028" y="3086714"/>
                  <a:pt x="4682564" y="3071112"/>
                </a:cubicBezTo>
                <a:cubicBezTo>
                  <a:pt x="4683739" y="3059568"/>
                  <a:pt x="4686733" y="3058828"/>
                  <a:pt x="4696757" y="3067439"/>
                </a:cubicBezTo>
                <a:cubicBezTo>
                  <a:pt x="4704341" y="3074000"/>
                  <a:pt x="4710039" y="3073170"/>
                  <a:pt x="4714615" y="3067476"/>
                </a:cubicBezTo>
                <a:cubicBezTo>
                  <a:pt x="4717096" y="3064623"/>
                  <a:pt x="4718261" y="3060750"/>
                  <a:pt x="4719875" y="3057286"/>
                </a:cubicBezTo>
                <a:cubicBezTo>
                  <a:pt x="4727849" y="3039337"/>
                  <a:pt x="4736468" y="3021790"/>
                  <a:pt x="4752088" y="3009547"/>
                </a:cubicBezTo>
                <a:cubicBezTo>
                  <a:pt x="4759014" y="3003988"/>
                  <a:pt x="4766680" y="2999470"/>
                  <a:pt x="4779254" y="3003093"/>
                </a:cubicBezTo>
                <a:cubicBezTo>
                  <a:pt x="4772457" y="3008224"/>
                  <a:pt x="4765023" y="3009112"/>
                  <a:pt x="4758392" y="3011466"/>
                </a:cubicBezTo>
                <a:cubicBezTo>
                  <a:pt x="4751760" y="3013820"/>
                  <a:pt x="4748602" y="3017335"/>
                  <a:pt x="4754961" y="3024789"/>
                </a:cubicBezTo>
                <a:cubicBezTo>
                  <a:pt x="4758494" y="3028930"/>
                  <a:pt x="4758844" y="3032540"/>
                  <a:pt x="4756683" y="3036235"/>
                </a:cubicBezTo>
                <a:cubicBezTo>
                  <a:pt x="4749746" y="3048185"/>
                  <a:pt x="4747921" y="3064438"/>
                  <a:pt x="4729772" y="3066326"/>
                </a:cubicBezTo>
                <a:cubicBezTo>
                  <a:pt x="4728805" y="3066359"/>
                  <a:pt x="4727969" y="3067239"/>
                  <a:pt x="4727098" y="3067909"/>
                </a:cubicBezTo>
                <a:cubicBezTo>
                  <a:pt x="4723780" y="3070363"/>
                  <a:pt x="4720108" y="3073044"/>
                  <a:pt x="4722289" y="3078509"/>
                </a:cubicBezTo>
                <a:cubicBezTo>
                  <a:pt x="4724661" y="3083968"/>
                  <a:pt x="4729871" y="3085071"/>
                  <a:pt x="4734407" y="3085557"/>
                </a:cubicBezTo>
                <a:cubicBezTo>
                  <a:pt x="4746023" y="3086658"/>
                  <a:pt x="4754105" y="3081060"/>
                  <a:pt x="4761709" y="3074837"/>
                </a:cubicBezTo>
                <a:cubicBezTo>
                  <a:pt x="4780167" y="3059517"/>
                  <a:pt x="4794354" y="3040293"/>
                  <a:pt x="4809439" y="3021890"/>
                </a:cubicBezTo>
                <a:cubicBezTo>
                  <a:pt x="4832066" y="2994287"/>
                  <a:pt x="4850870" y="2963189"/>
                  <a:pt x="4876839" y="2938456"/>
                </a:cubicBezTo>
                <a:cubicBezTo>
                  <a:pt x="4954103" y="2865127"/>
                  <a:pt x="5029762" y="2790149"/>
                  <a:pt x="5110207" y="2719908"/>
                </a:cubicBezTo>
                <a:cubicBezTo>
                  <a:pt x="5139879" y="2693985"/>
                  <a:pt x="5170514" y="2669307"/>
                  <a:pt x="5201632" y="2645251"/>
                </a:cubicBezTo>
                <a:cubicBezTo>
                  <a:pt x="5202015" y="2646517"/>
                  <a:pt x="5202336" y="2647359"/>
                  <a:pt x="5202752" y="2648835"/>
                </a:cubicBezTo>
                <a:cubicBezTo>
                  <a:pt x="5202911" y="2649896"/>
                  <a:pt x="5203101" y="2651168"/>
                  <a:pt x="5203262" y="2652226"/>
                </a:cubicBezTo>
                <a:cubicBezTo>
                  <a:pt x="5180974" y="2667889"/>
                  <a:pt x="5159231" y="2684599"/>
                  <a:pt x="5138387" y="2702130"/>
                </a:cubicBezTo>
                <a:cubicBezTo>
                  <a:pt x="5087260" y="2745394"/>
                  <a:pt x="5041726" y="2793580"/>
                  <a:pt x="5005606" y="2850186"/>
                </a:cubicBezTo>
                <a:cubicBezTo>
                  <a:pt x="5002608" y="2854760"/>
                  <a:pt x="4998712" y="2855956"/>
                  <a:pt x="4992567" y="2855098"/>
                </a:cubicBezTo>
                <a:cubicBezTo>
                  <a:pt x="4972721" y="2852143"/>
                  <a:pt x="4967692" y="2858705"/>
                  <a:pt x="4974387" y="2877439"/>
                </a:cubicBezTo>
                <a:cubicBezTo>
                  <a:pt x="4976054" y="2882070"/>
                  <a:pt x="4976821" y="2885879"/>
                  <a:pt x="4974144" y="2890017"/>
                </a:cubicBezTo>
                <a:cubicBezTo>
                  <a:pt x="4962179" y="2908528"/>
                  <a:pt x="4949347" y="2926428"/>
                  <a:pt x="4935005" y="2943314"/>
                </a:cubicBezTo>
                <a:cubicBezTo>
                  <a:pt x="4908446" y="2974461"/>
                  <a:pt x="4879220" y="3003350"/>
                  <a:pt x="4855105" y="3036545"/>
                </a:cubicBezTo>
                <a:cubicBezTo>
                  <a:pt x="4848076" y="3046580"/>
                  <a:pt x="4843361" y="3057816"/>
                  <a:pt x="4841574" y="3070446"/>
                </a:cubicBezTo>
                <a:cubicBezTo>
                  <a:pt x="4841051" y="3074724"/>
                  <a:pt x="4841269" y="3080043"/>
                  <a:pt x="4846380" y="3083066"/>
                </a:cubicBezTo>
                <a:cubicBezTo>
                  <a:pt x="4851300" y="3086096"/>
                  <a:pt x="4854038" y="3082382"/>
                  <a:pt x="4856745" y="3079734"/>
                </a:cubicBezTo>
                <a:cubicBezTo>
                  <a:pt x="4868118" y="3068914"/>
                  <a:pt x="4879654" y="3057873"/>
                  <a:pt x="4890997" y="3046839"/>
                </a:cubicBezTo>
                <a:cubicBezTo>
                  <a:pt x="4902531" y="3035800"/>
                  <a:pt x="4913810" y="3024342"/>
                  <a:pt x="4925828" y="3012646"/>
                </a:cubicBezTo>
                <a:cubicBezTo>
                  <a:pt x="4927525" y="3017489"/>
                  <a:pt x="4924790" y="3018647"/>
                  <a:pt x="4923500" y="3020395"/>
                </a:cubicBezTo>
                <a:cubicBezTo>
                  <a:pt x="4905284" y="3045080"/>
                  <a:pt x="4884625" y="3067718"/>
                  <a:pt x="4863070" y="3089534"/>
                </a:cubicBezTo>
                <a:cubicBezTo>
                  <a:pt x="4846409" y="3106499"/>
                  <a:pt x="4830457" y="3124292"/>
                  <a:pt x="4821253" y="3146970"/>
                </a:cubicBezTo>
                <a:cubicBezTo>
                  <a:pt x="4817734" y="3155823"/>
                  <a:pt x="4816595" y="3165022"/>
                  <a:pt x="4819280" y="3175157"/>
                </a:cubicBezTo>
                <a:cubicBezTo>
                  <a:pt x="4820144" y="3178323"/>
                  <a:pt x="4821008" y="3181490"/>
                  <a:pt x="4825030" y="3182419"/>
                </a:cubicBezTo>
                <a:cubicBezTo>
                  <a:pt x="4828246" y="3183163"/>
                  <a:pt x="4829889" y="3181191"/>
                  <a:pt x="4831115" y="3179019"/>
                </a:cubicBezTo>
                <a:cubicBezTo>
                  <a:pt x="4833244" y="3175114"/>
                  <a:pt x="4835374" y="3171208"/>
                  <a:pt x="4838789" y="3168108"/>
                </a:cubicBezTo>
                <a:cubicBezTo>
                  <a:pt x="4859281" y="3149524"/>
                  <a:pt x="4877971" y="3129296"/>
                  <a:pt x="4895988" y="3108452"/>
                </a:cubicBezTo>
                <a:cubicBezTo>
                  <a:pt x="4925607" y="3074434"/>
                  <a:pt x="4954745" y="3039793"/>
                  <a:pt x="4991401" y="3012570"/>
                </a:cubicBezTo>
                <a:cubicBezTo>
                  <a:pt x="5005187" y="3002307"/>
                  <a:pt x="5019712" y="2993082"/>
                  <a:pt x="5037414" y="2988227"/>
                </a:cubicBezTo>
                <a:cubicBezTo>
                  <a:pt x="5037154" y="2990366"/>
                  <a:pt x="5036187" y="2991677"/>
                  <a:pt x="5035187" y="2992774"/>
                </a:cubicBezTo>
                <a:cubicBezTo>
                  <a:pt x="5001545" y="3028420"/>
                  <a:pt x="4969412" y="3065077"/>
                  <a:pt x="4941327" y="3105434"/>
                </a:cubicBezTo>
                <a:cubicBezTo>
                  <a:pt x="4906697" y="3155172"/>
                  <a:pt x="4878882" y="3208941"/>
                  <a:pt x="4863187" y="3269758"/>
                </a:cubicBezTo>
                <a:cubicBezTo>
                  <a:pt x="4862411" y="3272339"/>
                  <a:pt x="4861989" y="3274698"/>
                  <a:pt x="4858901" y="3274802"/>
                </a:cubicBezTo>
                <a:cubicBezTo>
                  <a:pt x="4850953" y="3274856"/>
                  <a:pt x="4850817" y="3279122"/>
                  <a:pt x="4853029" y="3286077"/>
                </a:cubicBezTo>
                <a:cubicBezTo>
                  <a:pt x="4858696" y="3303143"/>
                  <a:pt x="4855651" y="3317730"/>
                  <a:pt x="4843795" y="3327930"/>
                </a:cubicBezTo>
                <a:cubicBezTo>
                  <a:pt x="4835224" y="3335462"/>
                  <a:pt x="4828073" y="3342093"/>
                  <a:pt x="4841308" y="3355282"/>
                </a:cubicBezTo>
                <a:cubicBezTo>
                  <a:pt x="4844491" y="3358370"/>
                  <a:pt x="4844226" y="3363067"/>
                  <a:pt x="4843897" y="3367338"/>
                </a:cubicBezTo>
                <a:cubicBezTo>
                  <a:pt x="4843502" y="3373743"/>
                  <a:pt x="4841177" y="3378933"/>
                  <a:pt x="4838501" y="3384349"/>
                </a:cubicBezTo>
                <a:cubicBezTo>
                  <a:pt x="4837014" y="3387382"/>
                  <a:pt x="4835304" y="3391487"/>
                  <a:pt x="4838515" y="3394788"/>
                </a:cubicBezTo>
                <a:cubicBezTo>
                  <a:pt x="4840363" y="3396750"/>
                  <a:pt x="4842197" y="3397007"/>
                  <a:pt x="4843953" y="3396601"/>
                </a:cubicBezTo>
                <a:cubicBezTo>
                  <a:pt x="4845712" y="3396196"/>
                  <a:pt x="4847394" y="3395128"/>
                  <a:pt x="4848940" y="3394436"/>
                </a:cubicBezTo>
                <a:cubicBezTo>
                  <a:pt x="4863139" y="3388208"/>
                  <a:pt x="4870333" y="3376674"/>
                  <a:pt x="4871803" y="3360647"/>
                </a:cubicBezTo>
                <a:cubicBezTo>
                  <a:pt x="4872784" y="3350388"/>
                  <a:pt x="4876356" y="3349629"/>
                  <a:pt x="4884999" y="3356793"/>
                </a:cubicBezTo>
                <a:cubicBezTo>
                  <a:pt x="4894738" y="3364775"/>
                  <a:pt x="4901430" y="3364123"/>
                  <a:pt x="4905821" y="3354601"/>
                </a:cubicBezTo>
                <a:cubicBezTo>
                  <a:pt x="4909307" y="3346815"/>
                  <a:pt x="4911765" y="3338637"/>
                  <a:pt x="4916151" y="3331673"/>
                </a:cubicBezTo>
                <a:cubicBezTo>
                  <a:pt x="4927827" y="3312532"/>
                  <a:pt x="4938314" y="3291941"/>
                  <a:pt x="4970264" y="3291504"/>
                </a:cubicBezTo>
                <a:cubicBezTo>
                  <a:pt x="4962917" y="3299421"/>
                  <a:pt x="4953972" y="3299295"/>
                  <a:pt x="4946794" y="3301882"/>
                </a:cubicBezTo>
                <a:cubicBezTo>
                  <a:pt x="4941642" y="3303760"/>
                  <a:pt x="4936716" y="3307120"/>
                  <a:pt x="4942852" y="3313092"/>
                </a:cubicBezTo>
                <a:cubicBezTo>
                  <a:pt x="4949889" y="3319885"/>
                  <a:pt x="4946986" y="3323817"/>
                  <a:pt x="4944437" y="3328803"/>
                </a:cubicBezTo>
                <a:cubicBezTo>
                  <a:pt x="4938628" y="3340503"/>
                  <a:pt x="4934587" y="3353634"/>
                  <a:pt x="4918946" y="3356717"/>
                </a:cubicBezTo>
                <a:cubicBezTo>
                  <a:pt x="4916499" y="3357225"/>
                  <a:pt x="4914918" y="3359622"/>
                  <a:pt x="4913211" y="3361170"/>
                </a:cubicBezTo>
                <a:cubicBezTo>
                  <a:pt x="4910828" y="3363380"/>
                  <a:pt x="4908861" y="3365790"/>
                  <a:pt x="4910818" y="3369773"/>
                </a:cubicBezTo>
                <a:cubicBezTo>
                  <a:pt x="4912711" y="3373331"/>
                  <a:pt x="4915925" y="3375352"/>
                  <a:pt x="4919657" y="3375653"/>
                </a:cubicBezTo>
                <a:cubicBezTo>
                  <a:pt x="4923002" y="3375967"/>
                  <a:pt x="4926510" y="3376061"/>
                  <a:pt x="4929728" y="3375527"/>
                </a:cubicBezTo>
                <a:cubicBezTo>
                  <a:pt x="4944177" y="3373549"/>
                  <a:pt x="4952784" y="3363672"/>
                  <a:pt x="4961484" y="3354433"/>
                </a:cubicBezTo>
                <a:cubicBezTo>
                  <a:pt x="4991970" y="3322304"/>
                  <a:pt x="5017634" y="3286501"/>
                  <a:pt x="5045034" y="3251920"/>
                </a:cubicBezTo>
                <a:cubicBezTo>
                  <a:pt x="5072466" y="3217551"/>
                  <a:pt x="5106709" y="3189768"/>
                  <a:pt x="5138253" y="3159521"/>
                </a:cubicBezTo>
                <a:cubicBezTo>
                  <a:pt x="5210975" y="3089541"/>
                  <a:pt x="5284117" y="3019760"/>
                  <a:pt x="5363231" y="2956169"/>
                </a:cubicBezTo>
                <a:cubicBezTo>
                  <a:pt x="5440641" y="2894127"/>
                  <a:pt x="5724351" y="2814276"/>
                  <a:pt x="5780637" y="2804072"/>
                </a:cubicBezTo>
                <a:cubicBezTo>
                  <a:pt x="5852632" y="2791210"/>
                  <a:pt x="6026328" y="2781103"/>
                  <a:pt x="6202634" y="2766434"/>
                </a:cubicBezTo>
                <a:cubicBezTo>
                  <a:pt x="6222586" y="2764910"/>
                  <a:pt x="6242117" y="2763187"/>
                  <a:pt x="6262713" y="2760790"/>
                </a:cubicBezTo>
                <a:cubicBezTo>
                  <a:pt x="6846337" y="2693425"/>
                  <a:pt x="7301733" y="2870253"/>
                  <a:pt x="7325171" y="2881607"/>
                </a:cubicBezTo>
                <a:cubicBezTo>
                  <a:pt x="7362822" y="2899726"/>
                  <a:pt x="7481506" y="2926408"/>
                  <a:pt x="7481636" y="2925978"/>
                </a:cubicBezTo>
                <a:cubicBezTo>
                  <a:pt x="7483316" y="2921661"/>
                  <a:pt x="7495092" y="2916098"/>
                  <a:pt x="7504715" y="2912020"/>
                </a:cubicBezTo>
                <a:lnTo>
                  <a:pt x="7513880" y="2908232"/>
                </a:lnTo>
                <a:lnTo>
                  <a:pt x="7512265" y="2910301"/>
                </a:lnTo>
                <a:cubicBezTo>
                  <a:pt x="7512077" y="2911958"/>
                  <a:pt x="7512430" y="2913970"/>
                  <a:pt x="7512893" y="2915765"/>
                </a:cubicBezTo>
                <a:cubicBezTo>
                  <a:pt x="7515293" y="2925271"/>
                  <a:pt x="7520686" y="2932760"/>
                  <a:pt x="7530688" y="2936045"/>
                </a:cubicBezTo>
                <a:cubicBezTo>
                  <a:pt x="7540271" y="2939130"/>
                  <a:pt x="7549983" y="2941786"/>
                  <a:pt x="7559698" y="2944440"/>
                </a:cubicBezTo>
                <a:cubicBezTo>
                  <a:pt x="7567801" y="2946724"/>
                  <a:pt x="7573015" y="2946549"/>
                  <a:pt x="7572226" y="2936137"/>
                </a:cubicBezTo>
                <a:cubicBezTo>
                  <a:pt x="7571437" y="2925724"/>
                  <a:pt x="7581354" y="2920704"/>
                  <a:pt x="7588842" y="2926631"/>
                </a:cubicBezTo>
                <a:cubicBezTo>
                  <a:pt x="7618151" y="2949930"/>
                  <a:pt x="7651105" y="2966502"/>
                  <a:pt x="7682866" y="2985459"/>
                </a:cubicBezTo>
                <a:cubicBezTo>
                  <a:pt x="7705014" y="2998560"/>
                  <a:pt x="7727937" y="3010357"/>
                  <a:pt x="7747474" y="3028021"/>
                </a:cubicBezTo>
                <a:cubicBezTo>
                  <a:pt x="7751073" y="3031309"/>
                  <a:pt x="7754669" y="3035874"/>
                  <a:pt x="7759565" y="3032300"/>
                </a:cubicBezTo>
                <a:cubicBezTo>
                  <a:pt x="7763784" y="3029390"/>
                  <a:pt x="7764531" y="3025316"/>
                  <a:pt x="7762126" y="3019646"/>
                </a:cubicBezTo>
                <a:cubicBezTo>
                  <a:pt x="7758918" y="3012511"/>
                  <a:pt x="7753909" y="3006287"/>
                  <a:pt x="7748415" y="3000721"/>
                </a:cubicBezTo>
                <a:cubicBezTo>
                  <a:pt x="7722747" y="2974529"/>
                  <a:pt x="7730612" y="2964891"/>
                  <a:pt x="7758579" y="2959902"/>
                </a:cubicBezTo>
                <a:cubicBezTo>
                  <a:pt x="7783521" y="2955441"/>
                  <a:pt x="7809358" y="2955637"/>
                  <a:pt x="7835322" y="2955402"/>
                </a:cubicBezTo>
                <a:cubicBezTo>
                  <a:pt x="7848127" y="2955396"/>
                  <a:pt x="7848485" y="2953893"/>
                  <a:pt x="7841712" y="2942404"/>
                </a:cubicBezTo>
                <a:cubicBezTo>
                  <a:pt x="7830706" y="2923388"/>
                  <a:pt x="7826549" y="2904782"/>
                  <a:pt x="7834524" y="2886832"/>
                </a:cubicBezTo>
                <a:cubicBezTo>
                  <a:pt x="7836429" y="2882719"/>
                  <a:pt x="7837497" y="2878210"/>
                  <a:pt x="7835735" y="2872944"/>
                </a:cubicBezTo>
                <a:cubicBezTo>
                  <a:pt x="7828238" y="2851466"/>
                  <a:pt x="7831324" y="2831976"/>
                  <a:pt x="7834570" y="2812268"/>
                </a:cubicBezTo>
                <a:cubicBezTo>
                  <a:pt x="7840089" y="2779275"/>
                  <a:pt x="7849177" y="2748079"/>
                  <a:pt x="7859711" y="2717473"/>
                </a:cubicBezTo>
                <a:cubicBezTo>
                  <a:pt x="7867144" y="2695919"/>
                  <a:pt x="7869562" y="2670700"/>
                  <a:pt x="7892842" y="2659051"/>
                </a:cubicBezTo>
                <a:cubicBezTo>
                  <a:pt x="7898443" y="2656307"/>
                  <a:pt x="7899290" y="2650314"/>
                  <a:pt x="7895760" y="2643615"/>
                </a:cubicBezTo>
                <a:cubicBezTo>
                  <a:pt x="7884082" y="2621426"/>
                  <a:pt x="7886203" y="2601969"/>
                  <a:pt x="7896106" y="2583953"/>
                </a:cubicBezTo>
                <a:cubicBezTo>
                  <a:pt x="7899624" y="2577657"/>
                  <a:pt x="7897183" y="2574331"/>
                  <a:pt x="7890238" y="2572008"/>
                </a:cubicBezTo>
                <a:cubicBezTo>
                  <a:pt x="7882293" y="2569505"/>
                  <a:pt x="7875576" y="2564833"/>
                  <a:pt x="7869763" y="2558424"/>
                </a:cubicBezTo>
                <a:cubicBezTo>
                  <a:pt x="7860254" y="2548092"/>
                  <a:pt x="7854382" y="2536147"/>
                  <a:pt x="7849059" y="2523970"/>
                </a:cubicBezTo>
                <a:cubicBezTo>
                  <a:pt x="7840756" y="2504864"/>
                  <a:pt x="7831805" y="2486631"/>
                  <a:pt x="7811778" y="2474736"/>
                </a:cubicBezTo>
                <a:cubicBezTo>
                  <a:pt x="7805799" y="2471102"/>
                  <a:pt x="7800562" y="2465952"/>
                  <a:pt x="7795164" y="2461021"/>
                </a:cubicBezTo>
                <a:cubicBezTo>
                  <a:pt x="7795527" y="2455684"/>
                  <a:pt x="7798203" y="2451546"/>
                  <a:pt x="7804351" y="2449848"/>
                </a:cubicBezTo>
                <a:cubicBezTo>
                  <a:pt x="7843460" y="2438945"/>
                  <a:pt x="7836228" y="2411495"/>
                  <a:pt x="7830387" y="2380374"/>
                </a:cubicBezTo>
                <a:cubicBezTo>
                  <a:pt x="7823237" y="2341842"/>
                  <a:pt x="7796623" y="2324844"/>
                  <a:pt x="7765015" y="2310782"/>
                </a:cubicBezTo>
                <a:cubicBezTo>
                  <a:pt x="7754212" y="2306033"/>
                  <a:pt x="7739957" y="2306726"/>
                  <a:pt x="7733675" y="2290746"/>
                </a:cubicBezTo>
                <a:cubicBezTo>
                  <a:pt x="7747790" y="2274933"/>
                  <a:pt x="7769716" y="2286549"/>
                  <a:pt x="7786841" y="2281713"/>
                </a:cubicBezTo>
                <a:cubicBezTo>
                  <a:pt x="7800972" y="2277617"/>
                  <a:pt x="7825391" y="2278711"/>
                  <a:pt x="7801268" y="2251190"/>
                </a:cubicBezTo>
                <a:cubicBezTo>
                  <a:pt x="7794234" y="2243118"/>
                  <a:pt x="7800098" y="2236956"/>
                  <a:pt x="7807308" y="2235860"/>
                </a:cubicBezTo>
                <a:cubicBezTo>
                  <a:pt x="7865846" y="2227713"/>
                  <a:pt x="7829831" y="2171406"/>
                  <a:pt x="7844450" y="2140876"/>
                </a:cubicBezTo>
                <a:cubicBezTo>
                  <a:pt x="7848645" y="2132640"/>
                  <a:pt x="7840880" y="2118415"/>
                  <a:pt x="7832037" y="2115090"/>
                </a:cubicBezTo>
                <a:cubicBezTo>
                  <a:pt x="7775827" y="2093549"/>
                  <a:pt x="7760401" y="2038678"/>
                  <a:pt x="7727749" y="1991846"/>
                </a:cubicBezTo>
                <a:cubicBezTo>
                  <a:pt x="7752521" y="1972051"/>
                  <a:pt x="7785121" y="1966906"/>
                  <a:pt x="7813197" y="1953605"/>
                </a:cubicBezTo>
                <a:cubicBezTo>
                  <a:pt x="7842368" y="1939841"/>
                  <a:pt x="7840935" y="1930302"/>
                  <a:pt x="7809650" y="1893860"/>
                </a:cubicBezTo>
                <a:cubicBezTo>
                  <a:pt x="7875239" y="1883559"/>
                  <a:pt x="7875239" y="1883559"/>
                  <a:pt x="7845950" y="1825534"/>
                </a:cubicBezTo>
                <a:cubicBezTo>
                  <a:pt x="7873641" y="1821939"/>
                  <a:pt x="7890743" y="1767252"/>
                  <a:pt x="7896619" y="1718883"/>
                </a:cubicBezTo>
                <a:lnTo>
                  <a:pt x="7897799" y="1701261"/>
                </a:lnTo>
                <a:lnTo>
                  <a:pt x="7900310" y="1710477"/>
                </a:lnTo>
                <a:cubicBezTo>
                  <a:pt x="7901046" y="1712801"/>
                  <a:pt x="7901461" y="1713500"/>
                  <a:pt x="7901459" y="1712035"/>
                </a:cubicBezTo>
                <a:cubicBezTo>
                  <a:pt x="7901452" y="1711023"/>
                  <a:pt x="7901005" y="1707799"/>
                  <a:pt x="7900211" y="1702922"/>
                </a:cubicBezTo>
                <a:lnTo>
                  <a:pt x="7898389" y="1692472"/>
                </a:lnTo>
                <a:lnTo>
                  <a:pt x="7898911" y="1684685"/>
                </a:lnTo>
                <a:cubicBezTo>
                  <a:pt x="7899022" y="1663873"/>
                  <a:pt x="7896287" y="1648228"/>
                  <a:pt x="7890626" y="1644927"/>
                </a:cubicBezTo>
                <a:lnTo>
                  <a:pt x="7889534" y="1645458"/>
                </a:lnTo>
                <a:lnTo>
                  <a:pt x="7886346" y="1629407"/>
                </a:lnTo>
                <a:cubicBezTo>
                  <a:pt x="7878353" y="1590264"/>
                  <a:pt x="7869459" y="1551418"/>
                  <a:pt x="7865828" y="1548558"/>
                </a:cubicBezTo>
                <a:cubicBezTo>
                  <a:pt x="7827296" y="1518114"/>
                  <a:pt x="7836863" y="1446212"/>
                  <a:pt x="7771589" y="1439249"/>
                </a:cubicBezTo>
                <a:cubicBezTo>
                  <a:pt x="7742187" y="1435977"/>
                  <a:pt x="7724400" y="1410586"/>
                  <a:pt x="7701190" y="1396880"/>
                </a:cubicBezTo>
                <a:cubicBezTo>
                  <a:pt x="7620341" y="1349539"/>
                  <a:pt x="7561651" y="1286965"/>
                  <a:pt x="7525616" y="1199556"/>
                </a:cubicBezTo>
                <a:cubicBezTo>
                  <a:pt x="7515581" y="1175394"/>
                  <a:pt x="7488678" y="1156488"/>
                  <a:pt x="7470015" y="1135599"/>
                </a:cubicBezTo>
                <a:cubicBezTo>
                  <a:pt x="7475155" y="1119449"/>
                  <a:pt x="7520796" y="1151998"/>
                  <a:pt x="7500298" y="1111147"/>
                </a:cubicBezTo>
                <a:cubicBezTo>
                  <a:pt x="7484802" y="1080352"/>
                  <a:pt x="7454103" y="1061998"/>
                  <a:pt x="7425300" y="1044647"/>
                </a:cubicBezTo>
                <a:cubicBezTo>
                  <a:pt x="7392253" y="1024883"/>
                  <a:pt x="7356723" y="1009249"/>
                  <a:pt x="7337573" y="970907"/>
                </a:cubicBezTo>
                <a:cubicBezTo>
                  <a:pt x="7333693" y="963248"/>
                  <a:pt x="6697320" y="450931"/>
                  <a:pt x="5902042" y="474382"/>
                </a:cubicBezTo>
                <a:close/>
                <a:moveTo>
                  <a:pt x="3738143" y="426139"/>
                </a:moveTo>
                <a:cubicBezTo>
                  <a:pt x="3736384" y="426544"/>
                  <a:pt x="3734702" y="427613"/>
                  <a:pt x="3733156" y="428304"/>
                </a:cubicBezTo>
                <a:cubicBezTo>
                  <a:pt x="3718958" y="434533"/>
                  <a:pt x="3711765" y="446067"/>
                  <a:pt x="3710294" y="462093"/>
                </a:cubicBezTo>
                <a:cubicBezTo>
                  <a:pt x="3709312" y="472353"/>
                  <a:pt x="3705741" y="473112"/>
                  <a:pt x="3697097" y="465947"/>
                </a:cubicBezTo>
                <a:cubicBezTo>
                  <a:pt x="3687359" y="457966"/>
                  <a:pt x="3680666" y="458618"/>
                  <a:pt x="3676276" y="468139"/>
                </a:cubicBezTo>
                <a:cubicBezTo>
                  <a:pt x="3672790" y="475925"/>
                  <a:pt x="3670332" y="484103"/>
                  <a:pt x="3665945" y="491068"/>
                </a:cubicBezTo>
                <a:cubicBezTo>
                  <a:pt x="3654270" y="510208"/>
                  <a:pt x="3643783" y="530799"/>
                  <a:pt x="3611833" y="531236"/>
                </a:cubicBezTo>
                <a:cubicBezTo>
                  <a:pt x="3619179" y="523319"/>
                  <a:pt x="3628124" y="523445"/>
                  <a:pt x="3635303" y="520859"/>
                </a:cubicBezTo>
                <a:cubicBezTo>
                  <a:pt x="3640454" y="518981"/>
                  <a:pt x="3645381" y="515621"/>
                  <a:pt x="3639245" y="509648"/>
                </a:cubicBezTo>
                <a:cubicBezTo>
                  <a:pt x="3632209" y="502855"/>
                  <a:pt x="3635111" y="498924"/>
                  <a:pt x="3637659" y="493937"/>
                </a:cubicBezTo>
                <a:cubicBezTo>
                  <a:pt x="3643469" y="482238"/>
                  <a:pt x="3647509" y="469107"/>
                  <a:pt x="3663151" y="466024"/>
                </a:cubicBezTo>
                <a:cubicBezTo>
                  <a:pt x="3665598" y="465515"/>
                  <a:pt x="3667178" y="463119"/>
                  <a:pt x="3668886" y="461570"/>
                </a:cubicBezTo>
                <a:cubicBezTo>
                  <a:pt x="3671269" y="459360"/>
                  <a:pt x="3673236" y="456951"/>
                  <a:pt x="3671279" y="452968"/>
                </a:cubicBezTo>
                <a:cubicBezTo>
                  <a:pt x="3669386" y="449410"/>
                  <a:pt x="3666172" y="447388"/>
                  <a:pt x="3662440" y="447087"/>
                </a:cubicBezTo>
                <a:cubicBezTo>
                  <a:pt x="3659094" y="446774"/>
                  <a:pt x="3655587" y="446679"/>
                  <a:pt x="3652369" y="447214"/>
                </a:cubicBezTo>
                <a:cubicBezTo>
                  <a:pt x="3637919" y="449192"/>
                  <a:pt x="3629314" y="459068"/>
                  <a:pt x="3620613" y="468308"/>
                </a:cubicBezTo>
                <a:cubicBezTo>
                  <a:pt x="3590127" y="500437"/>
                  <a:pt x="3564463" y="536239"/>
                  <a:pt x="3537063" y="570820"/>
                </a:cubicBezTo>
                <a:cubicBezTo>
                  <a:pt x="3509631" y="605190"/>
                  <a:pt x="3475388" y="632972"/>
                  <a:pt x="3443844" y="663219"/>
                </a:cubicBezTo>
                <a:cubicBezTo>
                  <a:pt x="3371121" y="733200"/>
                  <a:pt x="3297980" y="802980"/>
                  <a:pt x="3218865" y="866572"/>
                </a:cubicBezTo>
                <a:cubicBezTo>
                  <a:pt x="3141456" y="928614"/>
                  <a:pt x="2857747" y="1008465"/>
                  <a:pt x="2801459" y="1018668"/>
                </a:cubicBezTo>
                <a:cubicBezTo>
                  <a:pt x="2729464" y="1031530"/>
                  <a:pt x="2555769" y="1041637"/>
                  <a:pt x="2379462" y="1056307"/>
                </a:cubicBezTo>
                <a:cubicBezTo>
                  <a:pt x="2359511" y="1057831"/>
                  <a:pt x="2339980" y="1059554"/>
                  <a:pt x="2319384" y="1061950"/>
                </a:cubicBezTo>
                <a:cubicBezTo>
                  <a:pt x="1735759" y="1129315"/>
                  <a:pt x="1280364" y="952487"/>
                  <a:pt x="1256925" y="941134"/>
                </a:cubicBezTo>
                <a:cubicBezTo>
                  <a:pt x="1219274" y="923014"/>
                  <a:pt x="1100590" y="896332"/>
                  <a:pt x="1100460" y="896762"/>
                </a:cubicBezTo>
                <a:cubicBezTo>
                  <a:pt x="1098781" y="901079"/>
                  <a:pt x="1087004" y="906642"/>
                  <a:pt x="1077382" y="910720"/>
                </a:cubicBezTo>
                <a:lnTo>
                  <a:pt x="1068217" y="914508"/>
                </a:lnTo>
                <a:lnTo>
                  <a:pt x="1069831" y="912439"/>
                </a:lnTo>
                <a:cubicBezTo>
                  <a:pt x="1070019" y="910782"/>
                  <a:pt x="1069666" y="908770"/>
                  <a:pt x="1069203" y="906976"/>
                </a:cubicBezTo>
                <a:cubicBezTo>
                  <a:pt x="1066804" y="897469"/>
                  <a:pt x="1061409" y="889981"/>
                  <a:pt x="1051409" y="886696"/>
                </a:cubicBezTo>
                <a:cubicBezTo>
                  <a:pt x="1041825" y="883610"/>
                  <a:pt x="1032113" y="880955"/>
                  <a:pt x="1022398" y="878300"/>
                </a:cubicBezTo>
                <a:cubicBezTo>
                  <a:pt x="1014295" y="876016"/>
                  <a:pt x="1009082" y="876192"/>
                  <a:pt x="1009871" y="886604"/>
                </a:cubicBezTo>
                <a:cubicBezTo>
                  <a:pt x="1010659" y="897016"/>
                  <a:pt x="1000743" y="902037"/>
                  <a:pt x="993255" y="896110"/>
                </a:cubicBezTo>
                <a:cubicBezTo>
                  <a:pt x="963945" y="872810"/>
                  <a:pt x="930991" y="856239"/>
                  <a:pt x="899231" y="837282"/>
                </a:cubicBezTo>
                <a:cubicBezTo>
                  <a:pt x="877082" y="824181"/>
                  <a:pt x="854159" y="812383"/>
                  <a:pt x="834623" y="794719"/>
                </a:cubicBezTo>
                <a:cubicBezTo>
                  <a:pt x="831023" y="791432"/>
                  <a:pt x="827428" y="786867"/>
                  <a:pt x="822532" y="790440"/>
                </a:cubicBezTo>
                <a:cubicBezTo>
                  <a:pt x="818312" y="793352"/>
                  <a:pt x="817565" y="797424"/>
                  <a:pt x="819970" y="803095"/>
                </a:cubicBezTo>
                <a:cubicBezTo>
                  <a:pt x="823178" y="810230"/>
                  <a:pt x="828188" y="816453"/>
                  <a:pt x="833681" y="822019"/>
                </a:cubicBezTo>
                <a:cubicBezTo>
                  <a:pt x="859350" y="848211"/>
                  <a:pt x="851485" y="857849"/>
                  <a:pt x="823518" y="862838"/>
                </a:cubicBezTo>
                <a:cubicBezTo>
                  <a:pt x="798575" y="867300"/>
                  <a:pt x="772739" y="867104"/>
                  <a:pt x="746774" y="867339"/>
                </a:cubicBezTo>
                <a:cubicBezTo>
                  <a:pt x="733969" y="867344"/>
                  <a:pt x="733612" y="868847"/>
                  <a:pt x="740384" y="880336"/>
                </a:cubicBezTo>
                <a:cubicBezTo>
                  <a:pt x="751391" y="899352"/>
                  <a:pt x="755547" y="917959"/>
                  <a:pt x="747573" y="935909"/>
                </a:cubicBezTo>
                <a:cubicBezTo>
                  <a:pt x="745668" y="940021"/>
                  <a:pt x="744600" y="944531"/>
                  <a:pt x="746361" y="949797"/>
                </a:cubicBezTo>
                <a:cubicBezTo>
                  <a:pt x="753858" y="971274"/>
                  <a:pt x="750773" y="990765"/>
                  <a:pt x="747526" y="1010473"/>
                </a:cubicBezTo>
                <a:cubicBezTo>
                  <a:pt x="742007" y="1043466"/>
                  <a:pt x="732919" y="1074662"/>
                  <a:pt x="722385" y="1105267"/>
                </a:cubicBezTo>
                <a:cubicBezTo>
                  <a:pt x="714952" y="1126821"/>
                  <a:pt x="712534" y="1152041"/>
                  <a:pt x="689254" y="1163689"/>
                </a:cubicBezTo>
                <a:cubicBezTo>
                  <a:pt x="683652" y="1166434"/>
                  <a:pt x="682806" y="1172427"/>
                  <a:pt x="686336" y="1179126"/>
                </a:cubicBezTo>
                <a:cubicBezTo>
                  <a:pt x="698014" y="1201314"/>
                  <a:pt x="695894" y="1220772"/>
                  <a:pt x="685990" y="1238787"/>
                </a:cubicBezTo>
                <a:cubicBezTo>
                  <a:pt x="682473" y="1245084"/>
                  <a:pt x="684914" y="1248410"/>
                  <a:pt x="691859" y="1250732"/>
                </a:cubicBezTo>
                <a:cubicBezTo>
                  <a:pt x="699803" y="1253235"/>
                  <a:pt x="706520" y="1257908"/>
                  <a:pt x="712334" y="1264317"/>
                </a:cubicBezTo>
                <a:cubicBezTo>
                  <a:pt x="721843" y="1274648"/>
                  <a:pt x="727714" y="1286594"/>
                  <a:pt x="733037" y="1298770"/>
                </a:cubicBezTo>
                <a:cubicBezTo>
                  <a:pt x="741341" y="1317877"/>
                  <a:pt x="750291" y="1336109"/>
                  <a:pt x="770318" y="1348005"/>
                </a:cubicBezTo>
                <a:cubicBezTo>
                  <a:pt x="776297" y="1351639"/>
                  <a:pt x="781534" y="1356789"/>
                  <a:pt x="786932" y="1361719"/>
                </a:cubicBezTo>
                <a:cubicBezTo>
                  <a:pt x="786570" y="1367057"/>
                  <a:pt x="783893" y="1371195"/>
                  <a:pt x="777746" y="1372892"/>
                </a:cubicBezTo>
                <a:cubicBezTo>
                  <a:pt x="738637" y="1383796"/>
                  <a:pt x="745868" y="1411246"/>
                  <a:pt x="751710" y="1442367"/>
                </a:cubicBezTo>
                <a:cubicBezTo>
                  <a:pt x="758859" y="1480898"/>
                  <a:pt x="785474" y="1497897"/>
                  <a:pt x="817081" y="1511959"/>
                </a:cubicBezTo>
                <a:cubicBezTo>
                  <a:pt x="827885" y="1516707"/>
                  <a:pt x="842139" y="1516015"/>
                  <a:pt x="848422" y="1531994"/>
                </a:cubicBezTo>
                <a:cubicBezTo>
                  <a:pt x="834306" y="1547808"/>
                  <a:pt x="812380" y="1536191"/>
                  <a:pt x="795256" y="1541027"/>
                </a:cubicBezTo>
                <a:cubicBezTo>
                  <a:pt x="781124" y="1545124"/>
                  <a:pt x="756705" y="1544029"/>
                  <a:pt x="780828" y="1571551"/>
                </a:cubicBezTo>
                <a:cubicBezTo>
                  <a:pt x="787862" y="1579623"/>
                  <a:pt x="781997" y="1585785"/>
                  <a:pt x="774789" y="1586880"/>
                </a:cubicBezTo>
                <a:cubicBezTo>
                  <a:pt x="716250" y="1595027"/>
                  <a:pt x="752266" y="1651335"/>
                  <a:pt x="737646" y="1681865"/>
                </a:cubicBezTo>
                <a:cubicBezTo>
                  <a:pt x="733451" y="1690101"/>
                  <a:pt x="741217" y="1704326"/>
                  <a:pt x="750059" y="1707650"/>
                </a:cubicBezTo>
                <a:cubicBezTo>
                  <a:pt x="806269" y="1729192"/>
                  <a:pt x="821695" y="1784063"/>
                  <a:pt x="854347" y="1830895"/>
                </a:cubicBezTo>
                <a:cubicBezTo>
                  <a:pt x="829576" y="1850689"/>
                  <a:pt x="796975" y="1855835"/>
                  <a:pt x="768899" y="1869136"/>
                </a:cubicBezTo>
                <a:cubicBezTo>
                  <a:pt x="739728" y="1882899"/>
                  <a:pt x="741162" y="1892439"/>
                  <a:pt x="772446" y="1928880"/>
                </a:cubicBezTo>
                <a:cubicBezTo>
                  <a:pt x="706857" y="1939182"/>
                  <a:pt x="706857" y="1939182"/>
                  <a:pt x="736147" y="1997206"/>
                </a:cubicBezTo>
                <a:cubicBezTo>
                  <a:pt x="708456" y="2000802"/>
                  <a:pt x="691353" y="2055488"/>
                  <a:pt x="685478" y="2103858"/>
                </a:cubicBezTo>
                <a:lnTo>
                  <a:pt x="684297" y="2121480"/>
                </a:lnTo>
                <a:lnTo>
                  <a:pt x="681786" y="2112263"/>
                </a:lnTo>
                <a:cubicBezTo>
                  <a:pt x="681050" y="2109940"/>
                  <a:pt x="680635" y="2109241"/>
                  <a:pt x="680637" y="2110706"/>
                </a:cubicBezTo>
                <a:cubicBezTo>
                  <a:pt x="680644" y="2111717"/>
                  <a:pt x="681092" y="2114942"/>
                  <a:pt x="681886" y="2119819"/>
                </a:cubicBezTo>
                <a:lnTo>
                  <a:pt x="683707" y="2130269"/>
                </a:lnTo>
                <a:lnTo>
                  <a:pt x="683186" y="2138055"/>
                </a:lnTo>
                <a:cubicBezTo>
                  <a:pt x="683074" y="2158867"/>
                  <a:pt x="685809" y="2174512"/>
                  <a:pt x="691470" y="2177814"/>
                </a:cubicBezTo>
                <a:lnTo>
                  <a:pt x="692562" y="2177283"/>
                </a:lnTo>
                <a:lnTo>
                  <a:pt x="695750" y="2193333"/>
                </a:lnTo>
                <a:cubicBezTo>
                  <a:pt x="703743" y="2232476"/>
                  <a:pt x="712637" y="2271322"/>
                  <a:pt x="716268" y="2274182"/>
                </a:cubicBezTo>
                <a:cubicBezTo>
                  <a:pt x="754801" y="2304627"/>
                  <a:pt x="745233" y="2376529"/>
                  <a:pt x="810507" y="2383492"/>
                </a:cubicBezTo>
                <a:cubicBezTo>
                  <a:pt x="839910" y="2386763"/>
                  <a:pt x="857697" y="2412154"/>
                  <a:pt x="880907" y="2425860"/>
                </a:cubicBezTo>
                <a:cubicBezTo>
                  <a:pt x="961756" y="2473201"/>
                  <a:pt x="1020446" y="2535776"/>
                  <a:pt x="1056481" y="2623185"/>
                </a:cubicBezTo>
                <a:cubicBezTo>
                  <a:pt x="1066515" y="2647346"/>
                  <a:pt x="1093418" y="2666253"/>
                  <a:pt x="1112081" y="2687141"/>
                </a:cubicBezTo>
                <a:cubicBezTo>
                  <a:pt x="1106941" y="2703291"/>
                  <a:pt x="1061301" y="2670742"/>
                  <a:pt x="1081799" y="2711593"/>
                </a:cubicBezTo>
                <a:cubicBezTo>
                  <a:pt x="1097294" y="2742388"/>
                  <a:pt x="1127993" y="2760742"/>
                  <a:pt x="1156797" y="2778093"/>
                </a:cubicBezTo>
                <a:cubicBezTo>
                  <a:pt x="1189844" y="2797858"/>
                  <a:pt x="1225373" y="2813491"/>
                  <a:pt x="1244524" y="2851834"/>
                </a:cubicBezTo>
                <a:cubicBezTo>
                  <a:pt x="1248662" y="2860002"/>
                  <a:pt x="1972437" y="3442362"/>
                  <a:pt x="2841090" y="3336217"/>
                </a:cubicBezTo>
                <a:cubicBezTo>
                  <a:pt x="2983039" y="3318869"/>
                  <a:pt x="3532095" y="3173847"/>
                  <a:pt x="3603695" y="3144167"/>
                </a:cubicBezTo>
                <a:cubicBezTo>
                  <a:pt x="3677292" y="3113570"/>
                  <a:pt x="3736220" y="3060245"/>
                  <a:pt x="3812864" y="3035722"/>
                </a:cubicBezTo>
                <a:cubicBezTo>
                  <a:pt x="3853423" y="3022853"/>
                  <a:pt x="3891005" y="3000498"/>
                  <a:pt x="3875456" y="2940946"/>
                </a:cubicBezTo>
                <a:cubicBezTo>
                  <a:pt x="3870977" y="2924054"/>
                  <a:pt x="3880104" y="2909898"/>
                  <a:pt x="3898404" y="2914183"/>
                </a:cubicBezTo>
                <a:cubicBezTo>
                  <a:pt x="3933012" y="2922391"/>
                  <a:pt x="3944375" y="2897297"/>
                  <a:pt x="3960137" y="2878233"/>
                </a:cubicBezTo>
                <a:cubicBezTo>
                  <a:pt x="3988051" y="2844485"/>
                  <a:pt x="4014294" y="2808664"/>
                  <a:pt x="4065785" y="2801392"/>
                </a:cubicBezTo>
                <a:cubicBezTo>
                  <a:pt x="4051860" y="2775870"/>
                  <a:pt x="4035282" y="2780476"/>
                  <a:pt x="4020441" y="2786301"/>
                </a:cubicBezTo>
                <a:cubicBezTo>
                  <a:pt x="3981261" y="2801894"/>
                  <a:pt x="3943108" y="2819155"/>
                  <a:pt x="3903897" y="2834536"/>
                </a:cubicBezTo>
                <a:cubicBezTo>
                  <a:pt x="3878430" y="2844553"/>
                  <a:pt x="3853507" y="2858174"/>
                  <a:pt x="3816069" y="2849209"/>
                </a:cubicBezTo>
                <a:cubicBezTo>
                  <a:pt x="3839154" y="2796239"/>
                  <a:pt x="3890489" y="2785350"/>
                  <a:pt x="3930733" y="2767805"/>
                </a:cubicBezTo>
                <a:cubicBezTo>
                  <a:pt x="3980991" y="2745874"/>
                  <a:pt x="4006757" y="2706874"/>
                  <a:pt x="4037870" y="2663433"/>
                </a:cubicBezTo>
                <a:cubicBezTo>
                  <a:pt x="3996956" y="2654585"/>
                  <a:pt x="3977508" y="2686556"/>
                  <a:pt x="3946557" y="2685892"/>
                </a:cubicBezTo>
                <a:cubicBezTo>
                  <a:pt x="3943991" y="2680440"/>
                  <a:pt x="3940109" y="2672688"/>
                  <a:pt x="3940463" y="2672464"/>
                </a:cubicBezTo>
                <a:cubicBezTo>
                  <a:pt x="3987379" y="2647664"/>
                  <a:pt x="4004176" y="2603213"/>
                  <a:pt x="4004190" y="2550381"/>
                </a:cubicBezTo>
                <a:cubicBezTo>
                  <a:pt x="4004167" y="2523113"/>
                  <a:pt x="4021233" y="2514017"/>
                  <a:pt x="4037307" y="2500906"/>
                </a:cubicBezTo>
                <a:cubicBezTo>
                  <a:pt x="4093779" y="2454481"/>
                  <a:pt x="4154427" y="2412603"/>
                  <a:pt x="4197215" y="2350021"/>
                </a:cubicBezTo>
                <a:cubicBezTo>
                  <a:pt x="4138579" y="2360090"/>
                  <a:pt x="4096465" y="2401346"/>
                  <a:pt x="4034724" y="2420466"/>
                </a:cubicBezTo>
                <a:cubicBezTo>
                  <a:pt x="4075881" y="2352188"/>
                  <a:pt x="4137228" y="2316250"/>
                  <a:pt x="4191570" y="2273732"/>
                </a:cubicBezTo>
                <a:cubicBezTo>
                  <a:pt x="4216406" y="2254362"/>
                  <a:pt x="4238353" y="2229977"/>
                  <a:pt x="4270061" y="2218897"/>
                </a:cubicBezTo>
                <a:cubicBezTo>
                  <a:pt x="4281297" y="2214897"/>
                  <a:pt x="4299874" y="2206815"/>
                  <a:pt x="4287258" y="2187427"/>
                </a:cubicBezTo>
                <a:cubicBezTo>
                  <a:pt x="4276697" y="2171379"/>
                  <a:pt x="4261600" y="2176787"/>
                  <a:pt x="4247853" y="2182150"/>
                </a:cubicBezTo>
                <a:cubicBezTo>
                  <a:pt x="4214885" y="2195189"/>
                  <a:pt x="4179009" y="2196609"/>
                  <a:pt x="4132062" y="2197977"/>
                </a:cubicBezTo>
                <a:cubicBezTo>
                  <a:pt x="4163322" y="2142601"/>
                  <a:pt x="4237949" y="2156280"/>
                  <a:pt x="4263196" y="2098337"/>
                </a:cubicBezTo>
                <a:cubicBezTo>
                  <a:pt x="4219450" y="2090009"/>
                  <a:pt x="4190074" y="2111450"/>
                  <a:pt x="4156509" y="2116627"/>
                </a:cubicBezTo>
                <a:cubicBezTo>
                  <a:pt x="4126161" y="2121270"/>
                  <a:pt x="4116973" y="2111780"/>
                  <a:pt x="4119626" y="2080374"/>
                </a:cubicBezTo>
                <a:cubicBezTo>
                  <a:pt x="4123720" y="2031451"/>
                  <a:pt x="4102972" y="2007013"/>
                  <a:pt x="4059996" y="2021880"/>
                </a:cubicBezTo>
                <a:cubicBezTo>
                  <a:pt x="4020175" y="2035789"/>
                  <a:pt x="4013188" y="2017703"/>
                  <a:pt x="4020019" y="1989566"/>
                </a:cubicBezTo>
                <a:cubicBezTo>
                  <a:pt x="4029957" y="1948542"/>
                  <a:pt x="4007126" y="1917994"/>
                  <a:pt x="3989480" y="1884502"/>
                </a:cubicBezTo>
                <a:cubicBezTo>
                  <a:pt x="3962819" y="1833632"/>
                  <a:pt x="3967104" y="1807924"/>
                  <a:pt x="4002459" y="1768174"/>
                </a:cubicBezTo>
                <a:cubicBezTo>
                  <a:pt x="4022409" y="1745986"/>
                  <a:pt x="4044574" y="1726920"/>
                  <a:pt x="4075362" y="1707136"/>
                </a:cubicBezTo>
                <a:cubicBezTo>
                  <a:pt x="3996448" y="1699780"/>
                  <a:pt x="4072372" y="1662712"/>
                  <a:pt x="4041964" y="1642433"/>
                </a:cubicBezTo>
                <a:cubicBezTo>
                  <a:pt x="3986023" y="1635581"/>
                  <a:pt x="3951621" y="1704910"/>
                  <a:pt x="3874394" y="1688124"/>
                </a:cubicBezTo>
                <a:cubicBezTo>
                  <a:pt x="3957464" y="1626317"/>
                  <a:pt x="4047638" y="1548506"/>
                  <a:pt x="4102486" y="1468051"/>
                </a:cubicBezTo>
                <a:cubicBezTo>
                  <a:pt x="4084367" y="1450765"/>
                  <a:pt x="4071599" y="1467812"/>
                  <a:pt x="4057709" y="1461889"/>
                </a:cubicBezTo>
                <a:cubicBezTo>
                  <a:pt x="4057651" y="1457629"/>
                  <a:pt x="4055569" y="1451522"/>
                  <a:pt x="4057599" y="1449536"/>
                </a:cubicBezTo>
                <a:cubicBezTo>
                  <a:pt x="4101005" y="1405255"/>
                  <a:pt x="4101424" y="1404176"/>
                  <a:pt x="4043618" y="1374593"/>
                </a:cubicBezTo>
                <a:cubicBezTo>
                  <a:pt x="4023428" y="1364195"/>
                  <a:pt x="4023507" y="1354392"/>
                  <a:pt x="4031281" y="1340283"/>
                </a:cubicBezTo>
                <a:cubicBezTo>
                  <a:pt x="4036767" y="1330299"/>
                  <a:pt x="4044179" y="1321528"/>
                  <a:pt x="4036907" y="1300256"/>
                </a:cubicBezTo>
                <a:cubicBezTo>
                  <a:pt x="4011865" y="1328581"/>
                  <a:pt x="3878071" y="1379525"/>
                  <a:pt x="3852753" y="1377609"/>
                </a:cubicBezTo>
                <a:cubicBezTo>
                  <a:pt x="3824281" y="1375371"/>
                  <a:pt x="3730150" y="1388126"/>
                  <a:pt x="3702307" y="1396520"/>
                </a:cubicBezTo>
                <a:cubicBezTo>
                  <a:pt x="3703628" y="1394983"/>
                  <a:pt x="3704949" y="1393449"/>
                  <a:pt x="3706270" y="1391913"/>
                </a:cubicBezTo>
                <a:cubicBezTo>
                  <a:pt x="3729481" y="1361732"/>
                  <a:pt x="3753078" y="1331540"/>
                  <a:pt x="3763979" y="1293039"/>
                </a:cubicBezTo>
                <a:cubicBezTo>
                  <a:pt x="3764527" y="1291530"/>
                  <a:pt x="3764723" y="1290245"/>
                  <a:pt x="3766524" y="1290611"/>
                </a:cubicBezTo>
                <a:cubicBezTo>
                  <a:pt x="3782445" y="1294548"/>
                  <a:pt x="3778858" y="1283591"/>
                  <a:pt x="3777712" y="1274682"/>
                </a:cubicBezTo>
                <a:cubicBezTo>
                  <a:pt x="3776536" y="1265562"/>
                  <a:pt x="3777962" y="1258270"/>
                  <a:pt x="3789288" y="1258741"/>
                </a:cubicBezTo>
                <a:cubicBezTo>
                  <a:pt x="3789866" y="1258723"/>
                  <a:pt x="3790607" y="1258483"/>
                  <a:pt x="3791347" y="1258245"/>
                </a:cubicBezTo>
                <a:cubicBezTo>
                  <a:pt x="3796337" y="1256587"/>
                  <a:pt x="3809114" y="1231870"/>
                  <a:pt x="3805936" y="1227504"/>
                </a:cubicBezTo>
                <a:cubicBezTo>
                  <a:pt x="3798872" y="1217941"/>
                  <a:pt x="3803931" y="1212872"/>
                  <a:pt x="3807897" y="1206987"/>
                </a:cubicBezTo>
                <a:cubicBezTo>
                  <a:pt x="3813476" y="1198916"/>
                  <a:pt x="3819117" y="1191271"/>
                  <a:pt x="3825145" y="1183611"/>
                </a:cubicBezTo>
                <a:cubicBezTo>
                  <a:pt x="3831012" y="1176171"/>
                  <a:pt x="3837136" y="1169147"/>
                  <a:pt x="3843227" y="1161912"/>
                </a:cubicBezTo>
                <a:cubicBezTo>
                  <a:pt x="3859166" y="1154345"/>
                  <a:pt x="3875424" y="1147620"/>
                  <a:pt x="3892646" y="1142141"/>
                </a:cubicBezTo>
                <a:cubicBezTo>
                  <a:pt x="3905393" y="1137877"/>
                  <a:pt x="3919526" y="1132501"/>
                  <a:pt x="3922202" y="1107699"/>
                </a:cubicBezTo>
                <a:cubicBezTo>
                  <a:pt x="3908522" y="1110929"/>
                  <a:pt x="3894938" y="1114795"/>
                  <a:pt x="3881355" y="1118660"/>
                </a:cubicBezTo>
                <a:cubicBezTo>
                  <a:pt x="3892635" y="1105925"/>
                  <a:pt x="3903530" y="1093202"/>
                  <a:pt x="3913749" y="1079864"/>
                </a:cubicBezTo>
                <a:cubicBezTo>
                  <a:pt x="3922162" y="1068715"/>
                  <a:pt x="3928455" y="1056361"/>
                  <a:pt x="3929089" y="1041214"/>
                </a:cubicBezTo>
                <a:cubicBezTo>
                  <a:pt x="3929288" y="1037373"/>
                  <a:pt x="3929262" y="1033326"/>
                  <a:pt x="3925179" y="1030693"/>
                </a:cubicBezTo>
                <a:cubicBezTo>
                  <a:pt x="3920647" y="1027651"/>
                  <a:pt x="3917942" y="1030297"/>
                  <a:pt x="3915395" y="1032727"/>
                </a:cubicBezTo>
                <a:cubicBezTo>
                  <a:pt x="3904859" y="1042668"/>
                  <a:pt x="3894099" y="1052404"/>
                  <a:pt x="3883787" y="1062551"/>
                </a:cubicBezTo>
                <a:cubicBezTo>
                  <a:pt x="3870093" y="1076007"/>
                  <a:pt x="3856624" y="1089669"/>
                  <a:pt x="3843122" y="1103118"/>
                </a:cubicBezTo>
                <a:cubicBezTo>
                  <a:pt x="3860569" y="1075901"/>
                  <a:pt x="3880747" y="1051362"/>
                  <a:pt x="3903142" y="1028666"/>
                </a:cubicBezTo>
                <a:cubicBezTo>
                  <a:pt x="3919287" y="1012145"/>
                  <a:pt x="3935432" y="995624"/>
                  <a:pt x="3946273" y="974807"/>
                </a:cubicBezTo>
                <a:cubicBezTo>
                  <a:pt x="3951886" y="964393"/>
                  <a:pt x="3953448" y="952837"/>
                  <a:pt x="3952116" y="940098"/>
                </a:cubicBezTo>
                <a:cubicBezTo>
                  <a:pt x="3951606" y="936707"/>
                  <a:pt x="3950646" y="932905"/>
                  <a:pt x="3946369" y="931558"/>
                </a:cubicBezTo>
                <a:cubicBezTo>
                  <a:pt x="3942124" y="930423"/>
                  <a:pt x="3940221" y="933256"/>
                  <a:pt x="3939123" y="936276"/>
                </a:cubicBezTo>
                <a:cubicBezTo>
                  <a:pt x="3937895" y="939726"/>
                  <a:pt x="3936185" y="942553"/>
                  <a:pt x="3933416" y="944776"/>
                </a:cubicBezTo>
                <a:cubicBezTo>
                  <a:pt x="3909318" y="965187"/>
                  <a:pt x="3889269" y="989295"/>
                  <a:pt x="3868546" y="1012788"/>
                </a:cubicBezTo>
                <a:cubicBezTo>
                  <a:pt x="3838864" y="1046381"/>
                  <a:pt x="3809855" y="1080591"/>
                  <a:pt x="3772203" y="1106358"/>
                </a:cubicBezTo>
                <a:cubicBezTo>
                  <a:pt x="3757937" y="1115998"/>
                  <a:pt x="3742899" y="1124386"/>
                  <a:pt x="3730541" y="1126081"/>
                </a:cubicBezTo>
                <a:cubicBezTo>
                  <a:pt x="3769402" y="1086426"/>
                  <a:pt x="3805306" y="1045167"/>
                  <a:pt x="3835877" y="999401"/>
                </a:cubicBezTo>
                <a:cubicBezTo>
                  <a:pt x="3866769" y="953198"/>
                  <a:pt x="3892196" y="904196"/>
                  <a:pt x="3906531" y="848538"/>
                </a:cubicBezTo>
                <a:cubicBezTo>
                  <a:pt x="3907989" y="842737"/>
                  <a:pt x="3908511" y="837180"/>
                  <a:pt x="3916715" y="837543"/>
                </a:cubicBezTo>
                <a:cubicBezTo>
                  <a:pt x="3920416" y="837631"/>
                  <a:pt x="3921064" y="834201"/>
                  <a:pt x="3919590" y="830842"/>
                </a:cubicBezTo>
                <a:cubicBezTo>
                  <a:pt x="3909778" y="806886"/>
                  <a:pt x="3918844" y="791029"/>
                  <a:pt x="3935014" y="778556"/>
                </a:cubicBezTo>
                <a:cubicBezTo>
                  <a:pt x="3940039" y="774551"/>
                  <a:pt x="3939885" y="770935"/>
                  <a:pt x="3934809" y="765567"/>
                </a:cubicBezTo>
                <a:cubicBezTo>
                  <a:pt x="3927870" y="758132"/>
                  <a:pt x="3927206" y="749846"/>
                  <a:pt x="3929117" y="741899"/>
                </a:cubicBezTo>
                <a:cubicBezTo>
                  <a:pt x="3930122" y="736966"/>
                  <a:pt x="3931737" y="732225"/>
                  <a:pt x="3932966" y="727496"/>
                </a:cubicBezTo>
                <a:cubicBezTo>
                  <a:pt x="3933872" y="724482"/>
                  <a:pt x="3935710" y="721226"/>
                  <a:pt x="3931758" y="718163"/>
                </a:cubicBezTo>
                <a:cubicBezTo>
                  <a:pt x="3928062" y="715518"/>
                  <a:pt x="3925034" y="717324"/>
                  <a:pt x="3922137" y="718700"/>
                </a:cubicBezTo>
                <a:cubicBezTo>
                  <a:pt x="3908132" y="724924"/>
                  <a:pt x="3901069" y="736027"/>
                  <a:pt x="3899533" y="751629"/>
                </a:cubicBezTo>
                <a:cubicBezTo>
                  <a:pt x="3898358" y="763172"/>
                  <a:pt x="3895364" y="763913"/>
                  <a:pt x="3885339" y="755302"/>
                </a:cubicBezTo>
                <a:cubicBezTo>
                  <a:pt x="3877756" y="748741"/>
                  <a:pt x="3872059" y="749571"/>
                  <a:pt x="3867482" y="755265"/>
                </a:cubicBezTo>
                <a:cubicBezTo>
                  <a:pt x="3865000" y="758118"/>
                  <a:pt x="3863835" y="761990"/>
                  <a:pt x="3862222" y="765454"/>
                </a:cubicBezTo>
                <a:cubicBezTo>
                  <a:pt x="3854248" y="783404"/>
                  <a:pt x="3845630" y="800950"/>
                  <a:pt x="3830009" y="813193"/>
                </a:cubicBezTo>
                <a:cubicBezTo>
                  <a:pt x="3823083" y="818752"/>
                  <a:pt x="3815417" y="823270"/>
                  <a:pt x="3802843" y="819647"/>
                </a:cubicBezTo>
                <a:cubicBezTo>
                  <a:pt x="3809640" y="814517"/>
                  <a:pt x="3817074" y="813628"/>
                  <a:pt x="3823705" y="811275"/>
                </a:cubicBezTo>
                <a:cubicBezTo>
                  <a:pt x="3830336" y="808921"/>
                  <a:pt x="3833494" y="805405"/>
                  <a:pt x="3827136" y="797951"/>
                </a:cubicBezTo>
                <a:cubicBezTo>
                  <a:pt x="3823603" y="793810"/>
                  <a:pt x="3823253" y="790201"/>
                  <a:pt x="3825414" y="786505"/>
                </a:cubicBezTo>
                <a:cubicBezTo>
                  <a:pt x="3832350" y="774555"/>
                  <a:pt x="3834176" y="758302"/>
                  <a:pt x="3852326" y="756414"/>
                </a:cubicBezTo>
                <a:cubicBezTo>
                  <a:pt x="3853291" y="756381"/>
                  <a:pt x="3854128" y="755501"/>
                  <a:pt x="3854999" y="754832"/>
                </a:cubicBezTo>
                <a:cubicBezTo>
                  <a:pt x="3858316" y="752378"/>
                  <a:pt x="3861989" y="749697"/>
                  <a:pt x="3859808" y="744232"/>
                </a:cubicBezTo>
                <a:cubicBezTo>
                  <a:pt x="3857435" y="738772"/>
                  <a:pt x="3852225" y="737669"/>
                  <a:pt x="3847689" y="737184"/>
                </a:cubicBezTo>
                <a:cubicBezTo>
                  <a:pt x="3836074" y="736083"/>
                  <a:pt x="3827992" y="741681"/>
                  <a:pt x="3820388" y="747903"/>
                </a:cubicBezTo>
                <a:cubicBezTo>
                  <a:pt x="3801930" y="763223"/>
                  <a:pt x="3787744" y="782448"/>
                  <a:pt x="3772659" y="800850"/>
                </a:cubicBezTo>
                <a:cubicBezTo>
                  <a:pt x="3750030" y="828454"/>
                  <a:pt x="3731226" y="859551"/>
                  <a:pt x="3705258" y="884285"/>
                </a:cubicBezTo>
                <a:cubicBezTo>
                  <a:pt x="3627993" y="957613"/>
                  <a:pt x="3552334" y="1032592"/>
                  <a:pt x="3471890" y="1102832"/>
                </a:cubicBezTo>
                <a:cubicBezTo>
                  <a:pt x="3442217" y="1128756"/>
                  <a:pt x="3411583" y="1153434"/>
                  <a:pt x="3380465" y="1177489"/>
                </a:cubicBezTo>
                <a:cubicBezTo>
                  <a:pt x="3380082" y="1176224"/>
                  <a:pt x="3379762" y="1175382"/>
                  <a:pt x="3379345" y="1173906"/>
                </a:cubicBezTo>
                <a:cubicBezTo>
                  <a:pt x="3379186" y="1172845"/>
                  <a:pt x="3378995" y="1171573"/>
                  <a:pt x="3378835" y="1170514"/>
                </a:cubicBezTo>
                <a:cubicBezTo>
                  <a:pt x="3401123" y="1154851"/>
                  <a:pt x="3422866" y="1138141"/>
                  <a:pt x="3443710" y="1120610"/>
                </a:cubicBezTo>
                <a:cubicBezTo>
                  <a:pt x="3494836" y="1077347"/>
                  <a:pt x="3540371" y="1029160"/>
                  <a:pt x="3576491" y="972555"/>
                </a:cubicBezTo>
                <a:cubicBezTo>
                  <a:pt x="3579489" y="967981"/>
                  <a:pt x="3583385" y="966784"/>
                  <a:pt x="3589529" y="967643"/>
                </a:cubicBezTo>
                <a:cubicBezTo>
                  <a:pt x="3609376" y="970597"/>
                  <a:pt x="3614405" y="964036"/>
                  <a:pt x="3607709" y="945302"/>
                </a:cubicBezTo>
                <a:cubicBezTo>
                  <a:pt x="3606042" y="940670"/>
                  <a:pt x="3605275" y="936862"/>
                  <a:pt x="3607952" y="932724"/>
                </a:cubicBezTo>
                <a:cubicBezTo>
                  <a:pt x="3619917" y="914213"/>
                  <a:pt x="3632749" y="896313"/>
                  <a:pt x="3647091" y="879426"/>
                </a:cubicBezTo>
                <a:cubicBezTo>
                  <a:pt x="3673651" y="848280"/>
                  <a:pt x="3702876" y="819390"/>
                  <a:pt x="3726992" y="786196"/>
                </a:cubicBezTo>
                <a:cubicBezTo>
                  <a:pt x="3734021" y="776160"/>
                  <a:pt x="3738736" y="764924"/>
                  <a:pt x="3740524" y="752295"/>
                </a:cubicBezTo>
                <a:cubicBezTo>
                  <a:pt x="3741046" y="748016"/>
                  <a:pt x="3740828" y="742698"/>
                  <a:pt x="3735717" y="739674"/>
                </a:cubicBezTo>
                <a:cubicBezTo>
                  <a:pt x="3730798" y="736644"/>
                  <a:pt x="3728058" y="740358"/>
                  <a:pt x="3725352" y="743006"/>
                </a:cubicBezTo>
                <a:cubicBezTo>
                  <a:pt x="3713978" y="753827"/>
                  <a:pt x="3702443" y="764867"/>
                  <a:pt x="3691100" y="775901"/>
                </a:cubicBezTo>
                <a:cubicBezTo>
                  <a:pt x="3679565" y="786941"/>
                  <a:pt x="3668287" y="798398"/>
                  <a:pt x="3656269" y="810094"/>
                </a:cubicBezTo>
                <a:cubicBezTo>
                  <a:pt x="3654571" y="805252"/>
                  <a:pt x="3657307" y="804094"/>
                  <a:pt x="3658597" y="802346"/>
                </a:cubicBezTo>
                <a:cubicBezTo>
                  <a:pt x="3676812" y="777660"/>
                  <a:pt x="3697471" y="755023"/>
                  <a:pt x="3719027" y="733207"/>
                </a:cubicBezTo>
                <a:cubicBezTo>
                  <a:pt x="3735688" y="716241"/>
                  <a:pt x="3751640" y="698449"/>
                  <a:pt x="3760844" y="675771"/>
                </a:cubicBezTo>
                <a:cubicBezTo>
                  <a:pt x="3764363" y="666918"/>
                  <a:pt x="3765503" y="657718"/>
                  <a:pt x="3762817" y="647584"/>
                </a:cubicBezTo>
                <a:cubicBezTo>
                  <a:pt x="3761952" y="644417"/>
                  <a:pt x="3761089" y="641251"/>
                  <a:pt x="3757067" y="640321"/>
                </a:cubicBezTo>
                <a:cubicBezTo>
                  <a:pt x="3753851" y="639577"/>
                  <a:pt x="3752208" y="641549"/>
                  <a:pt x="3750982" y="643721"/>
                </a:cubicBezTo>
                <a:cubicBezTo>
                  <a:pt x="3748853" y="647627"/>
                  <a:pt x="3746723" y="651533"/>
                  <a:pt x="3743308" y="654632"/>
                </a:cubicBezTo>
                <a:cubicBezTo>
                  <a:pt x="3722816" y="673216"/>
                  <a:pt x="3704126" y="693444"/>
                  <a:pt x="3686109" y="714289"/>
                </a:cubicBezTo>
                <a:cubicBezTo>
                  <a:pt x="3656489" y="748306"/>
                  <a:pt x="3627352" y="782948"/>
                  <a:pt x="3590697" y="810170"/>
                </a:cubicBezTo>
                <a:cubicBezTo>
                  <a:pt x="3576910" y="820434"/>
                  <a:pt x="3562385" y="829658"/>
                  <a:pt x="3544683" y="834514"/>
                </a:cubicBezTo>
                <a:cubicBezTo>
                  <a:pt x="3544942" y="832375"/>
                  <a:pt x="3545910" y="831064"/>
                  <a:pt x="3546910" y="829966"/>
                </a:cubicBezTo>
                <a:cubicBezTo>
                  <a:pt x="3580552" y="794321"/>
                  <a:pt x="3612685" y="757664"/>
                  <a:pt x="3640770" y="717306"/>
                </a:cubicBezTo>
                <a:cubicBezTo>
                  <a:pt x="3675400" y="667568"/>
                  <a:pt x="3703215" y="613800"/>
                  <a:pt x="3718910" y="552982"/>
                </a:cubicBezTo>
                <a:cubicBezTo>
                  <a:pt x="3719686" y="550401"/>
                  <a:pt x="3720108" y="548043"/>
                  <a:pt x="3723196" y="547939"/>
                </a:cubicBezTo>
                <a:cubicBezTo>
                  <a:pt x="3731144" y="547884"/>
                  <a:pt x="3731279" y="543619"/>
                  <a:pt x="3729069" y="536663"/>
                </a:cubicBezTo>
                <a:cubicBezTo>
                  <a:pt x="3723400" y="519598"/>
                  <a:pt x="3726446" y="505010"/>
                  <a:pt x="3738302" y="494810"/>
                </a:cubicBezTo>
                <a:cubicBezTo>
                  <a:pt x="3746872" y="487279"/>
                  <a:pt x="3754024" y="480647"/>
                  <a:pt x="3740788" y="467458"/>
                </a:cubicBezTo>
                <a:cubicBezTo>
                  <a:pt x="3737605" y="464371"/>
                  <a:pt x="3737871" y="459674"/>
                  <a:pt x="3738199" y="455402"/>
                </a:cubicBezTo>
                <a:cubicBezTo>
                  <a:pt x="3738595" y="448998"/>
                  <a:pt x="3740919" y="443808"/>
                  <a:pt x="3743597" y="438392"/>
                </a:cubicBezTo>
                <a:cubicBezTo>
                  <a:pt x="3745082" y="435359"/>
                  <a:pt x="3746793" y="431253"/>
                  <a:pt x="3743581" y="427953"/>
                </a:cubicBezTo>
                <a:cubicBezTo>
                  <a:pt x="3741733" y="425991"/>
                  <a:pt x="3739900" y="425734"/>
                  <a:pt x="3738143" y="426139"/>
                </a:cubicBezTo>
                <a:close/>
                <a:moveTo>
                  <a:pt x="11129542" y="426138"/>
                </a:moveTo>
                <a:cubicBezTo>
                  <a:pt x="11127784" y="426543"/>
                  <a:pt x="11126102" y="427612"/>
                  <a:pt x="11124556" y="428303"/>
                </a:cubicBezTo>
                <a:cubicBezTo>
                  <a:pt x="11110358" y="434532"/>
                  <a:pt x="11103164" y="446066"/>
                  <a:pt x="11101693" y="462092"/>
                </a:cubicBezTo>
                <a:cubicBezTo>
                  <a:pt x="11100712" y="472352"/>
                  <a:pt x="11097140" y="473111"/>
                  <a:pt x="11088497" y="465946"/>
                </a:cubicBezTo>
                <a:cubicBezTo>
                  <a:pt x="11078758" y="457964"/>
                  <a:pt x="11072066" y="458617"/>
                  <a:pt x="11067676" y="468138"/>
                </a:cubicBezTo>
                <a:cubicBezTo>
                  <a:pt x="11064190" y="475924"/>
                  <a:pt x="11061732" y="484102"/>
                  <a:pt x="11057345" y="491067"/>
                </a:cubicBezTo>
                <a:cubicBezTo>
                  <a:pt x="11045670" y="510207"/>
                  <a:pt x="11035182" y="530798"/>
                  <a:pt x="11003232" y="531235"/>
                </a:cubicBezTo>
                <a:cubicBezTo>
                  <a:pt x="11010579" y="523319"/>
                  <a:pt x="11019524" y="523444"/>
                  <a:pt x="11026702" y="520858"/>
                </a:cubicBezTo>
                <a:cubicBezTo>
                  <a:pt x="11031853" y="518980"/>
                  <a:pt x="11036780" y="515620"/>
                  <a:pt x="11030644" y="509647"/>
                </a:cubicBezTo>
                <a:cubicBezTo>
                  <a:pt x="11023608" y="502854"/>
                  <a:pt x="11026511" y="498923"/>
                  <a:pt x="11029059" y="493936"/>
                </a:cubicBezTo>
                <a:cubicBezTo>
                  <a:pt x="11034868" y="482237"/>
                  <a:pt x="11038909" y="469106"/>
                  <a:pt x="11054551" y="466023"/>
                </a:cubicBezTo>
                <a:cubicBezTo>
                  <a:pt x="11056997" y="465514"/>
                  <a:pt x="11058578" y="463118"/>
                  <a:pt x="11060285" y="461569"/>
                </a:cubicBezTo>
                <a:cubicBezTo>
                  <a:pt x="11062668" y="459359"/>
                  <a:pt x="11064636" y="456950"/>
                  <a:pt x="11062679" y="452967"/>
                </a:cubicBezTo>
                <a:cubicBezTo>
                  <a:pt x="11060786" y="449409"/>
                  <a:pt x="11057571" y="447387"/>
                  <a:pt x="11053839" y="447086"/>
                </a:cubicBezTo>
                <a:cubicBezTo>
                  <a:pt x="11050494" y="446773"/>
                  <a:pt x="11046986" y="446678"/>
                  <a:pt x="11043768" y="447213"/>
                </a:cubicBezTo>
                <a:cubicBezTo>
                  <a:pt x="11029318" y="449191"/>
                  <a:pt x="11020714" y="459067"/>
                  <a:pt x="11012012" y="468307"/>
                </a:cubicBezTo>
                <a:cubicBezTo>
                  <a:pt x="10981526" y="500436"/>
                  <a:pt x="10955862" y="536238"/>
                  <a:pt x="10928463" y="570819"/>
                </a:cubicBezTo>
                <a:cubicBezTo>
                  <a:pt x="10901030" y="605189"/>
                  <a:pt x="10866788" y="632971"/>
                  <a:pt x="10835243" y="663218"/>
                </a:cubicBezTo>
                <a:cubicBezTo>
                  <a:pt x="10762520" y="733199"/>
                  <a:pt x="10689380" y="802979"/>
                  <a:pt x="10610265" y="866571"/>
                </a:cubicBezTo>
                <a:cubicBezTo>
                  <a:pt x="10532856" y="928613"/>
                  <a:pt x="10249147" y="1008464"/>
                  <a:pt x="10192858" y="1018667"/>
                </a:cubicBezTo>
                <a:cubicBezTo>
                  <a:pt x="10120864" y="1031529"/>
                  <a:pt x="9947168" y="1041636"/>
                  <a:pt x="9770862" y="1056306"/>
                </a:cubicBezTo>
                <a:cubicBezTo>
                  <a:pt x="9750911" y="1057830"/>
                  <a:pt x="9731380" y="1059553"/>
                  <a:pt x="9710783" y="1061949"/>
                </a:cubicBezTo>
                <a:cubicBezTo>
                  <a:pt x="9127159" y="1129314"/>
                  <a:pt x="8671763" y="952486"/>
                  <a:pt x="8648325" y="941133"/>
                </a:cubicBezTo>
                <a:cubicBezTo>
                  <a:pt x="8610674" y="923013"/>
                  <a:pt x="8491990" y="896331"/>
                  <a:pt x="8491860" y="896761"/>
                </a:cubicBezTo>
                <a:cubicBezTo>
                  <a:pt x="8490180" y="901078"/>
                  <a:pt x="8478404" y="906641"/>
                  <a:pt x="8468782" y="910719"/>
                </a:cubicBezTo>
                <a:lnTo>
                  <a:pt x="8459616" y="914507"/>
                </a:lnTo>
                <a:lnTo>
                  <a:pt x="8461230" y="912438"/>
                </a:lnTo>
                <a:cubicBezTo>
                  <a:pt x="8461419" y="910781"/>
                  <a:pt x="8461066" y="908769"/>
                  <a:pt x="8460603" y="906974"/>
                </a:cubicBezTo>
                <a:cubicBezTo>
                  <a:pt x="8458204" y="897468"/>
                  <a:pt x="8452809" y="889980"/>
                  <a:pt x="8442808" y="886695"/>
                </a:cubicBezTo>
                <a:cubicBezTo>
                  <a:pt x="8433225" y="883609"/>
                  <a:pt x="8423513" y="880954"/>
                  <a:pt x="8413798" y="878299"/>
                </a:cubicBezTo>
                <a:cubicBezTo>
                  <a:pt x="8405695" y="876015"/>
                  <a:pt x="8400481" y="876191"/>
                  <a:pt x="8401271" y="886602"/>
                </a:cubicBezTo>
                <a:cubicBezTo>
                  <a:pt x="8402059" y="897015"/>
                  <a:pt x="8392142" y="902036"/>
                  <a:pt x="8384655" y="896109"/>
                </a:cubicBezTo>
                <a:cubicBezTo>
                  <a:pt x="8355345" y="872809"/>
                  <a:pt x="8322391" y="856238"/>
                  <a:pt x="8290631" y="837281"/>
                </a:cubicBezTo>
                <a:cubicBezTo>
                  <a:pt x="8268482" y="824180"/>
                  <a:pt x="8245559" y="812382"/>
                  <a:pt x="8226023" y="794718"/>
                </a:cubicBezTo>
                <a:cubicBezTo>
                  <a:pt x="8222424" y="791431"/>
                  <a:pt x="8218828" y="786865"/>
                  <a:pt x="8213932" y="790439"/>
                </a:cubicBezTo>
                <a:cubicBezTo>
                  <a:pt x="8209712" y="793350"/>
                  <a:pt x="8208965" y="797423"/>
                  <a:pt x="8211370" y="803094"/>
                </a:cubicBezTo>
                <a:cubicBezTo>
                  <a:pt x="8214578" y="810229"/>
                  <a:pt x="8219588" y="816452"/>
                  <a:pt x="8225081" y="822018"/>
                </a:cubicBezTo>
                <a:cubicBezTo>
                  <a:pt x="8250750" y="848210"/>
                  <a:pt x="8242885" y="857848"/>
                  <a:pt x="8214918" y="862837"/>
                </a:cubicBezTo>
                <a:cubicBezTo>
                  <a:pt x="8189975" y="867299"/>
                  <a:pt x="8164139" y="867103"/>
                  <a:pt x="8138174" y="867338"/>
                </a:cubicBezTo>
                <a:cubicBezTo>
                  <a:pt x="8125369" y="867343"/>
                  <a:pt x="8125012" y="868846"/>
                  <a:pt x="8131784" y="880335"/>
                </a:cubicBezTo>
                <a:cubicBezTo>
                  <a:pt x="8142791" y="899351"/>
                  <a:pt x="8146947" y="917958"/>
                  <a:pt x="8138973" y="935908"/>
                </a:cubicBezTo>
                <a:cubicBezTo>
                  <a:pt x="8137068" y="940020"/>
                  <a:pt x="8136000" y="944530"/>
                  <a:pt x="8137762" y="949796"/>
                </a:cubicBezTo>
                <a:cubicBezTo>
                  <a:pt x="8145258" y="971273"/>
                  <a:pt x="8142173" y="990763"/>
                  <a:pt x="8138926" y="1010472"/>
                </a:cubicBezTo>
                <a:cubicBezTo>
                  <a:pt x="8133407" y="1043465"/>
                  <a:pt x="8124319" y="1074661"/>
                  <a:pt x="8113785" y="1105266"/>
                </a:cubicBezTo>
                <a:cubicBezTo>
                  <a:pt x="8106352" y="1126820"/>
                  <a:pt x="8103934" y="1152040"/>
                  <a:pt x="8080654" y="1163688"/>
                </a:cubicBezTo>
                <a:cubicBezTo>
                  <a:pt x="8075052" y="1166433"/>
                  <a:pt x="8074206" y="1172426"/>
                  <a:pt x="8077736" y="1179125"/>
                </a:cubicBezTo>
                <a:cubicBezTo>
                  <a:pt x="8089414" y="1201313"/>
                  <a:pt x="8087294" y="1220771"/>
                  <a:pt x="8077390" y="1238786"/>
                </a:cubicBezTo>
                <a:cubicBezTo>
                  <a:pt x="8073873" y="1245083"/>
                  <a:pt x="8076314" y="1248409"/>
                  <a:pt x="8083259" y="1250731"/>
                </a:cubicBezTo>
                <a:cubicBezTo>
                  <a:pt x="8091203" y="1253234"/>
                  <a:pt x="8097920" y="1257907"/>
                  <a:pt x="8103734" y="1264316"/>
                </a:cubicBezTo>
                <a:cubicBezTo>
                  <a:pt x="8113243" y="1274647"/>
                  <a:pt x="8119114" y="1286593"/>
                  <a:pt x="8124437" y="1298769"/>
                </a:cubicBezTo>
                <a:cubicBezTo>
                  <a:pt x="8132741" y="1317876"/>
                  <a:pt x="8141691" y="1336108"/>
                  <a:pt x="8161718" y="1348004"/>
                </a:cubicBezTo>
                <a:cubicBezTo>
                  <a:pt x="8167697" y="1351638"/>
                  <a:pt x="8172935" y="1356788"/>
                  <a:pt x="8178332" y="1361718"/>
                </a:cubicBezTo>
                <a:cubicBezTo>
                  <a:pt x="8177970" y="1367056"/>
                  <a:pt x="8175293" y="1371194"/>
                  <a:pt x="8169146" y="1372891"/>
                </a:cubicBezTo>
                <a:cubicBezTo>
                  <a:pt x="8130037" y="1383795"/>
                  <a:pt x="8137268" y="1411245"/>
                  <a:pt x="8143110" y="1442366"/>
                </a:cubicBezTo>
                <a:cubicBezTo>
                  <a:pt x="8150259" y="1480897"/>
                  <a:pt x="8176874" y="1497896"/>
                  <a:pt x="8208481" y="1511958"/>
                </a:cubicBezTo>
                <a:cubicBezTo>
                  <a:pt x="8219285" y="1516706"/>
                  <a:pt x="8233539" y="1516014"/>
                  <a:pt x="8239822" y="1531993"/>
                </a:cubicBezTo>
                <a:cubicBezTo>
                  <a:pt x="8225706" y="1547807"/>
                  <a:pt x="8203780" y="1536190"/>
                  <a:pt x="8186656" y="1541026"/>
                </a:cubicBezTo>
                <a:cubicBezTo>
                  <a:pt x="8172524" y="1545123"/>
                  <a:pt x="8148105" y="1544028"/>
                  <a:pt x="8172228" y="1571550"/>
                </a:cubicBezTo>
                <a:cubicBezTo>
                  <a:pt x="8179262" y="1579622"/>
                  <a:pt x="8173397" y="1585784"/>
                  <a:pt x="8166189" y="1586879"/>
                </a:cubicBezTo>
                <a:cubicBezTo>
                  <a:pt x="8107650" y="1595026"/>
                  <a:pt x="8143666" y="1651334"/>
                  <a:pt x="8129046" y="1681864"/>
                </a:cubicBezTo>
                <a:cubicBezTo>
                  <a:pt x="8124851" y="1690100"/>
                  <a:pt x="8132617" y="1704325"/>
                  <a:pt x="8141459" y="1707649"/>
                </a:cubicBezTo>
                <a:cubicBezTo>
                  <a:pt x="8197669" y="1729190"/>
                  <a:pt x="8213095" y="1784062"/>
                  <a:pt x="8245748" y="1830894"/>
                </a:cubicBezTo>
                <a:cubicBezTo>
                  <a:pt x="8220976" y="1850688"/>
                  <a:pt x="8188375" y="1855834"/>
                  <a:pt x="8160299" y="1869135"/>
                </a:cubicBezTo>
                <a:cubicBezTo>
                  <a:pt x="8131128" y="1882898"/>
                  <a:pt x="8132562" y="1892438"/>
                  <a:pt x="8163846" y="1928879"/>
                </a:cubicBezTo>
                <a:cubicBezTo>
                  <a:pt x="8098257" y="1939181"/>
                  <a:pt x="8098257" y="1939181"/>
                  <a:pt x="8127547" y="1997205"/>
                </a:cubicBezTo>
                <a:cubicBezTo>
                  <a:pt x="8099856" y="2000801"/>
                  <a:pt x="8082753" y="2055487"/>
                  <a:pt x="8076878" y="2103857"/>
                </a:cubicBezTo>
                <a:lnTo>
                  <a:pt x="8075697" y="2121479"/>
                </a:lnTo>
                <a:lnTo>
                  <a:pt x="8073186" y="2112262"/>
                </a:lnTo>
                <a:cubicBezTo>
                  <a:pt x="8072450" y="2109939"/>
                  <a:pt x="8072035" y="2109240"/>
                  <a:pt x="8072037" y="2110705"/>
                </a:cubicBezTo>
                <a:cubicBezTo>
                  <a:pt x="8072044" y="2111716"/>
                  <a:pt x="8072492" y="2114941"/>
                  <a:pt x="8073286" y="2119818"/>
                </a:cubicBezTo>
                <a:lnTo>
                  <a:pt x="8075107" y="2130268"/>
                </a:lnTo>
                <a:lnTo>
                  <a:pt x="8074586" y="2138054"/>
                </a:lnTo>
                <a:cubicBezTo>
                  <a:pt x="8074474" y="2158866"/>
                  <a:pt x="8077209" y="2174511"/>
                  <a:pt x="8082870" y="2177813"/>
                </a:cubicBezTo>
                <a:lnTo>
                  <a:pt x="8083962" y="2177282"/>
                </a:lnTo>
                <a:lnTo>
                  <a:pt x="8087150" y="2193332"/>
                </a:lnTo>
                <a:cubicBezTo>
                  <a:pt x="8095143" y="2232476"/>
                  <a:pt x="8104037" y="2271321"/>
                  <a:pt x="8107668" y="2274181"/>
                </a:cubicBezTo>
                <a:cubicBezTo>
                  <a:pt x="8146201" y="2304626"/>
                  <a:pt x="8136633" y="2376528"/>
                  <a:pt x="8201907" y="2383491"/>
                </a:cubicBezTo>
                <a:cubicBezTo>
                  <a:pt x="8231310" y="2386762"/>
                  <a:pt x="8249097" y="2412153"/>
                  <a:pt x="8272307" y="2425859"/>
                </a:cubicBezTo>
                <a:cubicBezTo>
                  <a:pt x="8353156" y="2473200"/>
                  <a:pt x="8411845" y="2535774"/>
                  <a:pt x="8447881" y="2623184"/>
                </a:cubicBezTo>
                <a:cubicBezTo>
                  <a:pt x="8457915" y="2647345"/>
                  <a:pt x="8484818" y="2666252"/>
                  <a:pt x="8503480" y="2687140"/>
                </a:cubicBezTo>
                <a:cubicBezTo>
                  <a:pt x="8498341" y="2703290"/>
                  <a:pt x="8452700" y="2670742"/>
                  <a:pt x="8473198" y="2711592"/>
                </a:cubicBezTo>
                <a:cubicBezTo>
                  <a:pt x="8488694" y="2742387"/>
                  <a:pt x="8519393" y="2760741"/>
                  <a:pt x="8548196" y="2778092"/>
                </a:cubicBezTo>
                <a:cubicBezTo>
                  <a:pt x="8581244" y="2797857"/>
                  <a:pt x="8616773" y="2813490"/>
                  <a:pt x="8635924" y="2851832"/>
                </a:cubicBezTo>
                <a:cubicBezTo>
                  <a:pt x="8640062" y="2860001"/>
                  <a:pt x="9363837" y="3442361"/>
                  <a:pt x="10232490" y="3336216"/>
                </a:cubicBezTo>
                <a:cubicBezTo>
                  <a:pt x="10374439" y="3318868"/>
                  <a:pt x="10923494" y="3173846"/>
                  <a:pt x="10995094" y="3144166"/>
                </a:cubicBezTo>
                <a:cubicBezTo>
                  <a:pt x="11068692" y="3113569"/>
                  <a:pt x="11127620" y="3060244"/>
                  <a:pt x="11204263" y="3035721"/>
                </a:cubicBezTo>
                <a:cubicBezTo>
                  <a:pt x="11244823" y="3022852"/>
                  <a:pt x="11282404" y="3000497"/>
                  <a:pt x="11266856" y="2940945"/>
                </a:cubicBezTo>
                <a:cubicBezTo>
                  <a:pt x="11262377" y="2924053"/>
                  <a:pt x="11271504" y="2909897"/>
                  <a:pt x="11289804" y="2914182"/>
                </a:cubicBezTo>
                <a:cubicBezTo>
                  <a:pt x="11324412" y="2922390"/>
                  <a:pt x="11335775" y="2897296"/>
                  <a:pt x="11351537" y="2878232"/>
                </a:cubicBezTo>
                <a:cubicBezTo>
                  <a:pt x="11379451" y="2844484"/>
                  <a:pt x="11405694" y="2808663"/>
                  <a:pt x="11457184" y="2801391"/>
                </a:cubicBezTo>
                <a:cubicBezTo>
                  <a:pt x="11443259" y="2775869"/>
                  <a:pt x="11426682" y="2780475"/>
                  <a:pt x="11411841" y="2786300"/>
                </a:cubicBezTo>
                <a:cubicBezTo>
                  <a:pt x="11372660" y="2801893"/>
                  <a:pt x="11334508" y="2819154"/>
                  <a:pt x="11295297" y="2834535"/>
                </a:cubicBezTo>
                <a:cubicBezTo>
                  <a:pt x="11269830" y="2844552"/>
                  <a:pt x="11244906" y="2858172"/>
                  <a:pt x="11207469" y="2849208"/>
                </a:cubicBezTo>
                <a:cubicBezTo>
                  <a:pt x="11230554" y="2796237"/>
                  <a:pt x="11281889" y="2785350"/>
                  <a:pt x="11322132" y="2767804"/>
                </a:cubicBezTo>
                <a:cubicBezTo>
                  <a:pt x="11372390" y="2745874"/>
                  <a:pt x="11398156" y="2706872"/>
                  <a:pt x="11429269" y="2663432"/>
                </a:cubicBezTo>
                <a:cubicBezTo>
                  <a:pt x="11388356" y="2654584"/>
                  <a:pt x="11368907" y="2686555"/>
                  <a:pt x="11337956" y="2685892"/>
                </a:cubicBezTo>
                <a:cubicBezTo>
                  <a:pt x="11335391" y="2680439"/>
                  <a:pt x="11331508" y="2672687"/>
                  <a:pt x="11331863" y="2672463"/>
                </a:cubicBezTo>
                <a:cubicBezTo>
                  <a:pt x="11378779" y="2647663"/>
                  <a:pt x="11395576" y="2603212"/>
                  <a:pt x="11395590" y="2550379"/>
                </a:cubicBezTo>
                <a:cubicBezTo>
                  <a:pt x="11395567" y="2523112"/>
                  <a:pt x="11412633" y="2514016"/>
                  <a:pt x="11428707" y="2500905"/>
                </a:cubicBezTo>
                <a:cubicBezTo>
                  <a:pt x="11485179" y="2454480"/>
                  <a:pt x="11545826" y="2412602"/>
                  <a:pt x="11588615" y="2350020"/>
                </a:cubicBezTo>
                <a:cubicBezTo>
                  <a:pt x="11529979" y="2360090"/>
                  <a:pt x="11487865" y="2401345"/>
                  <a:pt x="11426124" y="2420465"/>
                </a:cubicBezTo>
                <a:cubicBezTo>
                  <a:pt x="11467281" y="2352186"/>
                  <a:pt x="11528628" y="2316249"/>
                  <a:pt x="11582970" y="2273731"/>
                </a:cubicBezTo>
                <a:cubicBezTo>
                  <a:pt x="11607806" y="2254361"/>
                  <a:pt x="11629753" y="2229975"/>
                  <a:pt x="11661461" y="2218896"/>
                </a:cubicBezTo>
                <a:cubicBezTo>
                  <a:pt x="11672696" y="2214895"/>
                  <a:pt x="11691274" y="2206814"/>
                  <a:pt x="11678658" y="2187426"/>
                </a:cubicBezTo>
                <a:cubicBezTo>
                  <a:pt x="11668096" y="2171378"/>
                  <a:pt x="11652998" y="2176786"/>
                  <a:pt x="11639252" y="2182149"/>
                </a:cubicBezTo>
                <a:cubicBezTo>
                  <a:pt x="11606285" y="2195188"/>
                  <a:pt x="11570408" y="2196608"/>
                  <a:pt x="11523462" y="2197976"/>
                </a:cubicBezTo>
                <a:cubicBezTo>
                  <a:pt x="11554722" y="2142600"/>
                  <a:pt x="11629349" y="2156279"/>
                  <a:pt x="11654594" y="2098336"/>
                </a:cubicBezTo>
                <a:cubicBezTo>
                  <a:pt x="11610850" y="2090008"/>
                  <a:pt x="11581474" y="2111449"/>
                  <a:pt x="11547908" y="2116626"/>
                </a:cubicBezTo>
                <a:cubicBezTo>
                  <a:pt x="11517560" y="2121269"/>
                  <a:pt x="11508372" y="2111779"/>
                  <a:pt x="11511026" y="2080373"/>
                </a:cubicBezTo>
                <a:cubicBezTo>
                  <a:pt x="11515120" y="2031450"/>
                  <a:pt x="11494372" y="2007012"/>
                  <a:pt x="11451396" y="2021879"/>
                </a:cubicBezTo>
                <a:cubicBezTo>
                  <a:pt x="11411574" y="2035788"/>
                  <a:pt x="11404588" y="2017702"/>
                  <a:pt x="11411419" y="1989565"/>
                </a:cubicBezTo>
                <a:cubicBezTo>
                  <a:pt x="11421357" y="1948541"/>
                  <a:pt x="11398526" y="1917993"/>
                  <a:pt x="11380880" y="1884501"/>
                </a:cubicBezTo>
                <a:cubicBezTo>
                  <a:pt x="11354219" y="1833631"/>
                  <a:pt x="11358504" y="1807923"/>
                  <a:pt x="11393858" y="1768173"/>
                </a:cubicBezTo>
                <a:cubicBezTo>
                  <a:pt x="11413808" y="1745986"/>
                  <a:pt x="11435974" y="1726919"/>
                  <a:pt x="11466762" y="1707135"/>
                </a:cubicBezTo>
                <a:cubicBezTo>
                  <a:pt x="11387848" y="1699779"/>
                  <a:pt x="11463771" y="1662711"/>
                  <a:pt x="11433364" y="1642431"/>
                </a:cubicBezTo>
                <a:cubicBezTo>
                  <a:pt x="11377422" y="1635580"/>
                  <a:pt x="11343020" y="1704909"/>
                  <a:pt x="11265794" y="1688123"/>
                </a:cubicBezTo>
                <a:cubicBezTo>
                  <a:pt x="11348864" y="1626316"/>
                  <a:pt x="11439037" y="1548505"/>
                  <a:pt x="11493886" y="1468050"/>
                </a:cubicBezTo>
                <a:cubicBezTo>
                  <a:pt x="11475766" y="1450764"/>
                  <a:pt x="11462999" y="1467811"/>
                  <a:pt x="11449108" y="1461888"/>
                </a:cubicBezTo>
                <a:cubicBezTo>
                  <a:pt x="11449050" y="1457628"/>
                  <a:pt x="11446968" y="1451521"/>
                  <a:pt x="11448998" y="1449535"/>
                </a:cubicBezTo>
                <a:cubicBezTo>
                  <a:pt x="11492404" y="1405254"/>
                  <a:pt x="11492824" y="1404175"/>
                  <a:pt x="11435018" y="1374592"/>
                </a:cubicBezTo>
                <a:cubicBezTo>
                  <a:pt x="11414827" y="1364194"/>
                  <a:pt x="11414906" y="1354391"/>
                  <a:pt x="11422681" y="1340282"/>
                </a:cubicBezTo>
                <a:cubicBezTo>
                  <a:pt x="11428166" y="1330298"/>
                  <a:pt x="11435579" y="1321527"/>
                  <a:pt x="11428307" y="1300255"/>
                </a:cubicBezTo>
                <a:cubicBezTo>
                  <a:pt x="11403264" y="1328580"/>
                  <a:pt x="11269470" y="1379524"/>
                  <a:pt x="11244152" y="1377608"/>
                </a:cubicBezTo>
                <a:cubicBezTo>
                  <a:pt x="11215680" y="1375370"/>
                  <a:pt x="11121550" y="1388125"/>
                  <a:pt x="11093706" y="1396519"/>
                </a:cubicBezTo>
                <a:cubicBezTo>
                  <a:pt x="11095027" y="1394982"/>
                  <a:pt x="11096349" y="1393448"/>
                  <a:pt x="11097670" y="1391911"/>
                </a:cubicBezTo>
                <a:cubicBezTo>
                  <a:pt x="11120881" y="1361731"/>
                  <a:pt x="11144478" y="1331539"/>
                  <a:pt x="11155379" y="1293038"/>
                </a:cubicBezTo>
                <a:cubicBezTo>
                  <a:pt x="11155927" y="1291529"/>
                  <a:pt x="11156123" y="1290244"/>
                  <a:pt x="11157924" y="1290610"/>
                </a:cubicBezTo>
                <a:cubicBezTo>
                  <a:pt x="11173845" y="1294547"/>
                  <a:pt x="11170257" y="1283590"/>
                  <a:pt x="11169112" y="1274681"/>
                </a:cubicBezTo>
                <a:cubicBezTo>
                  <a:pt x="11167935" y="1265561"/>
                  <a:pt x="11169361" y="1258269"/>
                  <a:pt x="11180688" y="1258740"/>
                </a:cubicBezTo>
                <a:cubicBezTo>
                  <a:pt x="11181266" y="1258722"/>
                  <a:pt x="11182007" y="1258482"/>
                  <a:pt x="11182746" y="1258244"/>
                </a:cubicBezTo>
                <a:cubicBezTo>
                  <a:pt x="11187736" y="1256586"/>
                  <a:pt x="11200514" y="1231869"/>
                  <a:pt x="11197336" y="1227502"/>
                </a:cubicBezTo>
                <a:cubicBezTo>
                  <a:pt x="11190272" y="1217940"/>
                  <a:pt x="11195330" y="1212871"/>
                  <a:pt x="11199296" y="1206986"/>
                </a:cubicBezTo>
                <a:cubicBezTo>
                  <a:pt x="11204875" y="1198915"/>
                  <a:pt x="11210516" y="1191270"/>
                  <a:pt x="11216545" y="1183610"/>
                </a:cubicBezTo>
                <a:cubicBezTo>
                  <a:pt x="11222412" y="1176170"/>
                  <a:pt x="11228535" y="1169146"/>
                  <a:pt x="11234626" y="1161911"/>
                </a:cubicBezTo>
                <a:cubicBezTo>
                  <a:pt x="11250565" y="1154344"/>
                  <a:pt x="11266824" y="1147619"/>
                  <a:pt x="11284046" y="1142140"/>
                </a:cubicBezTo>
                <a:cubicBezTo>
                  <a:pt x="11296792" y="1137876"/>
                  <a:pt x="11310926" y="1132500"/>
                  <a:pt x="11313602" y="1107698"/>
                </a:cubicBezTo>
                <a:cubicBezTo>
                  <a:pt x="11299922" y="1110928"/>
                  <a:pt x="11286338" y="1114794"/>
                  <a:pt x="11272754" y="1118659"/>
                </a:cubicBezTo>
                <a:cubicBezTo>
                  <a:pt x="11284035" y="1105924"/>
                  <a:pt x="11294930" y="1093201"/>
                  <a:pt x="11305148" y="1079863"/>
                </a:cubicBezTo>
                <a:cubicBezTo>
                  <a:pt x="11313561" y="1068714"/>
                  <a:pt x="11319855" y="1056360"/>
                  <a:pt x="11320489" y="1041213"/>
                </a:cubicBezTo>
                <a:cubicBezTo>
                  <a:pt x="11320688" y="1037372"/>
                  <a:pt x="11320662" y="1033325"/>
                  <a:pt x="11316579" y="1030692"/>
                </a:cubicBezTo>
                <a:cubicBezTo>
                  <a:pt x="11312047" y="1027650"/>
                  <a:pt x="11309341" y="1030296"/>
                  <a:pt x="11306795" y="1032726"/>
                </a:cubicBezTo>
                <a:cubicBezTo>
                  <a:pt x="11296259" y="1042667"/>
                  <a:pt x="11285498" y="1052403"/>
                  <a:pt x="11275187" y="1062550"/>
                </a:cubicBezTo>
                <a:cubicBezTo>
                  <a:pt x="11261492" y="1076006"/>
                  <a:pt x="11248024" y="1089668"/>
                  <a:pt x="11234522" y="1103117"/>
                </a:cubicBezTo>
                <a:cubicBezTo>
                  <a:pt x="11251969" y="1075900"/>
                  <a:pt x="11272147" y="1051361"/>
                  <a:pt x="11294542" y="1028665"/>
                </a:cubicBezTo>
                <a:cubicBezTo>
                  <a:pt x="11310686" y="1012144"/>
                  <a:pt x="11326831" y="995623"/>
                  <a:pt x="11337672" y="974806"/>
                </a:cubicBezTo>
                <a:cubicBezTo>
                  <a:pt x="11343286" y="964392"/>
                  <a:pt x="11344848" y="952836"/>
                  <a:pt x="11343515" y="940097"/>
                </a:cubicBezTo>
                <a:cubicBezTo>
                  <a:pt x="11343006" y="936706"/>
                  <a:pt x="11342046" y="932904"/>
                  <a:pt x="11337769" y="931557"/>
                </a:cubicBezTo>
                <a:cubicBezTo>
                  <a:pt x="11333524" y="930422"/>
                  <a:pt x="11331621" y="933256"/>
                  <a:pt x="11330523" y="936275"/>
                </a:cubicBezTo>
                <a:cubicBezTo>
                  <a:pt x="11329295" y="939725"/>
                  <a:pt x="11327584" y="942552"/>
                  <a:pt x="11324816" y="944775"/>
                </a:cubicBezTo>
                <a:cubicBezTo>
                  <a:pt x="11300718" y="965186"/>
                  <a:pt x="11280669" y="989294"/>
                  <a:pt x="11259946" y="1012787"/>
                </a:cubicBezTo>
                <a:cubicBezTo>
                  <a:pt x="11230263" y="1046380"/>
                  <a:pt x="11201254" y="1080590"/>
                  <a:pt x="11163603" y="1106357"/>
                </a:cubicBezTo>
                <a:cubicBezTo>
                  <a:pt x="11149337" y="1115997"/>
                  <a:pt x="11134298" y="1124385"/>
                  <a:pt x="11121940" y="1126080"/>
                </a:cubicBezTo>
                <a:cubicBezTo>
                  <a:pt x="11160802" y="1086425"/>
                  <a:pt x="11196706" y="1045166"/>
                  <a:pt x="11227276" y="999400"/>
                </a:cubicBezTo>
                <a:cubicBezTo>
                  <a:pt x="11258169" y="953197"/>
                  <a:pt x="11283596" y="904195"/>
                  <a:pt x="11297931" y="848537"/>
                </a:cubicBezTo>
                <a:cubicBezTo>
                  <a:pt x="11299389" y="842736"/>
                  <a:pt x="11299911" y="837179"/>
                  <a:pt x="11308115" y="837542"/>
                </a:cubicBezTo>
                <a:cubicBezTo>
                  <a:pt x="11311815" y="837630"/>
                  <a:pt x="11312464" y="834200"/>
                  <a:pt x="11310989" y="830841"/>
                </a:cubicBezTo>
                <a:cubicBezTo>
                  <a:pt x="11301178" y="806885"/>
                  <a:pt x="11310244" y="791028"/>
                  <a:pt x="11326414" y="778555"/>
                </a:cubicBezTo>
                <a:cubicBezTo>
                  <a:pt x="11331439" y="774550"/>
                  <a:pt x="11331285" y="770934"/>
                  <a:pt x="11326208" y="765566"/>
                </a:cubicBezTo>
                <a:cubicBezTo>
                  <a:pt x="11319269" y="758131"/>
                  <a:pt x="11318606" y="749845"/>
                  <a:pt x="11320516" y="741898"/>
                </a:cubicBezTo>
                <a:cubicBezTo>
                  <a:pt x="11321521" y="736965"/>
                  <a:pt x="11323137" y="732224"/>
                  <a:pt x="11324366" y="727495"/>
                </a:cubicBezTo>
                <a:cubicBezTo>
                  <a:pt x="11325271" y="724481"/>
                  <a:pt x="11327110" y="721225"/>
                  <a:pt x="11323158" y="718162"/>
                </a:cubicBezTo>
                <a:cubicBezTo>
                  <a:pt x="11319462" y="715517"/>
                  <a:pt x="11316434" y="717322"/>
                  <a:pt x="11313537" y="718699"/>
                </a:cubicBezTo>
                <a:cubicBezTo>
                  <a:pt x="11299532" y="724923"/>
                  <a:pt x="11292468" y="736026"/>
                  <a:pt x="11290933" y="751628"/>
                </a:cubicBezTo>
                <a:cubicBezTo>
                  <a:pt x="11289757" y="763171"/>
                  <a:pt x="11286764" y="763912"/>
                  <a:pt x="11276739" y="755301"/>
                </a:cubicBezTo>
                <a:cubicBezTo>
                  <a:pt x="11269155" y="748740"/>
                  <a:pt x="11263459" y="749570"/>
                  <a:pt x="11258881" y="755264"/>
                </a:cubicBezTo>
                <a:cubicBezTo>
                  <a:pt x="11256400" y="758117"/>
                  <a:pt x="11255235" y="761989"/>
                  <a:pt x="11253622" y="765453"/>
                </a:cubicBezTo>
                <a:cubicBezTo>
                  <a:pt x="11245647" y="783403"/>
                  <a:pt x="11237030" y="800949"/>
                  <a:pt x="11221408" y="813192"/>
                </a:cubicBezTo>
                <a:cubicBezTo>
                  <a:pt x="11214482" y="818751"/>
                  <a:pt x="11206817" y="823269"/>
                  <a:pt x="11194243" y="819646"/>
                </a:cubicBezTo>
                <a:cubicBezTo>
                  <a:pt x="11201040" y="814516"/>
                  <a:pt x="11208473" y="813627"/>
                  <a:pt x="11215104" y="811274"/>
                </a:cubicBezTo>
                <a:cubicBezTo>
                  <a:pt x="11221736" y="808920"/>
                  <a:pt x="11224894" y="805404"/>
                  <a:pt x="11218535" y="797950"/>
                </a:cubicBezTo>
                <a:cubicBezTo>
                  <a:pt x="11215003" y="793809"/>
                  <a:pt x="11214652" y="790200"/>
                  <a:pt x="11216814" y="786504"/>
                </a:cubicBezTo>
                <a:cubicBezTo>
                  <a:pt x="11223750" y="774554"/>
                  <a:pt x="11225575" y="758301"/>
                  <a:pt x="11243726" y="756414"/>
                </a:cubicBezTo>
                <a:cubicBezTo>
                  <a:pt x="11244691" y="756380"/>
                  <a:pt x="11245528" y="755500"/>
                  <a:pt x="11246398" y="754831"/>
                </a:cubicBezTo>
                <a:cubicBezTo>
                  <a:pt x="11249716" y="752377"/>
                  <a:pt x="11253388" y="749696"/>
                  <a:pt x="11251208" y="744231"/>
                </a:cubicBezTo>
                <a:cubicBezTo>
                  <a:pt x="11248835" y="738771"/>
                  <a:pt x="11243624" y="737669"/>
                  <a:pt x="11239089" y="737183"/>
                </a:cubicBezTo>
                <a:cubicBezTo>
                  <a:pt x="11227474" y="736082"/>
                  <a:pt x="11219392" y="741680"/>
                  <a:pt x="11211788" y="747902"/>
                </a:cubicBezTo>
                <a:cubicBezTo>
                  <a:pt x="11193330" y="763222"/>
                  <a:pt x="11179144" y="782446"/>
                  <a:pt x="11164058" y="800849"/>
                </a:cubicBezTo>
                <a:cubicBezTo>
                  <a:pt x="11141430" y="828453"/>
                  <a:pt x="11122626" y="859550"/>
                  <a:pt x="11096657" y="884284"/>
                </a:cubicBezTo>
                <a:cubicBezTo>
                  <a:pt x="11019393" y="957613"/>
                  <a:pt x="10943734" y="1032591"/>
                  <a:pt x="10863290" y="1102831"/>
                </a:cubicBezTo>
                <a:cubicBezTo>
                  <a:pt x="10833617" y="1128755"/>
                  <a:pt x="10802982" y="1153433"/>
                  <a:pt x="10771865" y="1177488"/>
                </a:cubicBezTo>
                <a:cubicBezTo>
                  <a:pt x="10771482" y="1176223"/>
                  <a:pt x="10771162" y="1175381"/>
                  <a:pt x="10770744" y="1173905"/>
                </a:cubicBezTo>
                <a:cubicBezTo>
                  <a:pt x="10770586" y="1172844"/>
                  <a:pt x="10770394" y="1171572"/>
                  <a:pt x="10770234" y="1170513"/>
                </a:cubicBezTo>
                <a:cubicBezTo>
                  <a:pt x="10792522" y="1154850"/>
                  <a:pt x="10814266" y="1138140"/>
                  <a:pt x="10835110" y="1120609"/>
                </a:cubicBezTo>
                <a:cubicBezTo>
                  <a:pt x="10886236" y="1077346"/>
                  <a:pt x="10931770" y="1029159"/>
                  <a:pt x="10967890" y="972554"/>
                </a:cubicBezTo>
                <a:cubicBezTo>
                  <a:pt x="10970889" y="967980"/>
                  <a:pt x="10974784" y="966783"/>
                  <a:pt x="10980929" y="967642"/>
                </a:cubicBezTo>
                <a:cubicBezTo>
                  <a:pt x="11000776" y="970596"/>
                  <a:pt x="11005804" y="964035"/>
                  <a:pt x="10999109" y="945301"/>
                </a:cubicBezTo>
                <a:cubicBezTo>
                  <a:pt x="10997442" y="940669"/>
                  <a:pt x="10996675" y="936861"/>
                  <a:pt x="10999352" y="932723"/>
                </a:cubicBezTo>
                <a:cubicBezTo>
                  <a:pt x="11011317" y="914212"/>
                  <a:pt x="11024149" y="896312"/>
                  <a:pt x="11038491" y="879425"/>
                </a:cubicBezTo>
                <a:cubicBezTo>
                  <a:pt x="11065050" y="848279"/>
                  <a:pt x="11094276" y="819389"/>
                  <a:pt x="11118392" y="786195"/>
                </a:cubicBezTo>
                <a:cubicBezTo>
                  <a:pt x="11125420" y="776159"/>
                  <a:pt x="11130136" y="764923"/>
                  <a:pt x="11131923" y="752294"/>
                </a:cubicBezTo>
                <a:cubicBezTo>
                  <a:pt x="11132446" y="748015"/>
                  <a:pt x="11132228" y="742697"/>
                  <a:pt x="11127116" y="739673"/>
                </a:cubicBezTo>
                <a:cubicBezTo>
                  <a:pt x="11122198" y="736643"/>
                  <a:pt x="11119458" y="740357"/>
                  <a:pt x="11116752" y="743005"/>
                </a:cubicBezTo>
                <a:cubicBezTo>
                  <a:pt x="11105378" y="753826"/>
                  <a:pt x="11093842" y="764866"/>
                  <a:pt x="11082500" y="775900"/>
                </a:cubicBezTo>
                <a:cubicBezTo>
                  <a:pt x="11070965" y="786940"/>
                  <a:pt x="11059687" y="798397"/>
                  <a:pt x="11047668" y="810093"/>
                </a:cubicBezTo>
                <a:cubicBezTo>
                  <a:pt x="11045971" y="805251"/>
                  <a:pt x="11048706" y="804093"/>
                  <a:pt x="11049997" y="802345"/>
                </a:cubicBezTo>
                <a:cubicBezTo>
                  <a:pt x="11068212" y="777659"/>
                  <a:pt x="11088871" y="755021"/>
                  <a:pt x="11110427" y="733206"/>
                </a:cubicBezTo>
                <a:cubicBezTo>
                  <a:pt x="11127088" y="716240"/>
                  <a:pt x="11143040" y="698448"/>
                  <a:pt x="11152243" y="675770"/>
                </a:cubicBezTo>
                <a:cubicBezTo>
                  <a:pt x="11155762" y="666917"/>
                  <a:pt x="11156903" y="657717"/>
                  <a:pt x="11154216" y="647583"/>
                </a:cubicBezTo>
                <a:cubicBezTo>
                  <a:pt x="11153352" y="644417"/>
                  <a:pt x="11152488" y="641250"/>
                  <a:pt x="11148467" y="640320"/>
                </a:cubicBezTo>
                <a:cubicBezTo>
                  <a:pt x="11145251" y="639576"/>
                  <a:pt x="11143607" y="641548"/>
                  <a:pt x="11142382" y="643720"/>
                </a:cubicBezTo>
                <a:cubicBezTo>
                  <a:pt x="11140252" y="647626"/>
                  <a:pt x="11138123" y="651532"/>
                  <a:pt x="11134707" y="654631"/>
                </a:cubicBezTo>
                <a:cubicBezTo>
                  <a:pt x="11114216" y="673215"/>
                  <a:pt x="11095526" y="693443"/>
                  <a:pt x="11077508" y="714288"/>
                </a:cubicBezTo>
                <a:cubicBezTo>
                  <a:pt x="11047889" y="748305"/>
                  <a:pt x="11018751" y="782947"/>
                  <a:pt x="10982097" y="810169"/>
                </a:cubicBezTo>
                <a:cubicBezTo>
                  <a:pt x="10968309" y="820433"/>
                  <a:pt x="10953784" y="829657"/>
                  <a:pt x="10936082" y="834513"/>
                </a:cubicBezTo>
                <a:cubicBezTo>
                  <a:pt x="10936342" y="832374"/>
                  <a:pt x="10937310" y="831063"/>
                  <a:pt x="10938309" y="829965"/>
                </a:cubicBezTo>
                <a:cubicBezTo>
                  <a:pt x="10971952" y="794320"/>
                  <a:pt x="11004084" y="757663"/>
                  <a:pt x="11032170" y="717305"/>
                </a:cubicBezTo>
                <a:cubicBezTo>
                  <a:pt x="11066799" y="667567"/>
                  <a:pt x="11094615" y="613799"/>
                  <a:pt x="11110309" y="552981"/>
                </a:cubicBezTo>
                <a:cubicBezTo>
                  <a:pt x="11111086" y="550400"/>
                  <a:pt x="11111507" y="548042"/>
                  <a:pt x="11114596" y="547938"/>
                </a:cubicBezTo>
                <a:cubicBezTo>
                  <a:pt x="11122543" y="547883"/>
                  <a:pt x="11122679" y="543618"/>
                  <a:pt x="11120468" y="536662"/>
                </a:cubicBezTo>
                <a:cubicBezTo>
                  <a:pt x="11114800" y="519597"/>
                  <a:pt x="11117845" y="505009"/>
                  <a:pt x="11129702" y="494809"/>
                </a:cubicBezTo>
                <a:cubicBezTo>
                  <a:pt x="11138271" y="487278"/>
                  <a:pt x="11145424" y="480646"/>
                  <a:pt x="11132188" y="467457"/>
                </a:cubicBezTo>
                <a:cubicBezTo>
                  <a:pt x="11129005" y="464369"/>
                  <a:pt x="11129270" y="459673"/>
                  <a:pt x="11129599" y="455401"/>
                </a:cubicBezTo>
                <a:cubicBezTo>
                  <a:pt x="11129994" y="448997"/>
                  <a:pt x="11132319" y="443806"/>
                  <a:pt x="11134997" y="438390"/>
                </a:cubicBezTo>
                <a:cubicBezTo>
                  <a:pt x="11136482" y="435358"/>
                  <a:pt x="11138193" y="431252"/>
                  <a:pt x="11134980" y="427952"/>
                </a:cubicBezTo>
                <a:cubicBezTo>
                  <a:pt x="11133133" y="425990"/>
                  <a:pt x="11131300" y="425733"/>
                  <a:pt x="11129542" y="426138"/>
                </a:cubicBezTo>
                <a:close/>
                <a:moveTo>
                  <a:pt x="0" y="0"/>
                </a:moveTo>
                <a:lnTo>
                  <a:pt x="12192000" y="0"/>
                </a:lnTo>
                <a:lnTo>
                  <a:pt x="1219200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7930D2-1C59-A2E0-9873-C763DA349A64}"/>
              </a:ext>
            </a:extLst>
          </p:cNvPr>
          <p:cNvSpPr>
            <a:spLocks noGrp="1"/>
          </p:cNvSpPr>
          <p:nvPr>
            <p:ph type="title"/>
          </p:nvPr>
        </p:nvSpPr>
        <p:spPr>
          <a:xfrm>
            <a:off x="838200" y="3598184"/>
            <a:ext cx="4419600" cy="2554965"/>
          </a:xfrm>
        </p:spPr>
        <p:txBody>
          <a:bodyPr anchor="ctr">
            <a:normAutofit/>
          </a:bodyPr>
          <a:lstStyle/>
          <a:p>
            <a:pPr algn="r"/>
            <a:r>
              <a:rPr lang="en-US" sz="4400" dirty="0"/>
              <a:t>Feature</a:t>
            </a:r>
            <a:br>
              <a:rPr lang="en-US" sz="4400" dirty="0"/>
            </a:br>
            <a:r>
              <a:rPr lang="en-US" sz="4400" dirty="0"/>
              <a:t>analysis</a:t>
            </a:r>
            <a:br>
              <a:rPr lang="en-US" sz="4400" dirty="0"/>
            </a:br>
            <a:r>
              <a:rPr lang="en-US" sz="4400" dirty="0"/>
              <a:t>(Feature.2)</a:t>
            </a:r>
          </a:p>
        </p:txBody>
      </p:sp>
      <p:pic>
        <p:nvPicPr>
          <p:cNvPr id="11" name="Picture 10">
            <a:extLst>
              <a:ext uri="{FF2B5EF4-FFF2-40B4-BE49-F238E27FC236}">
                <a16:creationId xmlns:a16="http://schemas.microsoft.com/office/drawing/2014/main" id="{AA83CF40-A621-843C-6F2E-FBEA957A28EB}"/>
              </a:ext>
            </a:extLst>
          </p:cNvPr>
          <p:cNvPicPr>
            <a:picLocks noChangeAspect="1"/>
          </p:cNvPicPr>
          <p:nvPr/>
        </p:nvPicPr>
        <p:blipFill>
          <a:blip r:embed="rId2"/>
          <a:stretch>
            <a:fillRect/>
          </a:stretch>
        </p:blipFill>
        <p:spPr>
          <a:xfrm>
            <a:off x="838200" y="915636"/>
            <a:ext cx="3125291" cy="2211143"/>
          </a:xfrm>
          <a:prstGeom prst="rect">
            <a:avLst/>
          </a:prstGeom>
        </p:spPr>
      </p:pic>
      <p:pic>
        <p:nvPicPr>
          <p:cNvPr id="9" name="Picture 8">
            <a:extLst>
              <a:ext uri="{FF2B5EF4-FFF2-40B4-BE49-F238E27FC236}">
                <a16:creationId xmlns:a16="http://schemas.microsoft.com/office/drawing/2014/main" id="{DBB4CD15-4B1F-EB19-F6F4-9B2535581C26}"/>
              </a:ext>
            </a:extLst>
          </p:cNvPr>
          <p:cNvPicPr>
            <a:picLocks noChangeAspect="1"/>
          </p:cNvPicPr>
          <p:nvPr/>
        </p:nvPicPr>
        <p:blipFill>
          <a:blip r:embed="rId3"/>
          <a:stretch>
            <a:fillRect/>
          </a:stretch>
        </p:blipFill>
        <p:spPr>
          <a:xfrm>
            <a:off x="4724400" y="883267"/>
            <a:ext cx="3035658" cy="2071836"/>
          </a:xfrm>
          <a:prstGeom prst="rect">
            <a:avLst/>
          </a:prstGeom>
        </p:spPr>
      </p:pic>
      <p:pic>
        <p:nvPicPr>
          <p:cNvPr id="7" name="Picture 6">
            <a:extLst>
              <a:ext uri="{FF2B5EF4-FFF2-40B4-BE49-F238E27FC236}">
                <a16:creationId xmlns:a16="http://schemas.microsoft.com/office/drawing/2014/main" id="{3AA554B1-92DA-E137-0135-ADA74616135F}"/>
              </a:ext>
            </a:extLst>
          </p:cNvPr>
          <p:cNvPicPr>
            <a:picLocks noChangeAspect="1"/>
          </p:cNvPicPr>
          <p:nvPr/>
        </p:nvPicPr>
        <p:blipFill>
          <a:blip r:embed="rId4"/>
          <a:stretch>
            <a:fillRect/>
          </a:stretch>
        </p:blipFill>
        <p:spPr>
          <a:xfrm>
            <a:off x="8228511" y="883267"/>
            <a:ext cx="3324225" cy="2227229"/>
          </a:xfrm>
          <a:prstGeom prst="rect">
            <a:avLst/>
          </a:prstGeom>
        </p:spPr>
      </p:pic>
      <p:sp>
        <p:nvSpPr>
          <p:cNvPr id="3" name="Content Placeholder 2">
            <a:extLst>
              <a:ext uri="{FF2B5EF4-FFF2-40B4-BE49-F238E27FC236}">
                <a16:creationId xmlns:a16="http://schemas.microsoft.com/office/drawing/2014/main" id="{780179B1-3E1F-EECB-A625-1D469CD84EA2}"/>
              </a:ext>
            </a:extLst>
          </p:cNvPr>
          <p:cNvSpPr>
            <a:spLocks noGrp="1"/>
          </p:cNvSpPr>
          <p:nvPr>
            <p:ph idx="1"/>
          </p:nvPr>
        </p:nvSpPr>
        <p:spPr>
          <a:xfrm>
            <a:off x="5943600" y="3706766"/>
            <a:ext cx="5410200" cy="2554964"/>
          </a:xfrm>
        </p:spPr>
        <p:txBody>
          <a:bodyPr anchor="ctr">
            <a:normAutofit/>
          </a:bodyPr>
          <a:lstStyle/>
          <a:p>
            <a:pPr marL="0" indent="0">
              <a:buNone/>
            </a:pPr>
            <a:r>
              <a:rPr lang="en-US" sz="2000" dirty="0"/>
              <a:t>This feature is about counting attacks. I used count plot to count the attacks types that occurred in three different time period which are: &lt; 72, &gt; 72 and &lt; 80, and &gt; 80.</a:t>
            </a:r>
          </a:p>
        </p:txBody>
      </p:sp>
    </p:spTree>
    <p:extLst>
      <p:ext uri="{BB962C8B-B14F-4D97-AF65-F5344CB8AC3E}">
        <p14:creationId xmlns:p14="http://schemas.microsoft.com/office/powerpoint/2010/main" val="304474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55F3C2-5EEF-024F-AE01-640E2E611EED}"/>
              </a:ext>
            </a:extLst>
          </p:cNvPr>
          <p:cNvSpPr>
            <a:spLocks noGrp="1"/>
          </p:cNvSpPr>
          <p:nvPr>
            <p:ph type="title"/>
          </p:nvPr>
        </p:nvSpPr>
        <p:spPr>
          <a:xfrm>
            <a:off x="838201" y="643467"/>
            <a:ext cx="3888526" cy="1800526"/>
          </a:xfrm>
        </p:spPr>
        <p:txBody>
          <a:bodyPr>
            <a:normAutofit/>
          </a:bodyPr>
          <a:lstStyle/>
          <a:p>
            <a:r>
              <a:rPr lang="en-US"/>
              <a:t>Feature</a:t>
            </a:r>
            <a:br>
              <a:rPr lang="en-US"/>
            </a:br>
            <a:r>
              <a:rPr lang="en-US"/>
              <a:t>analysis</a:t>
            </a:r>
            <a:br>
              <a:rPr lang="en-US"/>
            </a:br>
            <a:r>
              <a:rPr lang="en-US"/>
              <a:t>(Feature.3)</a:t>
            </a:r>
            <a:endParaRPr lang="en-US" dirty="0"/>
          </a:p>
        </p:txBody>
      </p:sp>
      <p:sp>
        <p:nvSpPr>
          <p:cNvPr id="3" name="Content Placeholder 2">
            <a:extLst>
              <a:ext uri="{FF2B5EF4-FFF2-40B4-BE49-F238E27FC236}">
                <a16:creationId xmlns:a16="http://schemas.microsoft.com/office/drawing/2014/main" id="{4C69F2F1-9AD1-40CD-7F68-B1A21AD1FDF5}"/>
              </a:ext>
            </a:extLst>
          </p:cNvPr>
          <p:cNvSpPr>
            <a:spLocks noGrp="1"/>
          </p:cNvSpPr>
          <p:nvPr>
            <p:ph idx="1"/>
          </p:nvPr>
        </p:nvSpPr>
        <p:spPr>
          <a:xfrm>
            <a:off x="838201" y="2623381"/>
            <a:ext cx="3888528" cy="3553581"/>
          </a:xfrm>
        </p:spPr>
        <p:txBody>
          <a:bodyPr>
            <a:normAutofit fontScale="92500" lnSpcReduction="10000"/>
          </a:bodyPr>
          <a:lstStyle/>
          <a:p>
            <a:pPr marL="0" indent="0">
              <a:buNone/>
            </a:pPr>
            <a:r>
              <a:rPr lang="en-US" sz="2000" dirty="0"/>
              <a:t>The third feature show a relation between type of attacks, rest energies, and TTL. I used line plot to state clearly the behavior of each attack among the energy consumption and TTL, which lead to easy comparison and determine the trends. The second image show the average od energy consumption for each type of attacks</a:t>
            </a:r>
          </a:p>
        </p:txBody>
      </p:sp>
      <p:pic>
        <p:nvPicPr>
          <p:cNvPr id="6" name="Picture 5">
            <a:extLst>
              <a:ext uri="{FF2B5EF4-FFF2-40B4-BE49-F238E27FC236}">
                <a16:creationId xmlns:a16="http://schemas.microsoft.com/office/drawing/2014/main" id="{A4A16AD9-22B1-F51A-AA62-E3BDC510DA93}"/>
              </a:ext>
            </a:extLst>
          </p:cNvPr>
          <p:cNvPicPr>
            <a:picLocks noChangeAspect="1"/>
          </p:cNvPicPr>
          <p:nvPr/>
        </p:nvPicPr>
        <p:blipFill>
          <a:blip r:embed="rId2"/>
          <a:stretch>
            <a:fillRect/>
          </a:stretch>
        </p:blipFill>
        <p:spPr>
          <a:xfrm>
            <a:off x="6743701" y="232587"/>
            <a:ext cx="4947708" cy="2622285"/>
          </a:xfrm>
          <a:prstGeom prst="rect">
            <a:avLst/>
          </a:prstGeom>
        </p:spPr>
      </p:pic>
      <p:pic>
        <p:nvPicPr>
          <p:cNvPr id="4" name="Picture 3" descr="A graph with colored lines&#10;&#10;Description automatically generated">
            <a:extLst>
              <a:ext uri="{FF2B5EF4-FFF2-40B4-BE49-F238E27FC236}">
                <a16:creationId xmlns:a16="http://schemas.microsoft.com/office/drawing/2014/main" id="{A348E8E4-3438-A924-77A5-E50E0CA00DE2}"/>
              </a:ext>
            </a:extLst>
          </p:cNvPr>
          <p:cNvPicPr>
            <a:picLocks noChangeAspect="1"/>
          </p:cNvPicPr>
          <p:nvPr/>
        </p:nvPicPr>
        <p:blipFill>
          <a:blip r:embed="rId3"/>
          <a:stretch>
            <a:fillRect/>
          </a:stretch>
        </p:blipFill>
        <p:spPr>
          <a:xfrm>
            <a:off x="5934636" y="3026971"/>
            <a:ext cx="6208173" cy="3469080"/>
          </a:xfrm>
          <a:prstGeom prst="rect">
            <a:avLst/>
          </a:prstGeom>
        </p:spPr>
      </p:pic>
    </p:spTree>
    <p:extLst>
      <p:ext uri="{BB962C8B-B14F-4D97-AF65-F5344CB8AC3E}">
        <p14:creationId xmlns:p14="http://schemas.microsoft.com/office/powerpoint/2010/main" val="2729276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9752775-F02C-4C61-A592-6CEB4C47C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CD6FD1-8F30-B2EB-CE1F-A48ACEFBBA60}"/>
              </a:ext>
            </a:extLst>
          </p:cNvPr>
          <p:cNvSpPr>
            <a:spLocks noGrp="1"/>
          </p:cNvSpPr>
          <p:nvPr>
            <p:ph type="title"/>
          </p:nvPr>
        </p:nvSpPr>
        <p:spPr>
          <a:xfrm>
            <a:off x="6513788" y="365125"/>
            <a:ext cx="4840010" cy="1720525"/>
          </a:xfrm>
        </p:spPr>
        <p:txBody>
          <a:bodyPr>
            <a:normAutofit/>
          </a:bodyPr>
          <a:lstStyle/>
          <a:p>
            <a:r>
              <a:rPr lang="en-US" dirty="0"/>
              <a:t>Association Analysis</a:t>
            </a:r>
          </a:p>
        </p:txBody>
      </p:sp>
      <p:sp>
        <p:nvSpPr>
          <p:cNvPr id="14" name="Freeform: Shape 13">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8065905B-781C-68D1-E642-7C9C983A6114}"/>
              </a:ext>
            </a:extLst>
          </p:cNvPr>
          <p:cNvPicPr>
            <a:picLocks noChangeAspect="1"/>
          </p:cNvPicPr>
          <p:nvPr/>
        </p:nvPicPr>
        <p:blipFill>
          <a:blip r:embed="rId2"/>
          <a:stretch>
            <a:fillRect/>
          </a:stretch>
        </p:blipFill>
        <p:spPr>
          <a:xfrm>
            <a:off x="592256" y="323589"/>
            <a:ext cx="3227079" cy="2117770"/>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D9A44625-4371-3D5E-57A4-0A4C39E4E784}"/>
              </a:ext>
            </a:extLst>
          </p:cNvPr>
          <p:cNvPicPr>
            <a:picLocks noChangeAspect="1"/>
          </p:cNvPicPr>
          <p:nvPr/>
        </p:nvPicPr>
        <p:blipFill>
          <a:blip r:embed="rId3"/>
          <a:stretch>
            <a:fillRect/>
          </a:stretch>
        </p:blipFill>
        <p:spPr>
          <a:xfrm>
            <a:off x="503479" y="2671286"/>
            <a:ext cx="4396994" cy="3825385"/>
          </a:xfrm>
          <a:prstGeom prst="rect">
            <a:avLst/>
          </a:prstGeom>
        </p:spPr>
      </p:pic>
      <p:sp>
        <p:nvSpPr>
          <p:cNvPr id="3" name="Content Placeholder 2">
            <a:extLst>
              <a:ext uri="{FF2B5EF4-FFF2-40B4-BE49-F238E27FC236}">
                <a16:creationId xmlns:a16="http://schemas.microsoft.com/office/drawing/2014/main" id="{47959238-A49A-3F3D-40F3-0951EEBC0F99}"/>
              </a:ext>
            </a:extLst>
          </p:cNvPr>
          <p:cNvSpPr>
            <a:spLocks noGrp="1"/>
          </p:cNvSpPr>
          <p:nvPr>
            <p:ph idx="1"/>
          </p:nvPr>
        </p:nvSpPr>
        <p:spPr>
          <a:xfrm>
            <a:off x="6513788" y="2265037"/>
            <a:ext cx="4840010" cy="3911926"/>
          </a:xfrm>
        </p:spPr>
        <p:txBody>
          <a:bodyPr>
            <a:normAutofit fontScale="92500" lnSpcReduction="10000"/>
          </a:bodyPr>
          <a:lstStyle/>
          <a:p>
            <a:pPr marL="0" indent="0">
              <a:buNone/>
            </a:pPr>
            <a:r>
              <a:rPr lang="en-US" sz="2000" dirty="0"/>
              <a:t>I did two contingency table. The first one between the packet size and attacks and its aim to see the frequency of the attacks on each packet size. We can see that the packet with size 48 is more danger than packet with 106 size because it contain far more numbers of attacks. The second table is aim to show the frequency of the attacks in each value of the hop count, we can notice that the flooding attacks is end on hop count value (11), not like the rest of the attack which is continue to value (15) </a:t>
            </a:r>
          </a:p>
        </p:txBody>
      </p:sp>
    </p:spTree>
    <p:extLst>
      <p:ext uri="{BB962C8B-B14F-4D97-AF65-F5344CB8AC3E}">
        <p14:creationId xmlns:p14="http://schemas.microsoft.com/office/powerpoint/2010/main" val="41389807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8284-BA99-D679-29A2-7CF03DFE02D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8ED82CB-0C12-F17C-28E5-1BB3F7BD6030}"/>
              </a:ext>
            </a:extLst>
          </p:cNvPr>
          <p:cNvSpPr>
            <a:spLocks noGrp="1"/>
          </p:cNvSpPr>
          <p:nvPr>
            <p:ph idx="1"/>
          </p:nvPr>
        </p:nvSpPr>
        <p:spPr/>
        <p:txBody>
          <a:bodyPr>
            <a:normAutofit lnSpcReduction="10000"/>
          </a:bodyPr>
          <a:lstStyle/>
          <a:p>
            <a:r>
              <a:rPr lang="en-US" dirty="0"/>
              <a:t>In this assignment, we have a dataset about cyberattacks on some sensor nodes. Our aim to implement the descriptive analytics on that dataset.</a:t>
            </a:r>
          </a:p>
          <a:p>
            <a:endParaRPr lang="en-US" dirty="0"/>
          </a:p>
          <a:p>
            <a:r>
              <a:rPr lang="en-US" dirty="0"/>
              <a:t>Data analytics play a crucial role in network security by providing insights into network behavior, identifying anomalies, and detecting potential threats. By doing analysis we can monitor the network, making decision to protect it against cyberattacks. </a:t>
            </a:r>
          </a:p>
        </p:txBody>
      </p:sp>
    </p:spTree>
    <p:extLst>
      <p:ext uri="{BB962C8B-B14F-4D97-AF65-F5344CB8AC3E}">
        <p14:creationId xmlns:p14="http://schemas.microsoft.com/office/powerpoint/2010/main" val="1343152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D9B26-B2EC-6B26-3168-126735C579B5}"/>
              </a:ext>
            </a:extLst>
          </p:cNvPr>
          <p:cNvSpPr>
            <a:spLocks noGrp="1"/>
          </p:cNvSpPr>
          <p:nvPr>
            <p:ph type="title"/>
          </p:nvPr>
        </p:nvSpPr>
        <p:spPr/>
        <p:txBody>
          <a:bodyPr/>
          <a:lstStyle/>
          <a:p>
            <a:r>
              <a:rPr lang="en-GB" dirty="0"/>
              <a:t>Role of Analysis in Decision Making</a:t>
            </a:r>
            <a:endParaRPr lang="en-US" dirty="0"/>
          </a:p>
        </p:txBody>
      </p:sp>
      <p:sp>
        <p:nvSpPr>
          <p:cNvPr id="3" name="Content Placeholder 2">
            <a:extLst>
              <a:ext uri="{FF2B5EF4-FFF2-40B4-BE49-F238E27FC236}">
                <a16:creationId xmlns:a16="http://schemas.microsoft.com/office/drawing/2014/main" id="{B3690505-F603-CECB-5AE9-49FDF20D7EB6}"/>
              </a:ext>
            </a:extLst>
          </p:cNvPr>
          <p:cNvSpPr>
            <a:spLocks noGrp="1"/>
          </p:cNvSpPr>
          <p:nvPr>
            <p:ph idx="1"/>
          </p:nvPr>
        </p:nvSpPr>
        <p:spPr/>
        <p:txBody>
          <a:bodyPr>
            <a:normAutofit lnSpcReduction="10000"/>
          </a:bodyPr>
          <a:lstStyle/>
          <a:p>
            <a:pPr marL="0" indent="0">
              <a:buNone/>
            </a:pPr>
            <a:r>
              <a:rPr lang="en-US" dirty="0"/>
              <a:t>In the business in cybersecurity fields, its important to the managers that the data analysts must report them their outcomes in daily base to keep and save that business. When we talk about cybersecurity field, its important to know which attack is dealing the largest damage while comparing with the other, monitoring network traffic, detecting potential dangers and vulnerabilities and sorting them based on their priority. analyzing the data and the selected feature will lead to making decision that benefit the business.</a:t>
            </a:r>
          </a:p>
        </p:txBody>
      </p:sp>
    </p:spTree>
    <p:extLst>
      <p:ext uri="{BB962C8B-B14F-4D97-AF65-F5344CB8AC3E}">
        <p14:creationId xmlns:p14="http://schemas.microsoft.com/office/powerpoint/2010/main" val="2444664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DA0D-A163-C995-9E65-4196D6ADCC79}"/>
              </a:ext>
            </a:extLst>
          </p:cNvPr>
          <p:cNvSpPr>
            <a:spLocks noGrp="1"/>
          </p:cNvSpPr>
          <p:nvPr>
            <p:ph type="title"/>
          </p:nvPr>
        </p:nvSpPr>
        <p:spPr/>
        <p:txBody>
          <a:bodyPr/>
          <a:lstStyle/>
          <a:p>
            <a:r>
              <a:rPr lang="en-GB" dirty="0"/>
              <a:t>Role of Analysis in Decision Making</a:t>
            </a:r>
            <a:endParaRPr lang="en-US" dirty="0"/>
          </a:p>
        </p:txBody>
      </p:sp>
      <p:sp>
        <p:nvSpPr>
          <p:cNvPr id="3" name="Content Placeholder 2">
            <a:extLst>
              <a:ext uri="{FF2B5EF4-FFF2-40B4-BE49-F238E27FC236}">
                <a16:creationId xmlns:a16="http://schemas.microsoft.com/office/drawing/2014/main" id="{186A275C-B79A-D24E-39DB-00D1F675CC89}"/>
              </a:ext>
            </a:extLst>
          </p:cNvPr>
          <p:cNvSpPr>
            <a:spLocks noGrp="1"/>
          </p:cNvSpPr>
          <p:nvPr>
            <p:ph idx="1"/>
          </p:nvPr>
        </p:nvSpPr>
        <p:spPr/>
        <p:txBody>
          <a:bodyPr/>
          <a:lstStyle/>
          <a:p>
            <a:r>
              <a:rPr lang="en-US" dirty="0"/>
              <a:t>Feature (1): we can notice from the heatmap and scatter plot that the correlation between time and rest energies it -1, so its an inverse relationship, which mean by the time increase, the rest energies will decrease and that mean more energy consumption. So, the mangers will benefit from this analysis by seeing which type of attack deal less damage so they can focus on the ones which deal the largest damage.</a:t>
            </a:r>
          </a:p>
        </p:txBody>
      </p:sp>
    </p:spTree>
    <p:extLst>
      <p:ext uri="{BB962C8B-B14F-4D97-AF65-F5344CB8AC3E}">
        <p14:creationId xmlns:p14="http://schemas.microsoft.com/office/powerpoint/2010/main" val="5193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1695-6C7F-0BBE-CD02-AD26EB3D47DF}"/>
              </a:ext>
            </a:extLst>
          </p:cNvPr>
          <p:cNvSpPr>
            <a:spLocks noGrp="1"/>
          </p:cNvSpPr>
          <p:nvPr>
            <p:ph type="title"/>
          </p:nvPr>
        </p:nvSpPr>
        <p:spPr/>
        <p:txBody>
          <a:bodyPr/>
          <a:lstStyle/>
          <a:p>
            <a:r>
              <a:rPr lang="en-GB" dirty="0"/>
              <a:t>Role of Analysis in Decision Making</a:t>
            </a:r>
            <a:endParaRPr lang="en-US" dirty="0"/>
          </a:p>
        </p:txBody>
      </p:sp>
      <p:sp>
        <p:nvSpPr>
          <p:cNvPr id="3" name="Content Placeholder 2">
            <a:extLst>
              <a:ext uri="{FF2B5EF4-FFF2-40B4-BE49-F238E27FC236}">
                <a16:creationId xmlns:a16="http://schemas.microsoft.com/office/drawing/2014/main" id="{DD220AD4-F074-DB1B-7ACE-419D56B03BB8}"/>
              </a:ext>
            </a:extLst>
          </p:cNvPr>
          <p:cNvSpPr>
            <a:spLocks noGrp="1"/>
          </p:cNvSpPr>
          <p:nvPr>
            <p:ph idx="1"/>
          </p:nvPr>
        </p:nvSpPr>
        <p:spPr/>
        <p:txBody>
          <a:bodyPr/>
          <a:lstStyle/>
          <a:p>
            <a:pPr marL="0" indent="0">
              <a:buNone/>
            </a:pPr>
            <a:r>
              <a:rPr lang="en-US" dirty="0"/>
              <a:t>Feature (2): based of the count plot which show the types of attacks that occurred during specific time period, we can see that all flooding attacks occurred in very short time period which is between 72 – 80, which by connecting the insight with feature one, we can say that the flooding attack deal lower damage by consuming less energy than the other attacks, but feature (3) will confirm this theory.</a:t>
            </a:r>
          </a:p>
        </p:txBody>
      </p:sp>
    </p:spTree>
    <p:extLst>
      <p:ext uri="{BB962C8B-B14F-4D97-AF65-F5344CB8AC3E}">
        <p14:creationId xmlns:p14="http://schemas.microsoft.com/office/powerpoint/2010/main" val="814440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4537-BB88-E7E6-CC7B-858B33E847F8}"/>
              </a:ext>
            </a:extLst>
          </p:cNvPr>
          <p:cNvSpPr>
            <a:spLocks noGrp="1"/>
          </p:cNvSpPr>
          <p:nvPr>
            <p:ph type="title"/>
          </p:nvPr>
        </p:nvSpPr>
        <p:spPr/>
        <p:txBody>
          <a:bodyPr/>
          <a:lstStyle/>
          <a:p>
            <a:r>
              <a:rPr lang="en-GB" dirty="0"/>
              <a:t>Role of Analysis in Decision Making</a:t>
            </a:r>
            <a:endParaRPr lang="en-US" dirty="0"/>
          </a:p>
        </p:txBody>
      </p:sp>
      <p:sp>
        <p:nvSpPr>
          <p:cNvPr id="3" name="Content Placeholder 2">
            <a:extLst>
              <a:ext uri="{FF2B5EF4-FFF2-40B4-BE49-F238E27FC236}">
                <a16:creationId xmlns:a16="http://schemas.microsoft.com/office/drawing/2014/main" id="{96FF9D44-2B7D-933F-412B-F7C6BBFB3F6B}"/>
              </a:ext>
            </a:extLst>
          </p:cNvPr>
          <p:cNvSpPr>
            <a:spLocks noGrp="1"/>
          </p:cNvSpPr>
          <p:nvPr>
            <p:ph idx="1"/>
          </p:nvPr>
        </p:nvSpPr>
        <p:spPr>
          <a:xfrm>
            <a:off x="838200" y="2011679"/>
            <a:ext cx="10515600" cy="4637695"/>
          </a:xfrm>
        </p:spPr>
        <p:txBody>
          <a:bodyPr>
            <a:normAutofit fontScale="92500" lnSpcReduction="20000"/>
          </a:bodyPr>
          <a:lstStyle/>
          <a:p>
            <a:r>
              <a:rPr lang="en-US" dirty="0"/>
              <a:t>Feature (3): we can see in the line plot that the flooding attacks occurred when the value of TTL are between 20-30. Also, we can see clearly that the flooding attack is the least attack in consuming energy, and this outcome agree with feature 2 outcome because the time period for flooding attack is very short. Moreover, another reason why flooding consuming less energy is because of the TTL, we say that the flooding occur when the TTL is above 20 and under 30 and </a:t>
            </a:r>
            <a:r>
              <a:rPr lang="en-US" dirty="0" err="1"/>
              <a:t>sence</a:t>
            </a:r>
            <a:r>
              <a:rPr lang="en-US" dirty="0"/>
              <a:t> the TTL represent how many node does the packet can pass before it dropped, so we can say that more the attack passing node mean more energy consumption, and flooding has less energy consumption because of lower number of nodes it passed which is 10 at the worst-case scenario.</a:t>
            </a:r>
          </a:p>
        </p:txBody>
      </p:sp>
    </p:spTree>
    <p:extLst>
      <p:ext uri="{BB962C8B-B14F-4D97-AF65-F5344CB8AC3E}">
        <p14:creationId xmlns:p14="http://schemas.microsoft.com/office/powerpoint/2010/main" val="1177512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9FC8-450A-8956-7100-9D03CFCBCB7A}"/>
              </a:ext>
            </a:extLst>
          </p:cNvPr>
          <p:cNvSpPr>
            <a:spLocks noGrp="1"/>
          </p:cNvSpPr>
          <p:nvPr>
            <p:ph type="title"/>
          </p:nvPr>
        </p:nvSpPr>
        <p:spPr/>
        <p:txBody>
          <a:bodyPr/>
          <a:lstStyle/>
          <a:p>
            <a:r>
              <a:rPr lang="en-GB" dirty="0"/>
              <a:t>Role of Analysis in Decision Making</a:t>
            </a:r>
            <a:endParaRPr lang="en-US" dirty="0"/>
          </a:p>
        </p:txBody>
      </p:sp>
      <p:sp>
        <p:nvSpPr>
          <p:cNvPr id="3" name="Content Placeholder 2">
            <a:extLst>
              <a:ext uri="{FF2B5EF4-FFF2-40B4-BE49-F238E27FC236}">
                <a16:creationId xmlns:a16="http://schemas.microsoft.com/office/drawing/2014/main" id="{AB625677-1CFC-216D-C2F5-B26D97210E9B}"/>
              </a:ext>
            </a:extLst>
          </p:cNvPr>
          <p:cNvSpPr>
            <a:spLocks noGrp="1"/>
          </p:cNvSpPr>
          <p:nvPr>
            <p:ph idx="1"/>
          </p:nvPr>
        </p:nvSpPr>
        <p:spPr>
          <a:xfrm>
            <a:off x="838200" y="2011679"/>
            <a:ext cx="10515600" cy="4779737"/>
          </a:xfrm>
        </p:spPr>
        <p:txBody>
          <a:bodyPr>
            <a:normAutofit fontScale="92500" lnSpcReduction="20000"/>
          </a:bodyPr>
          <a:lstStyle/>
          <a:p>
            <a:pPr marL="0" indent="0">
              <a:buNone/>
            </a:pPr>
            <a:r>
              <a:rPr lang="en-US" dirty="0"/>
              <a:t>So, from that analysis, the managers can focus on the attack with TTL &lt; 20 which are the blackhole and forwarding, also which are deal largest damage specially the forwarding attacks. Also, the prediction to know which attacks will consume more energy and which attacks should we focus on more will become easier, by seeing the TTL value which we explained previously that it has strongly relation with the attacks and energy consumption, it also interpret the behavior of the attack and determine if its urgent or not. Also, as we said that the managers will focus on the attacks with large danger, so from the first contingency table we can predict that the packet with size (48) is likely more danger than size (106) and we should focus on it and track it to avoid these two danger attacks blackhole and forwarding.   </a:t>
            </a:r>
          </a:p>
        </p:txBody>
      </p:sp>
    </p:spTree>
    <p:extLst>
      <p:ext uri="{BB962C8B-B14F-4D97-AF65-F5344CB8AC3E}">
        <p14:creationId xmlns:p14="http://schemas.microsoft.com/office/powerpoint/2010/main" val="3313305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0785-ED7E-9369-4658-B8797F318590}"/>
              </a:ext>
            </a:extLst>
          </p:cNvPr>
          <p:cNvSpPr>
            <a:spLocks noGrp="1"/>
          </p:cNvSpPr>
          <p:nvPr>
            <p:ph type="title"/>
          </p:nvPr>
        </p:nvSpPr>
        <p:spPr/>
        <p:txBody>
          <a:bodyPr/>
          <a:lstStyle/>
          <a:p>
            <a:r>
              <a:rPr lang="en-GB" dirty="0"/>
              <a:t>Importance of Data Analytical Techniques to Decision-Making</a:t>
            </a:r>
            <a:endParaRPr lang="en-US" dirty="0"/>
          </a:p>
        </p:txBody>
      </p:sp>
      <p:sp>
        <p:nvSpPr>
          <p:cNvPr id="3" name="Content Placeholder 2">
            <a:extLst>
              <a:ext uri="{FF2B5EF4-FFF2-40B4-BE49-F238E27FC236}">
                <a16:creationId xmlns:a16="http://schemas.microsoft.com/office/drawing/2014/main" id="{1C6EA097-9482-7944-B506-F41238BD6423}"/>
              </a:ext>
            </a:extLst>
          </p:cNvPr>
          <p:cNvSpPr>
            <a:spLocks noGrp="1"/>
          </p:cNvSpPr>
          <p:nvPr>
            <p:ph idx="1"/>
          </p:nvPr>
        </p:nvSpPr>
        <p:spPr>
          <a:xfrm>
            <a:off x="319595" y="1828801"/>
            <a:ext cx="11425561" cy="5029200"/>
          </a:xfrm>
        </p:spPr>
        <p:txBody>
          <a:bodyPr>
            <a:normAutofit fontScale="70000" lnSpcReduction="20000"/>
          </a:bodyPr>
          <a:lstStyle/>
          <a:p>
            <a:pPr marL="0" indent="0">
              <a:buNone/>
            </a:pPr>
            <a:r>
              <a:rPr lang="en-US" dirty="0"/>
              <a:t>Analyzing the dataset and apply analyzing techniques with descriptive analysis was important in making decision. Analyzing process helps the analyst in understanding the distribution of the data, identifying outliers, or discovering patterns. Also, determining pertinent characteristics or features that have a big impact on the results. Moreover, creates first theories regarding the relationships between the columns. Also, with implementing descriptive analysis, we can identify issues and to analyze, describe, and summarize what occurred in the data. Decision making is based on analyzing process, and in cybersecurity industry, the analyzing process is based on detecting risks and determining the most danger type of attacks which all of these are considered as issues and must deal with them to save the business. The way to deal with them is by making business decisions which the analysts will never be able to make them unless they analyze the data with using </a:t>
            </a:r>
            <a:r>
              <a:rPr lang="en-GB" dirty="0"/>
              <a:t>appropriate techniques to find some patterns, trends, and insights. In the cybersecurity field, data analytics techniques might influence business decision, like when we found which type of attacks consume less energy which is flooding, so after that we decide to focus on the other type attacks which consume more energy to save the business. We decide to track TTL level, Time, and Packet size and packet size to know if there will be large energy consuming. So, all of these influenced the decision-making process and in that way it significant in that process appears.</a:t>
            </a:r>
            <a:endParaRPr lang="en-US" dirty="0"/>
          </a:p>
        </p:txBody>
      </p:sp>
    </p:spTree>
    <p:extLst>
      <p:ext uri="{BB962C8B-B14F-4D97-AF65-F5344CB8AC3E}">
        <p14:creationId xmlns:p14="http://schemas.microsoft.com/office/powerpoint/2010/main" val="3510244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3085-7631-8D45-FAF2-D72FC7F23AC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9BC0B72-7716-2815-284A-36CFC91C19CD}"/>
              </a:ext>
            </a:extLst>
          </p:cNvPr>
          <p:cNvSpPr>
            <a:spLocks noGrp="1"/>
          </p:cNvSpPr>
          <p:nvPr>
            <p:ph idx="1"/>
          </p:nvPr>
        </p:nvSpPr>
        <p:spPr>
          <a:xfrm>
            <a:off x="838200" y="1526959"/>
            <a:ext cx="10515600" cy="5157926"/>
          </a:xfrm>
        </p:spPr>
        <p:txBody>
          <a:bodyPr>
            <a:normAutofit fontScale="85000" lnSpcReduction="20000"/>
          </a:bodyPr>
          <a:lstStyle/>
          <a:p>
            <a:r>
              <a:rPr lang="en-US" dirty="0"/>
              <a:t>5 data analytics projects for Beginners (no date) Coursera. Available at: https://www.coursera.org/articles/data-analytics-projects-for-beginners (Accessed: 12 August 2023). (1)</a:t>
            </a:r>
          </a:p>
          <a:p>
            <a:r>
              <a:rPr lang="en-US" dirty="0"/>
              <a:t>(No date) Types of analytics explained — descriptive, predictive, prescriptive ... Available at: https://business.adobe.com/blog/basics/descriptive-predictive-prescriptive-analytics-explained (Accessed: 11 August 2023). (2)</a:t>
            </a:r>
          </a:p>
          <a:p>
            <a:r>
              <a:rPr lang="en-US" dirty="0"/>
              <a:t>NetSuite.com (no date) Descriptive Analysis defined, Oracle NetSuite. Available at: https://www.netsuite.com/portal/resource/articles/erp/descriptive-analytics.shtml (Accessed: 11 August 2023). (3)</a:t>
            </a:r>
          </a:p>
          <a:p>
            <a:r>
              <a:rPr lang="en-US" dirty="0"/>
              <a:t>Terra, J. (2023) Python for data science and data analysis, Simplilearn.com. Available at: https://www.simplilearn.com/why-python-is-essential-for-data-analysis-article (Accessed: 11 August 2023).(4)</a:t>
            </a:r>
          </a:p>
        </p:txBody>
      </p:sp>
    </p:spTree>
    <p:extLst>
      <p:ext uri="{BB962C8B-B14F-4D97-AF65-F5344CB8AC3E}">
        <p14:creationId xmlns:p14="http://schemas.microsoft.com/office/powerpoint/2010/main" val="463323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311F-6BD8-D083-7CDF-EB5CAC6ACFF6}"/>
              </a:ext>
            </a:extLst>
          </p:cNvPr>
          <p:cNvSpPr>
            <a:spLocks noGrp="1"/>
          </p:cNvSpPr>
          <p:nvPr>
            <p:ph type="title"/>
          </p:nvPr>
        </p:nvSpPr>
        <p:spPr>
          <a:xfrm>
            <a:off x="838200" y="2766218"/>
            <a:ext cx="10515600" cy="1325563"/>
          </a:xfrm>
        </p:spPr>
        <p:txBody>
          <a:bodyPr/>
          <a:lstStyle/>
          <a:p>
            <a:pPr algn="ctr"/>
            <a:r>
              <a:rPr lang="en-US" dirty="0"/>
              <a:t>Data Analytic Activities, Techniques, and Tools</a:t>
            </a:r>
          </a:p>
        </p:txBody>
      </p:sp>
    </p:spTree>
    <p:extLst>
      <p:ext uri="{BB962C8B-B14F-4D97-AF65-F5344CB8AC3E}">
        <p14:creationId xmlns:p14="http://schemas.microsoft.com/office/powerpoint/2010/main" val="322640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4246-D1BF-89B6-9CDA-1A27DFAEC39A}"/>
              </a:ext>
            </a:extLst>
          </p:cNvPr>
          <p:cNvSpPr>
            <a:spLocks noGrp="1"/>
          </p:cNvSpPr>
          <p:nvPr>
            <p:ph type="title"/>
          </p:nvPr>
        </p:nvSpPr>
        <p:spPr/>
        <p:txBody>
          <a:bodyPr/>
          <a:lstStyle/>
          <a:p>
            <a:r>
              <a:rPr lang="en-GB" dirty="0"/>
              <a:t>Data Analytic Activities</a:t>
            </a:r>
            <a:endParaRPr lang="en-US" dirty="0"/>
          </a:p>
        </p:txBody>
      </p:sp>
      <p:sp>
        <p:nvSpPr>
          <p:cNvPr id="3" name="Content Placeholder 2">
            <a:extLst>
              <a:ext uri="{FF2B5EF4-FFF2-40B4-BE49-F238E27FC236}">
                <a16:creationId xmlns:a16="http://schemas.microsoft.com/office/drawing/2014/main" id="{8A5D11FA-32D9-7E64-75B7-96D24BC79ED9}"/>
              </a:ext>
            </a:extLst>
          </p:cNvPr>
          <p:cNvSpPr>
            <a:spLocks noGrp="1"/>
          </p:cNvSpPr>
          <p:nvPr>
            <p:ph idx="1"/>
          </p:nvPr>
        </p:nvSpPr>
        <p:spPr>
          <a:xfrm>
            <a:off x="838200" y="2011679"/>
            <a:ext cx="10515600" cy="4619939"/>
          </a:xfrm>
        </p:spPr>
        <p:txBody>
          <a:bodyPr/>
          <a:lstStyle/>
          <a:p>
            <a:r>
              <a:rPr lang="en-US" b="1" dirty="0"/>
              <a:t>Data preprocessing &amp; mining</a:t>
            </a:r>
            <a:r>
              <a:rPr lang="en-US" dirty="0"/>
              <a:t>: which done by analyzing and searching in a large dataset, which that what I did in the cyberattacks dataset. </a:t>
            </a:r>
          </a:p>
          <a:p>
            <a:r>
              <a:rPr lang="en-US" b="1" dirty="0"/>
              <a:t>Data exploration</a:t>
            </a:r>
            <a:r>
              <a:rPr lang="en-US" dirty="0"/>
              <a:t>: </a:t>
            </a:r>
            <a:r>
              <a:rPr lang="en-GB" dirty="0"/>
              <a:t>statistical</a:t>
            </a:r>
            <a:r>
              <a:rPr lang="en-GB" sz="1800" dirty="0">
                <a:effectLst/>
                <a:latin typeface="Calibri" panose="020F0502020204030204" pitchFamily="34" charset="0"/>
                <a:ea typeface="Calibri" panose="020F0502020204030204" pitchFamily="34" charset="0"/>
                <a:cs typeface="Arial" panose="020B0604020202020204" pitchFamily="34" charset="0"/>
              </a:rPr>
              <a:t> </a:t>
            </a:r>
            <a:r>
              <a:rPr lang="en-US" dirty="0"/>
              <a:t>analyzing, understanding, and visualizing the dataset spotting some correlation, I did the activity by applying heatmap to search for correlations between the columns and look up for insights.</a:t>
            </a:r>
          </a:p>
          <a:p>
            <a:r>
              <a:rPr lang="en-US" b="1" dirty="0"/>
              <a:t>Data visualization</a:t>
            </a:r>
            <a:r>
              <a:rPr lang="en-US" dirty="0"/>
              <a:t>: representing the data in visual formats like graphs or charts and finding results and relationships. (1)</a:t>
            </a:r>
          </a:p>
          <a:p>
            <a:endParaRPr lang="en-US" dirty="0"/>
          </a:p>
        </p:txBody>
      </p:sp>
    </p:spTree>
    <p:extLst>
      <p:ext uri="{BB962C8B-B14F-4D97-AF65-F5344CB8AC3E}">
        <p14:creationId xmlns:p14="http://schemas.microsoft.com/office/powerpoint/2010/main" val="265396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48AE-6F09-EED7-7A6A-42BC3B0CCA2C}"/>
              </a:ext>
            </a:extLst>
          </p:cNvPr>
          <p:cNvSpPr>
            <a:spLocks noGrp="1"/>
          </p:cNvSpPr>
          <p:nvPr>
            <p:ph type="title"/>
          </p:nvPr>
        </p:nvSpPr>
        <p:spPr/>
        <p:txBody>
          <a:bodyPr/>
          <a:lstStyle/>
          <a:p>
            <a:r>
              <a:rPr lang="en-US" dirty="0"/>
              <a:t>The techniques used</a:t>
            </a:r>
          </a:p>
        </p:txBody>
      </p:sp>
      <p:sp>
        <p:nvSpPr>
          <p:cNvPr id="3" name="Content Placeholder 2">
            <a:extLst>
              <a:ext uri="{FF2B5EF4-FFF2-40B4-BE49-F238E27FC236}">
                <a16:creationId xmlns:a16="http://schemas.microsoft.com/office/drawing/2014/main" id="{77A5CF10-F168-B98E-66FB-4C5644E34D26}"/>
              </a:ext>
            </a:extLst>
          </p:cNvPr>
          <p:cNvSpPr>
            <a:spLocks noGrp="1"/>
          </p:cNvSpPr>
          <p:nvPr>
            <p:ph idx="1"/>
          </p:nvPr>
        </p:nvSpPr>
        <p:spPr/>
        <p:txBody>
          <a:bodyPr>
            <a:normAutofit fontScale="92500"/>
          </a:bodyPr>
          <a:lstStyle/>
          <a:p>
            <a:r>
              <a:rPr lang="en-US" b="1" dirty="0"/>
              <a:t>EDA</a:t>
            </a:r>
            <a:r>
              <a:rPr lang="en-US" dirty="0"/>
              <a:t>: understanding the distribution of the data, identifying outliers, anomalies, missing values , or discovering patterns, trends.</a:t>
            </a:r>
          </a:p>
          <a:p>
            <a:endParaRPr lang="en-US" dirty="0"/>
          </a:p>
          <a:p>
            <a:pPr marL="0" indent="0">
              <a:buNone/>
            </a:pPr>
            <a:endParaRPr lang="en-US" dirty="0"/>
          </a:p>
          <a:p>
            <a:r>
              <a:rPr lang="en-US" b="1" dirty="0"/>
              <a:t>Descriptive analysis</a:t>
            </a:r>
            <a:r>
              <a:rPr lang="en-US" dirty="0"/>
              <a:t>: examining the data to identify issues and to analyze, describe, and summarize what occurred in the data. supplying perceptions and illustrations of the relationships, outliers, trends, and patterns found in the data. </a:t>
            </a:r>
          </a:p>
        </p:txBody>
      </p:sp>
    </p:spTree>
    <p:extLst>
      <p:ext uri="{BB962C8B-B14F-4D97-AF65-F5344CB8AC3E}">
        <p14:creationId xmlns:p14="http://schemas.microsoft.com/office/powerpoint/2010/main" val="422279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F2B1-1F51-C97B-8DCF-74B2F72F8846}"/>
              </a:ext>
            </a:extLst>
          </p:cNvPr>
          <p:cNvSpPr>
            <a:spLocks noGrp="1"/>
          </p:cNvSpPr>
          <p:nvPr>
            <p:ph type="title"/>
          </p:nvPr>
        </p:nvSpPr>
        <p:spPr/>
        <p:txBody>
          <a:bodyPr/>
          <a:lstStyle/>
          <a:p>
            <a:r>
              <a:rPr lang="en-US" dirty="0"/>
              <a:t>Tools used </a:t>
            </a:r>
          </a:p>
        </p:txBody>
      </p:sp>
      <p:sp>
        <p:nvSpPr>
          <p:cNvPr id="3" name="Content Placeholder 2">
            <a:extLst>
              <a:ext uri="{FF2B5EF4-FFF2-40B4-BE49-F238E27FC236}">
                <a16:creationId xmlns:a16="http://schemas.microsoft.com/office/drawing/2014/main" id="{64659F4A-44D3-0C34-B4F7-5DE8A9EDD7CF}"/>
              </a:ext>
            </a:extLst>
          </p:cNvPr>
          <p:cNvSpPr>
            <a:spLocks noGrp="1"/>
          </p:cNvSpPr>
          <p:nvPr>
            <p:ph idx="1"/>
          </p:nvPr>
        </p:nvSpPr>
        <p:spPr>
          <a:xfrm>
            <a:off x="838200" y="1518081"/>
            <a:ext cx="10515600" cy="5273335"/>
          </a:xfrm>
        </p:spPr>
        <p:txBody>
          <a:bodyPr>
            <a:noAutofit/>
          </a:bodyPr>
          <a:lstStyle/>
          <a:p>
            <a:r>
              <a:rPr lang="en-US" sz="1900" b="1" dirty="0"/>
              <a:t>Python</a:t>
            </a:r>
            <a:r>
              <a:rPr lang="en-US" sz="1900" dirty="0"/>
              <a:t>: powerful programming language with huge number of powerful libraries, it can be used in analyzing, visualizing the data, and in machine learning model.</a:t>
            </a:r>
          </a:p>
          <a:p>
            <a:r>
              <a:rPr lang="en-US" sz="1900" b="1" dirty="0"/>
              <a:t>Matplotlib</a:t>
            </a:r>
            <a:r>
              <a:rPr lang="en-US" sz="1900" dirty="0"/>
              <a:t>: python's 2D plotting package enables the creation of a wide range of static, interactive, and animated representations.</a:t>
            </a:r>
          </a:p>
          <a:p>
            <a:r>
              <a:rPr lang="en-US" sz="1900" b="1" dirty="0"/>
              <a:t>Pandas</a:t>
            </a:r>
            <a:r>
              <a:rPr lang="en-US" sz="1900" dirty="0"/>
              <a:t>: strong data analysis and manipulation library. It offers data structures for effectively processing and modifying structured data, particularly </a:t>
            </a:r>
            <a:r>
              <a:rPr lang="en-US" sz="1900" dirty="0" err="1"/>
              <a:t>DataFrame</a:t>
            </a:r>
            <a:r>
              <a:rPr lang="en-US" sz="1900" dirty="0"/>
              <a:t> and Series objects.</a:t>
            </a:r>
          </a:p>
          <a:p>
            <a:r>
              <a:rPr lang="en-US" sz="1900" b="1" dirty="0"/>
              <a:t>Seaborn</a:t>
            </a:r>
            <a:r>
              <a:rPr lang="en-US" sz="1900" dirty="0"/>
              <a:t>: Matplotlib-based statistical data visualization package. It offers a higher-level interface for quickly producing visually appealing and informative data visualizations.</a:t>
            </a:r>
          </a:p>
          <a:p>
            <a:r>
              <a:rPr lang="en-US" sz="1900" dirty="0"/>
              <a:t>For analysts, writing and comprehending code is made simpler by Python's clear and legible syntax. Python is a popular artificial intelligence and machine learning language that is essential to modern data analytics for advanced and predictive analytics. Python provides wide range of libraries that make the process of analyzing easier to the analysts. </a:t>
            </a:r>
            <a:r>
              <a:rPr lang="en-US" sz="1900"/>
              <a:t>(4)</a:t>
            </a:r>
            <a:endParaRPr lang="en-US" sz="1900" dirty="0"/>
          </a:p>
        </p:txBody>
      </p:sp>
    </p:spTree>
    <p:extLst>
      <p:ext uri="{BB962C8B-B14F-4D97-AF65-F5344CB8AC3E}">
        <p14:creationId xmlns:p14="http://schemas.microsoft.com/office/powerpoint/2010/main" val="24642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5F5E-45CB-9214-9E25-86E01B51E59A}"/>
              </a:ext>
            </a:extLst>
          </p:cNvPr>
          <p:cNvSpPr>
            <a:spLocks noGrp="1"/>
          </p:cNvSpPr>
          <p:nvPr>
            <p:ph type="title"/>
          </p:nvPr>
        </p:nvSpPr>
        <p:spPr/>
        <p:txBody>
          <a:bodyPr/>
          <a:lstStyle/>
          <a:p>
            <a:r>
              <a:rPr lang="en-US" dirty="0"/>
              <a:t>Data Analytic Methods</a:t>
            </a:r>
          </a:p>
        </p:txBody>
      </p:sp>
      <p:sp>
        <p:nvSpPr>
          <p:cNvPr id="3" name="Content Placeholder 2">
            <a:extLst>
              <a:ext uri="{FF2B5EF4-FFF2-40B4-BE49-F238E27FC236}">
                <a16:creationId xmlns:a16="http://schemas.microsoft.com/office/drawing/2014/main" id="{E92A3D8E-EC00-1A15-E7B6-B5F2A8DAD3CD}"/>
              </a:ext>
            </a:extLst>
          </p:cNvPr>
          <p:cNvSpPr>
            <a:spLocks noGrp="1"/>
          </p:cNvSpPr>
          <p:nvPr>
            <p:ph idx="1"/>
          </p:nvPr>
        </p:nvSpPr>
        <p:spPr>
          <a:xfrm>
            <a:off x="838200" y="2006352"/>
            <a:ext cx="10515600" cy="4758431"/>
          </a:xfrm>
        </p:spPr>
        <p:txBody>
          <a:bodyPr>
            <a:normAutofit/>
          </a:bodyPr>
          <a:lstStyle/>
          <a:p>
            <a:r>
              <a:rPr lang="en-GB" sz="2400" dirty="0"/>
              <a:t>Descriptive Analytics: </a:t>
            </a:r>
            <a:r>
              <a:rPr lang="en-US" sz="2400" dirty="0"/>
              <a:t>examining the data to identify issues and to analyze, describe, and summarize what occurred in the data. supplying perceptions and illustrations of the relationships, outliers, trends, and patterns found in the data.</a:t>
            </a:r>
          </a:p>
          <a:p>
            <a:r>
              <a:rPr lang="en-GB" sz="2400" dirty="0"/>
              <a:t>Predictive Analytics</a:t>
            </a:r>
            <a:r>
              <a:rPr lang="en-US" sz="2400" dirty="0"/>
              <a:t>: seeks to forecast probable events using past data. Predictive analytics employs probability to make forecasts and extrapolates trends into the future to see potential outcomes. </a:t>
            </a:r>
          </a:p>
          <a:p>
            <a:r>
              <a:rPr lang="en-GB" sz="2400" dirty="0"/>
              <a:t>Prescriptive Analytics: </a:t>
            </a:r>
            <a:r>
              <a:rPr lang="en-US" sz="2400" dirty="0"/>
              <a:t>is a sort of analytics that goes beyond forecasting outcomes by also offering best course of actions for how to take advantage of the predictions.</a:t>
            </a:r>
            <a:r>
              <a:rPr lang="en-GB" sz="2400" dirty="0"/>
              <a:t> (2)</a:t>
            </a:r>
            <a:endParaRPr lang="en-US" sz="2400" dirty="0"/>
          </a:p>
          <a:p>
            <a:endParaRPr lang="en-US" sz="2400" dirty="0"/>
          </a:p>
          <a:p>
            <a:endParaRPr lang="en-US" dirty="0"/>
          </a:p>
        </p:txBody>
      </p:sp>
    </p:spTree>
    <p:extLst>
      <p:ext uri="{BB962C8B-B14F-4D97-AF65-F5344CB8AC3E}">
        <p14:creationId xmlns:p14="http://schemas.microsoft.com/office/powerpoint/2010/main" val="342207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8822-5F84-C847-B511-97830820ACD2}"/>
              </a:ext>
            </a:extLst>
          </p:cNvPr>
          <p:cNvSpPr>
            <a:spLocks noGrp="1"/>
          </p:cNvSpPr>
          <p:nvPr>
            <p:ph type="title"/>
          </p:nvPr>
        </p:nvSpPr>
        <p:spPr/>
        <p:txBody>
          <a:bodyPr>
            <a:normAutofit/>
          </a:bodyPr>
          <a:lstStyle/>
          <a:p>
            <a:r>
              <a:rPr lang="en-US" dirty="0"/>
              <a:t>Data Analytics in Industry</a:t>
            </a:r>
          </a:p>
        </p:txBody>
      </p:sp>
      <p:sp>
        <p:nvSpPr>
          <p:cNvPr id="3" name="Content Placeholder 2">
            <a:extLst>
              <a:ext uri="{FF2B5EF4-FFF2-40B4-BE49-F238E27FC236}">
                <a16:creationId xmlns:a16="http://schemas.microsoft.com/office/drawing/2014/main" id="{7FF5BAED-56B5-90DA-9285-BD3C8E94C1D7}"/>
              </a:ext>
            </a:extLst>
          </p:cNvPr>
          <p:cNvSpPr>
            <a:spLocks noGrp="1"/>
          </p:cNvSpPr>
          <p:nvPr>
            <p:ph idx="1"/>
          </p:nvPr>
        </p:nvSpPr>
        <p:spPr>
          <a:xfrm>
            <a:off x="838200" y="1690688"/>
            <a:ext cx="10515600" cy="5091852"/>
          </a:xfrm>
        </p:spPr>
        <p:txBody>
          <a:bodyPr>
            <a:normAutofit fontScale="92500" lnSpcReduction="10000"/>
          </a:bodyPr>
          <a:lstStyle/>
          <a:p>
            <a:r>
              <a:rPr lang="en-US" sz="2400" dirty="0"/>
              <a:t>Security experts can better comprehend previous trends and events in their network and systems with the use of descriptive analytics. To find abnormalities, trends, and potential vulnerabilities, it entails evaluating log data, user behaviors, network traffic, and system operations. Security teams can better comprehend the threat landscape and acquire insights into historical incidents, such as breaches or attacks, by visualizing these trends.</a:t>
            </a:r>
          </a:p>
          <a:p>
            <a:r>
              <a:rPr lang="en-US" sz="2400" dirty="0"/>
              <a:t>To foresee future attacks, cybersecurity experts can create predictive models using predictive analytics. These models can offer early warning signs and support organizations in taking preventative action to lessen the impact of assaults.</a:t>
            </a:r>
          </a:p>
          <a:p>
            <a:r>
              <a:rPr lang="en-US" sz="2400" dirty="0"/>
              <a:t>Prescriptive analytics goes beyond predictive analytics by recommending certain countermeasures to possible dangers. To improve defenses, this can entail advising security setups, patch updates, or network architectural modifications.</a:t>
            </a:r>
          </a:p>
        </p:txBody>
      </p:sp>
    </p:spTree>
    <p:extLst>
      <p:ext uri="{BB962C8B-B14F-4D97-AF65-F5344CB8AC3E}">
        <p14:creationId xmlns:p14="http://schemas.microsoft.com/office/powerpoint/2010/main" val="7953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90FF-C7AD-C2A5-5E1E-0B02FB4FBA0F}"/>
              </a:ext>
            </a:extLst>
          </p:cNvPr>
          <p:cNvSpPr>
            <a:spLocks noGrp="1"/>
          </p:cNvSpPr>
          <p:nvPr>
            <p:ph type="title"/>
          </p:nvPr>
        </p:nvSpPr>
        <p:spPr/>
        <p:txBody>
          <a:bodyPr/>
          <a:lstStyle/>
          <a:p>
            <a:r>
              <a:rPr lang="en-GB" dirty="0"/>
              <a:t>Explanation and importance of EDA </a:t>
            </a:r>
            <a:r>
              <a:rPr lang="en-US" altLang="en-US" dirty="0"/>
              <a:t>data analysis</a:t>
            </a:r>
            <a:r>
              <a:rPr lang="en-GB" dirty="0"/>
              <a:t> </a:t>
            </a:r>
            <a:r>
              <a:rPr lang="en-US" dirty="0"/>
              <a:t> </a:t>
            </a:r>
          </a:p>
        </p:txBody>
      </p:sp>
      <p:sp>
        <p:nvSpPr>
          <p:cNvPr id="3" name="Content Placeholder 2">
            <a:extLst>
              <a:ext uri="{FF2B5EF4-FFF2-40B4-BE49-F238E27FC236}">
                <a16:creationId xmlns:a16="http://schemas.microsoft.com/office/drawing/2014/main" id="{F683BEBD-89BA-4266-0258-11D1FC7FFB2A}"/>
              </a:ext>
            </a:extLst>
          </p:cNvPr>
          <p:cNvSpPr>
            <a:spLocks noGrp="1"/>
          </p:cNvSpPr>
          <p:nvPr>
            <p:ph idx="1"/>
          </p:nvPr>
        </p:nvSpPr>
        <p:spPr/>
        <p:txBody>
          <a:bodyPr/>
          <a:lstStyle/>
          <a:p>
            <a:r>
              <a:rPr lang="en-US" dirty="0"/>
              <a:t>EDA: involves visually and statistically analyzing a dataset understand the distribution of the data, identify outliers, or discover patterns. Also, determining pertinent characteristics or features that have a big impact on the results. Moreover, creates first theories regarding the relationships between the columns.</a:t>
            </a:r>
          </a:p>
        </p:txBody>
      </p:sp>
    </p:spTree>
    <p:extLst>
      <p:ext uri="{BB962C8B-B14F-4D97-AF65-F5344CB8AC3E}">
        <p14:creationId xmlns:p14="http://schemas.microsoft.com/office/powerpoint/2010/main" val="329461527"/>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790</TotalTime>
  <Words>2182</Words>
  <Application>Microsoft Office PowerPoint</Application>
  <PresentationFormat>Widescreen</PresentationFormat>
  <Paragraphs>74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Elephant</vt:lpstr>
      <vt:lpstr>BrushVTI</vt:lpstr>
      <vt:lpstr>Data Analytics for Secure Decision-Making in Network Management</vt:lpstr>
      <vt:lpstr>Introduction</vt:lpstr>
      <vt:lpstr>Data Analytic Activities, Techniques, and Tools</vt:lpstr>
      <vt:lpstr>Data Analytic Activities</vt:lpstr>
      <vt:lpstr>The techniques used</vt:lpstr>
      <vt:lpstr>Tools used </vt:lpstr>
      <vt:lpstr>Data Analytic Methods</vt:lpstr>
      <vt:lpstr>Data Analytics in Industry</vt:lpstr>
      <vt:lpstr>Explanation and importance of EDA data analysis  </vt:lpstr>
      <vt:lpstr>EDA Techniques used </vt:lpstr>
      <vt:lpstr>EDA Examples</vt:lpstr>
      <vt:lpstr>EDA Examples</vt:lpstr>
      <vt:lpstr>EDA Examples</vt:lpstr>
      <vt:lpstr>Descriptive Analytics: Techniques and Decision-Making Importance</vt:lpstr>
      <vt:lpstr>Descriptive Analytic Techniques used</vt:lpstr>
      <vt:lpstr>Feature                 (Feature.1)      Analysis</vt:lpstr>
      <vt:lpstr>Feature analysis (Feature.2)</vt:lpstr>
      <vt:lpstr>Feature analysis (Feature.3)</vt:lpstr>
      <vt:lpstr>Association Analysis</vt:lpstr>
      <vt:lpstr>Role of Analysis in Decision Making</vt:lpstr>
      <vt:lpstr>Role of Analysis in Decision Making</vt:lpstr>
      <vt:lpstr>Role of Analysis in Decision Making</vt:lpstr>
      <vt:lpstr>Role of Analysis in Decision Making</vt:lpstr>
      <vt:lpstr>Role of Analysis in Decision Making</vt:lpstr>
      <vt:lpstr>Importance of Data Analytical Techniques to Decision-Making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Rubik’s cube: Application on groups theory</dc:title>
  <dc:creator>AHMAD OBEID</dc:creator>
  <cp:lastModifiedBy>Ahmad Obeid</cp:lastModifiedBy>
  <cp:revision>8</cp:revision>
  <dcterms:created xsi:type="dcterms:W3CDTF">2023-06-10T11:47:18Z</dcterms:created>
  <dcterms:modified xsi:type="dcterms:W3CDTF">2023-08-12T17:54:49Z</dcterms:modified>
</cp:coreProperties>
</file>