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3" r:id="rId5"/>
    <p:sldId id="261" r:id="rId6"/>
    <p:sldId id="257" r:id="rId7"/>
    <p:sldId id="262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10A02-6F5F-451D-BC79-7FB2AF9CD6B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152E6-B330-4ADD-AD78-76DE0C22C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152E6-B330-4ADD-AD78-76DE0C22C5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7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D769E7D-3F4F-449E-9821-93BC615C88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183C3FE-FA46-4BEE-9249-B5E8A45FD611}" type="datetimeFigureOut">
              <a:rPr lang="en-US" smtClean="0"/>
              <a:t>11/2/2022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895600"/>
            <a:ext cx="7086600" cy="1470025"/>
          </a:xfrm>
        </p:spPr>
        <p:txBody>
          <a:bodyPr/>
          <a:lstStyle/>
          <a:p>
            <a:pPr algn="ctr"/>
            <a:r>
              <a:rPr lang="en-US" sz="5000" b="1" dirty="0" smtClean="0"/>
              <a:t>DATABASE SCHEMAS FOR JOB SEARCH PROJECT 5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6599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Seekers Schema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5112" y="1752600"/>
            <a:ext cx="74096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For Register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Email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Password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* Any registered user can search for jobs and add to favorite but he must complete his profile to apply for jobs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* Job seekers schema should contain / </a:t>
            </a:r>
            <a:r>
              <a:rPr lang="en-US" sz="2000" b="1" dirty="0" err="1" smtClean="0">
                <a:solidFill>
                  <a:srgbClr val="FF0000"/>
                </a:solidFill>
              </a:rPr>
              <a:t>is_completed</a:t>
            </a:r>
            <a:r>
              <a:rPr lang="en-US" sz="2000" b="1" dirty="0" smtClean="0">
                <a:solidFill>
                  <a:srgbClr val="FF0000"/>
                </a:solidFill>
              </a:rPr>
              <a:t> / field will be ok when you complete your profile and then you can apply for the jobs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700" b="1" dirty="0" smtClean="0"/>
              <a:t>Complete profile for job seekers after Register :</a:t>
            </a:r>
            <a:br>
              <a:rPr lang="en-US" sz="2700" b="1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4953000" cy="4525963"/>
          </a:xfrm>
        </p:spPr>
        <p:txBody>
          <a:bodyPr>
            <a:noAutofit/>
          </a:bodyPr>
          <a:lstStyle/>
          <a:p>
            <a:endParaRPr lang="en-US" sz="2200" b="1" dirty="0" smtClean="0"/>
          </a:p>
          <a:p>
            <a:pPr marL="0" indent="0">
              <a:buNone/>
            </a:pPr>
            <a:r>
              <a:rPr lang="en-US" sz="2600" b="1" dirty="0"/>
              <a:t>Personal </a:t>
            </a:r>
            <a:r>
              <a:rPr lang="en-US" sz="2600" b="1" dirty="0" smtClean="0"/>
              <a:t>Information</a:t>
            </a:r>
          </a:p>
          <a:p>
            <a:endParaRPr lang="en-US" sz="2600" dirty="0" smtClean="0"/>
          </a:p>
          <a:p>
            <a:r>
              <a:rPr lang="en-US" sz="2600" b="1" dirty="0" smtClean="0"/>
              <a:t>Full Name</a:t>
            </a:r>
          </a:p>
          <a:p>
            <a:r>
              <a:rPr lang="en-US" sz="2600" b="1" dirty="0" smtClean="0"/>
              <a:t>Date of Birth</a:t>
            </a:r>
          </a:p>
          <a:p>
            <a:r>
              <a:rPr lang="en-US" sz="2600" b="1" dirty="0" smtClean="0"/>
              <a:t>Gender</a:t>
            </a:r>
          </a:p>
          <a:p>
            <a:pPr fontAlgn="ctr"/>
            <a:r>
              <a:rPr lang="en-US" sz="2600" b="1" dirty="0" smtClean="0"/>
              <a:t>Marital Status</a:t>
            </a:r>
          </a:p>
          <a:p>
            <a:pPr fontAlgn="ctr"/>
            <a:r>
              <a:rPr lang="en-US" sz="2600" b="1" dirty="0" smtClean="0"/>
              <a:t>Citizenships</a:t>
            </a:r>
          </a:p>
          <a:p>
            <a:pPr fontAlgn="ctr"/>
            <a:r>
              <a:rPr lang="en-US" sz="2600" b="1" dirty="0" smtClean="0"/>
              <a:t>Where do you live?</a:t>
            </a:r>
          </a:p>
          <a:p>
            <a:pPr fontAlgn="ctr"/>
            <a:r>
              <a:rPr lang="en-US" sz="2600" b="1" dirty="0" smtClean="0"/>
              <a:t>Residency Status </a:t>
            </a:r>
          </a:p>
          <a:p>
            <a:pPr marL="0" indent="0" fontAlgn="ctr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05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0772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fontAlgn="ctr">
              <a:buNone/>
            </a:pPr>
            <a:r>
              <a:rPr lang="en-US" sz="2600" b="1" dirty="0"/>
              <a:t>Professional Information</a:t>
            </a:r>
          </a:p>
          <a:p>
            <a:pPr fontAlgn="ctr"/>
            <a:endParaRPr lang="en-US" sz="2600" b="1" dirty="0"/>
          </a:p>
          <a:p>
            <a:pPr indent="-342900" fontAlgn="ctr"/>
            <a:r>
              <a:rPr lang="en-US" sz="2600" b="1" dirty="0"/>
              <a:t>Total Years of Experience</a:t>
            </a:r>
          </a:p>
          <a:p>
            <a:pPr marL="285750" indent="-285750" fontAlgn="ctr"/>
            <a:r>
              <a:rPr lang="en-US" sz="2600" b="1" dirty="0"/>
              <a:t>Most Recent Job Title</a:t>
            </a:r>
          </a:p>
          <a:p>
            <a:pPr marL="285750" indent="-285750" fontAlgn="ctr"/>
            <a:r>
              <a:rPr lang="en-US" sz="2600" b="1" dirty="0"/>
              <a:t>Most Recent Job Function</a:t>
            </a:r>
          </a:p>
          <a:p>
            <a:pPr marL="285750" indent="-285750" fontAlgn="ctr"/>
            <a:r>
              <a:rPr lang="en-US" sz="2600" b="1" dirty="0"/>
              <a:t>Industry of Most Recent Employer                                    </a:t>
            </a:r>
          </a:p>
          <a:p>
            <a:pPr marL="285750" indent="-285750" fontAlgn="ctr"/>
            <a:r>
              <a:rPr lang="en-US" sz="2600" b="1" dirty="0"/>
              <a:t>Languages</a:t>
            </a:r>
          </a:p>
          <a:p>
            <a:pPr marL="285750" indent="-285750" fontAlgn="ctr"/>
            <a:r>
              <a:rPr lang="en-US" sz="2600" b="1" dirty="0"/>
              <a:t>Skills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/>
              <a:t>Complete profile for job seekers after Register :</a:t>
            </a:r>
            <a:br>
              <a:rPr lang="en-US" sz="3000" b="1" dirty="0" smtClean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224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Educational </a:t>
            </a:r>
            <a:r>
              <a:rPr lang="en-US" sz="2600" b="1" dirty="0" smtClean="0"/>
              <a:t>Information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/>
              <a:t>Education </a:t>
            </a:r>
            <a:r>
              <a:rPr lang="en-US" sz="2600" b="1" dirty="0" smtClean="0"/>
              <a:t>Level</a:t>
            </a:r>
          </a:p>
          <a:p>
            <a:r>
              <a:rPr lang="en-US" sz="2600" b="1" dirty="0" smtClean="0"/>
              <a:t>Major</a:t>
            </a:r>
          </a:p>
          <a:p>
            <a:r>
              <a:rPr lang="en-US" sz="2600" b="1" dirty="0"/>
              <a:t>Educational Institute Name </a:t>
            </a:r>
            <a:endParaRPr lang="en-US" sz="2600" b="1" dirty="0" smtClean="0"/>
          </a:p>
          <a:p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CV Information</a:t>
            </a:r>
          </a:p>
          <a:p>
            <a:r>
              <a:rPr lang="en-US" sz="2600" b="1" dirty="0"/>
              <a:t>Upload CV</a:t>
            </a:r>
          </a:p>
          <a:p>
            <a:endParaRPr lang="en-US" sz="2600" b="1" dirty="0" smtClean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4114800"/>
            <a:ext cx="335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Complete profile for job seekers after Register :</a:t>
            </a:r>
            <a:br>
              <a:rPr lang="en-US" sz="3000" b="1" dirty="0" smtClean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21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Employers Schema (company)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620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/>
              <a:t>For Register :</a:t>
            </a:r>
          </a:p>
          <a:p>
            <a:pPr marL="0" indent="0">
              <a:buNone/>
            </a:pPr>
            <a:endParaRPr lang="en-US" sz="2600" b="1" dirty="0" smtClean="0"/>
          </a:p>
          <a:p>
            <a:r>
              <a:rPr lang="en-US" sz="2600" b="1" dirty="0" smtClean="0"/>
              <a:t>Company </a:t>
            </a:r>
            <a:r>
              <a:rPr lang="en-US" sz="2600" b="1" dirty="0"/>
              <a:t>Name</a:t>
            </a:r>
            <a:endParaRPr lang="en-US" sz="2600" dirty="0"/>
          </a:p>
          <a:p>
            <a:r>
              <a:rPr lang="en-US" sz="2600" b="1" dirty="0"/>
              <a:t>Industry</a:t>
            </a:r>
            <a:endParaRPr lang="en-US" sz="2600" dirty="0"/>
          </a:p>
          <a:p>
            <a:r>
              <a:rPr lang="en-US" sz="2600" b="1" dirty="0"/>
              <a:t>Number of Employees</a:t>
            </a:r>
            <a:endParaRPr lang="en-US" sz="2600" dirty="0"/>
          </a:p>
          <a:p>
            <a:r>
              <a:rPr lang="en-US" sz="2600" b="1" dirty="0"/>
              <a:t>Country</a:t>
            </a:r>
            <a:endParaRPr lang="en-US" sz="2600" dirty="0"/>
          </a:p>
          <a:p>
            <a:r>
              <a:rPr lang="en-US" sz="2600" b="1" dirty="0"/>
              <a:t>City</a:t>
            </a:r>
            <a:endParaRPr lang="en-US" sz="2600" dirty="0"/>
          </a:p>
          <a:p>
            <a:r>
              <a:rPr lang="en-US" sz="2600" b="1" dirty="0"/>
              <a:t>Contact Person</a:t>
            </a:r>
            <a:endParaRPr lang="en-US" sz="2600" dirty="0"/>
          </a:p>
          <a:p>
            <a:r>
              <a:rPr lang="en-US" sz="2600" b="1" dirty="0"/>
              <a:t>Phone </a:t>
            </a:r>
            <a:r>
              <a:rPr lang="en-US" sz="2600" b="1" dirty="0" smtClean="0"/>
              <a:t>Number</a:t>
            </a:r>
            <a:endParaRPr lang="en-US" sz="2600" dirty="0"/>
          </a:p>
          <a:p>
            <a:r>
              <a:rPr lang="en-US" sz="2600" b="1" dirty="0"/>
              <a:t>Email</a:t>
            </a:r>
            <a:endParaRPr lang="en-US" sz="2600" dirty="0"/>
          </a:p>
          <a:p>
            <a:r>
              <a:rPr lang="en-US" sz="2600" b="1" dirty="0" smtClean="0"/>
              <a:t>Password</a:t>
            </a:r>
            <a:endParaRPr lang="en-US" sz="2600" dirty="0" smtClean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735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13232" y="1600200"/>
            <a:ext cx="6172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/>
          </a:p>
          <a:p>
            <a:pPr indent="-342900"/>
            <a:r>
              <a:rPr lang="en-US" sz="2600" b="1" dirty="0"/>
              <a:t>Company Website</a:t>
            </a:r>
            <a:endParaRPr lang="en-US" sz="2600" dirty="0"/>
          </a:p>
          <a:p>
            <a:pPr indent="-342900"/>
            <a:r>
              <a:rPr lang="en-US" sz="2600" b="1" dirty="0"/>
              <a:t>CEO</a:t>
            </a:r>
            <a:endParaRPr lang="en-US" sz="2600" dirty="0"/>
          </a:p>
          <a:p>
            <a:pPr indent="-342900"/>
            <a:r>
              <a:rPr lang="en-US" sz="2600" b="1" dirty="0"/>
              <a:t>Working Hours</a:t>
            </a:r>
            <a:endParaRPr lang="en-US" sz="2600" dirty="0"/>
          </a:p>
          <a:p>
            <a:pPr indent="-342900"/>
            <a:r>
              <a:rPr lang="en-US" sz="2600" b="1" dirty="0"/>
              <a:t>Weekends</a:t>
            </a:r>
            <a:endParaRPr lang="en-US" sz="2600" dirty="0"/>
          </a:p>
          <a:p>
            <a:pPr indent="-342900"/>
            <a:r>
              <a:rPr lang="en-US" sz="2600" b="1" dirty="0"/>
              <a:t>Lunch Break</a:t>
            </a:r>
            <a:endParaRPr lang="en-US" sz="2600" dirty="0"/>
          </a:p>
          <a:p>
            <a:pPr indent="-342900"/>
            <a:r>
              <a:rPr lang="en-US" sz="2600" b="1" dirty="0"/>
              <a:t>Company Overview</a:t>
            </a:r>
            <a:endParaRPr lang="en-US" sz="2600" dirty="0"/>
          </a:p>
          <a:p>
            <a:pPr indent="-342900"/>
            <a:r>
              <a:rPr lang="en-US" sz="2600" b="1" dirty="0"/>
              <a:t>Upload Company Logo</a:t>
            </a:r>
            <a:endParaRPr lang="en-US" sz="2600" dirty="0"/>
          </a:p>
          <a:p>
            <a:pPr indent="-342900"/>
            <a:r>
              <a:rPr lang="en-US" sz="2600" b="1" dirty="0"/>
              <a:t>Office Location</a:t>
            </a:r>
            <a:endParaRPr lang="en-US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Edit profile for employers after Register :</a:t>
            </a:r>
          </a:p>
        </p:txBody>
      </p:sp>
    </p:spTree>
    <p:extLst>
      <p:ext uri="{BB962C8B-B14F-4D97-AF65-F5344CB8AC3E}">
        <p14:creationId xmlns:p14="http://schemas.microsoft.com/office/powerpoint/2010/main" val="18056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 Schema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6248400" cy="452596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Job Title</a:t>
            </a:r>
          </a:p>
          <a:p>
            <a:r>
              <a:rPr lang="en-US" sz="2600" b="1" dirty="0" smtClean="0"/>
              <a:t>Expiry Date</a:t>
            </a:r>
          </a:p>
          <a:p>
            <a:r>
              <a:rPr lang="en-US" sz="2600" b="1" dirty="0"/>
              <a:t>Job </a:t>
            </a:r>
            <a:r>
              <a:rPr lang="en-US" sz="2600" b="1" dirty="0" smtClean="0"/>
              <a:t>Location</a:t>
            </a:r>
          </a:p>
          <a:p>
            <a:r>
              <a:rPr lang="en-US" sz="2600" b="1" dirty="0"/>
              <a:t>Career </a:t>
            </a:r>
            <a:r>
              <a:rPr lang="en-US" sz="2600" b="1" dirty="0" smtClean="0"/>
              <a:t>Level</a:t>
            </a:r>
          </a:p>
          <a:p>
            <a:r>
              <a:rPr lang="en-US" sz="2600" b="1" dirty="0" smtClean="0"/>
              <a:t>Job Type</a:t>
            </a:r>
            <a:endParaRPr lang="en-US" sz="2600" b="1" dirty="0"/>
          </a:p>
          <a:p>
            <a:r>
              <a:rPr lang="en-US" sz="2600" b="1" dirty="0"/>
              <a:t>Job </a:t>
            </a:r>
            <a:r>
              <a:rPr lang="en-US" sz="2600" b="1" dirty="0" smtClean="0"/>
              <a:t>Role</a:t>
            </a:r>
          </a:p>
          <a:p>
            <a:r>
              <a:rPr lang="en-US" sz="2600" b="1" dirty="0" smtClean="0"/>
              <a:t>Years of Experience (optional) </a:t>
            </a:r>
          </a:p>
          <a:p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610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048256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smtClean="0"/>
              <a:t>Years of Experience (optional) </a:t>
            </a:r>
          </a:p>
          <a:p>
            <a:r>
              <a:rPr lang="en-US" sz="2600" b="1" dirty="0" smtClean="0"/>
              <a:t>Country of Citizenship (optional)</a:t>
            </a:r>
          </a:p>
          <a:p>
            <a:r>
              <a:rPr lang="en-US" sz="2600" b="1" dirty="0" smtClean="0"/>
              <a:t>Country of Residence (optional)</a:t>
            </a:r>
          </a:p>
          <a:p>
            <a:r>
              <a:rPr lang="en-US" sz="2600" b="1" dirty="0" smtClean="0"/>
              <a:t>Salary (optional)</a:t>
            </a:r>
          </a:p>
          <a:p>
            <a:r>
              <a:rPr lang="en-US" sz="2600" b="1" dirty="0" smtClean="0"/>
              <a:t>Number of Hires</a:t>
            </a:r>
          </a:p>
          <a:p>
            <a:r>
              <a:rPr lang="en-US" sz="2600" b="1" dirty="0" smtClean="0"/>
              <a:t>Job Description Language</a:t>
            </a:r>
          </a:p>
          <a:p>
            <a:r>
              <a:rPr lang="en-US" sz="2600" b="1" dirty="0" smtClean="0"/>
              <a:t>Job Description &amp; Requirements</a:t>
            </a:r>
            <a:endParaRPr lang="en-US" sz="2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Jobs Schema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</TotalTime>
  <Words>205</Words>
  <Application>Microsoft Office PowerPoint</Application>
  <PresentationFormat>On-screen Show (4:3)</PresentationFormat>
  <Paragraphs>78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DATABASE SCHEMAS FOR JOB SEARCH PROJECT 5</vt:lpstr>
      <vt:lpstr>Job Seekers Schema </vt:lpstr>
      <vt:lpstr>Complete profile for job seekers after Register : </vt:lpstr>
      <vt:lpstr>Complete profile for job seekers after Register : </vt:lpstr>
      <vt:lpstr>Complete profile for job seekers after Register : </vt:lpstr>
      <vt:lpstr>Employers Schema (company)</vt:lpstr>
      <vt:lpstr>Edit profile for employers after Register :</vt:lpstr>
      <vt:lpstr>Jobs Schema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basel</dc:creator>
  <cp:lastModifiedBy>basel</cp:lastModifiedBy>
  <cp:revision>6</cp:revision>
  <dcterms:created xsi:type="dcterms:W3CDTF">2022-11-02T07:05:48Z</dcterms:created>
  <dcterms:modified xsi:type="dcterms:W3CDTF">2022-11-02T07:50:50Z</dcterms:modified>
</cp:coreProperties>
</file>