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0" r:id="rId2"/>
    <p:sldId id="256" r:id="rId3"/>
    <p:sldId id="257" r:id="rId4"/>
    <p:sldId id="258" r:id="rId5"/>
    <p:sldId id="283" r:id="rId6"/>
    <p:sldId id="284" r:id="rId7"/>
    <p:sldId id="259" r:id="rId8"/>
    <p:sldId id="260" r:id="rId9"/>
    <p:sldId id="261" r:id="rId10"/>
    <p:sldId id="270" r:id="rId11"/>
    <p:sldId id="282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255" autoAdjust="0"/>
    <p:restoredTop sz="94660"/>
  </p:normalViewPr>
  <p:slideViewPr>
    <p:cSldViewPr snapToGrid="0">
      <p:cViewPr varScale="1">
        <p:scale>
          <a:sx n="65" d="100"/>
          <a:sy n="65" d="100"/>
        </p:scale>
        <p:origin x="1218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ACDD42-032C-4558-A3B6-2CC97F82E1D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598F1F-4CDB-4514-9544-85B24E7C67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28120F-1B9E-4493-A8D9-4CFC06D62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C09144-9216-4DD9-BA4B-42B005264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769496-6C2D-4BFA-B921-701FA11A42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7444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E6AFCE-EA28-4AD2-8594-BB8C5C6851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3701DE-0A6C-47AF-BB65-8846AFF346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65D6F8-1F7B-4B9D-ADDC-EC19397844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86337E-FC3E-4643-ADD9-CF560501ED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050F37-80A3-4529-9D42-BBD14437B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1632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9EDFDF0-0067-4BB7-BBCC-18E77A4011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63E4A9-F326-4874-9EB6-F0F8384E7C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D07A75-3CFE-4F6D-ACBB-F8917297E3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0409E0-E8CF-4D5D-8A8B-ECD5B8B8BB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1B9538-2C59-4CCF-BF9A-419DCFC9E3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946577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587008-DAF7-40B6-9D4A-DA11BFD0C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4F7AC3-FD32-4608-AC7F-395FC852E0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24912-B611-4BB7-96C6-47A6B7563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578C9EA-D092-449E-B6C8-A7D8EB6C72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A24E7F-875E-4725-AF6E-EF7884AAB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189219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A0E496-81D6-43CD-98C5-80D2B115E8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605DFB-D3C8-4780-8DCE-282B17DA6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4EE30F-6638-4F9E-A13D-8A593149FB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A8EA7D-0EB3-40B7-A4F3-4FBA10CFDD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F67D0-581B-4AE5-BC50-A2A9B748BC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978404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66E5EF-6D39-4003-BA39-D1CDE766DD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C0F202-EC16-4D8B-9D2B-336CBB75CBB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EF7985-EE3C-4279-AC23-EC34059EF8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0EED60-91D7-4D5D-8DB4-792B16B691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82BD09-9559-44E2-B3BC-82511BC708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B65D55-DA7F-40F3-9FAB-45DA0E5B4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012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97E146-DD1F-4192-A46C-46F620EF85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BF12DE-A0D5-49F4-BB62-4731A0C2C2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5A3098-D690-41DB-A01D-9305B022E4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C2D864A-459E-4A51-A6F0-F0385ED662E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9E5AA22-C327-4DDC-9F17-AB38D6AA06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8460892-A2F5-4C47-B8CA-B74EA4CFC4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383A098-875B-410B-A148-FE0F2E899A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08EB38D-46E5-46AB-BF40-67EC3523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699959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BC00B5-B54B-47CA-96A8-35B749C246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939428E-8CED-479F-A439-E4856634B4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2F59F0-8A58-458E-82F3-A9CD4FA852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288C88-3778-44DE-B42E-991EC61914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37355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6B480C1-EB92-47AA-A701-2CACBF781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20AA174-069E-4BA0-905A-3FC7D3302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86BC72-F4C7-4F9A-A09E-7825DBEC6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8139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E8ACA-1DBB-40CA-A792-0E288C5515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E2EF32-D01C-43BC-8491-5AA23951E1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548029-B519-4D79-A89B-D559BE24AD5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AC2F19-9FB3-4665-90DD-D965BF6B0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53A467-AABC-4A5D-B148-CDD1078F2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069DE0-50DA-4156-BA89-8B14BA87A6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24247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78FFF-F349-40A3-B89B-7053C2AF7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90BEA5-46D4-42BF-936D-47461EDB29B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F2B742B-24BC-4D56-AC78-C1C2518454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42322A-546E-479D-B672-3F294D2ADE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425EB5-C15D-4909-B382-ED0260FD74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9E97EA-32B9-41E8-84B9-6FE106BCF6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47667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865739-D3F0-45A1-9EF2-BDB49840F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90CC16-B76E-4FC3-B08E-8DE85B97E8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327FD9-5645-4B6F-A87E-179C4F63EA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E7CCF4A-76A6-4271-8A82-E91E4ABE944D}" type="datetimeFigureOut">
              <a:rPr lang="en-US" smtClean="0"/>
              <a:t>7/30/2025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F47981-F737-479C-9D11-164C67CB85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452845-8365-426C-99CE-B9832EAEDE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E3D1E-0E25-45E2-BB15-368985AE15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25274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1.png"/><Relationship Id="rId4" Type="http://schemas.openxmlformats.org/officeDocument/2006/relationships/image" Target="../media/image4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0.png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Box 2">
            <a:extLst>
              <a:ext uri="{FF2B5EF4-FFF2-40B4-BE49-F238E27FC236}">
                <a16:creationId xmlns:a16="http://schemas.microsoft.com/office/drawing/2014/main" id="{E1ACAE1B-1911-4580-B9C8-379AE2ACA4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7320" y="210185"/>
            <a:ext cx="3667760" cy="14564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Syrian Arab Republic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HIAST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Mechatronics Engineering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D0EDA95-C4BC-470E-B9EF-76B29A21E739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28591" y="113849"/>
            <a:ext cx="1863409" cy="1649095"/>
          </a:xfrm>
          <a:prstGeom prst="rect">
            <a:avLst/>
          </a:prstGeom>
          <a:noFill/>
          <a:ln>
            <a:noFill/>
          </a:ln>
        </p:spPr>
      </p:pic>
      <p:pic>
        <p:nvPicPr>
          <p:cNvPr id="7" name="Picture 6" descr="Software for Autonomous Vehicle &amp; Self Driving Cars | RTI">
            <a:extLst>
              <a:ext uri="{FF2B5EF4-FFF2-40B4-BE49-F238E27FC236}">
                <a16:creationId xmlns:a16="http://schemas.microsoft.com/office/drawing/2014/main" id="{928A4D6C-DAE3-4CEA-B881-56E212A0918A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0" y="2333015"/>
            <a:ext cx="6762750" cy="4508500"/>
          </a:xfrm>
          <a:prstGeom prst="rect">
            <a:avLst/>
          </a:prstGeom>
        </p:spPr>
      </p:pic>
      <p:sp>
        <p:nvSpPr>
          <p:cNvPr id="10" name="Text Box 2">
            <a:extLst>
              <a:ext uri="{FF2B5EF4-FFF2-40B4-BE49-F238E27FC236}">
                <a16:creationId xmlns:a16="http://schemas.microsoft.com/office/drawing/2014/main" id="{215F2084-FD3A-47F7-81D3-F4FB267AB6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40084" y="2486634"/>
            <a:ext cx="4770915" cy="29235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rot="0" vert="horz" wrap="square" lIns="91440" tIns="45720" rIns="91440" bIns="45720" anchor="t" anchorCtr="0">
            <a:no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Student: Ahmad Ali</a:t>
            </a:r>
            <a:r>
              <a:rPr lang="ar-SY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Supervised by: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Dr.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Omar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Hamdoun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Eng</a:t>
            </a: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Marah Hasan.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Msc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Nadeem 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Alrobaaie</a:t>
            </a:r>
            <a:endParaRPr lang="en-US" sz="28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2800" cap="all" dirty="0">
                <a:solidFill>
                  <a:srgbClr val="595959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Arial" panose="020B0604020202020204" pitchFamily="34" charset="0"/>
              </a:rPr>
              <a:t>     </a:t>
            </a:r>
            <a:endParaRPr lang="en-US" sz="2000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</a:pPr>
            <a:r>
              <a:rPr lang="en-US" sz="28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 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1D0400A-2B9B-4EF3-B1BC-73191013F453}"/>
              </a:ext>
            </a:extLst>
          </p:cNvPr>
          <p:cNvSpPr/>
          <p:nvPr/>
        </p:nvSpPr>
        <p:spPr>
          <a:xfrm>
            <a:off x="3815080" y="1347445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4800" i="1" dirty="0">
                <a:solidFill>
                  <a:srgbClr val="262626"/>
                </a:solidFill>
                <a:latin typeface="Times New Roman" panose="02020603050405020304" pitchFamily="18" charset="0"/>
                <a:ea typeface="Times New Roman" panose="02020603050405020304" pitchFamily="18" charset="0"/>
                <a:cs typeface="Arial" panose="020B0604020202020204" pitchFamily="34" charset="0"/>
              </a:rPr>
              <a:t>Self-driving cars system</a:t>
            </a:r>
            <a:r>
              <a:rPr lang="en-US" sz="2800" dirty="0">
                <a:solidFill>
                  <a:srgbClr val="40404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    </a:t>
            </a:r>
            <a:endParaRPr lang="en-US" sz="20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</p:spTree>
    <p:extLst>
      <p:ext uri="{BB962C8B-B14F-4D97-AF65-F5344CB8AC3E}">
        <p14:creationId xmlns:p14="http://schemas.microsoft.com/office/powerpoint/2010/main" val="7328226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7" name="Group 36">
            <a:extLst>
              <a:ext uri="{FF2B5EF4-FFF2-40B4-BE49-F238E27FC236}">
                <a16:creationId xmlns:a16="http://schemas.microsoft.com/office/drawing/2014/main" id="{B2D2E9E4-C47B-4D36-8122-CAC8F12FBC57}"/>
              </a:ext>
            </a:extLst>
          </p:cNvPr>
          <p:cNvGrpSpPr/>
          <p:nvPr/>
        </p:nvGrpSpPr>
        <p:grpSpPr>
          <a:xfrm>
            <a:off x="-25093075" y="5901396"/>
            <a:ext cx="45780961" cy="956604"/>
            <a:chOff x="-60960" y="5901396"/>
            <a:chExt cx="45780961" cy="9566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E0722-02AB-4813-BAFA-8A270CFF7CB1}"/>
                </a:ext>
              </a:extLst>
            </p:cNvPr>
            <p:cNvSpPr/>
            <p:nvPr/>
          </p:nvSpPr>
          <p:spPr>
            <a:xfrm>
              <a:off x="1" y="5901396"/>
              <a:ext cx="45720000" cy="95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75FA8D-DE27-4A94-B6CF-21FC75FB758C}"/>
                </a:ext>
              </a:extLst>
            </p:cNvPr>
            <p:cNvSpPr/>
            <p:nvPr/>
          </p:nvSpPr>
          <p:spPr>
            <a:xfrm>
              <a:off x="-42205" y="6625886"/>
              <a:ext cx="45720000" cy="1547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DC3085-C1E2-4958-9677-0FB3DB038938}"/>
                </a:ext>
              </a:extLst>
            </p:cNvPr>
            <p:cNvSpPr/>
            <p:nvPr/>
          </p:nvSpPr>
          <p:spPr>
            <a:xfrm>
              <a:off x="-60960" y="5947585"/>
              <a:ext cx="45720000" cy="77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0F82F5A4-1F15-4C34-BA20-95D1F419DF93}"/>
                </a:ext>
              </a:extLst>
            </p:cNvPr>
            <p:cNvSpPr/>
            <p:nvPr/>
          </p:nvSpPr>
          <p:spPr>
            <a:xfrm>
              <a:off x="161779" y="6290254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9F254D2B-E90A-4B4E-B70F-8364BD556D9A}"/>
                </a:ext>
              </a:extLst>
            </p:cNvPr>
            <p:cNvSpPr/>
            <p:nvPr/>
          </p:nvSpPr>
          <p:spPr>
            <a:xfrm>
              <a:off x="2691619" y="6290253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BC571CF4-9006-4122-BD0A-C47E3F51D41D}"/>
                </a:ext>
              </a:extLst>
            </p:cNvPr>
            <p:cNvSpPr/>
            <p:nvPr/>
          </p:nvSpPr>
          <p:spPr>
            <a:xfrm>
              <a:off x="5221459" y="628574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A003F51B-5887-49DE-9670-7A7F39E670D6}"/>
                </a:ext>
              </a:extLst>
            </p:cNvPr>
            <p:cNvSpPr/>
            <p:nvPr/>
          </p:nvSpPr>
          <p:spPr>
            <a:xfrm>
              <a:off x="7751299" y="629476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E7A886F8-EBE1-4DE0-A08C-424040C2668B}"/>
                </a:ext>
              </a:extLst>
            </p:cNvPr>
            <p:cNvSpPr/>
            <p:nvPr/>
          </p:nvSpPr>
          <p:spPr>
            <a:xfrm>
              <a:off x="10281139" y="62847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52403A62-3FAC-431E-A9AE-E9D0FF4A009F}"/>
                </a:ext>
              </a:extLst>
            </p:cNvPr>
            <p:cNvSpPr/>
            <p:nvPr/>
          </p:nvSpPr>
          <p:spPr>
            <a:xfrm>
              <a:off x="12665613" y="6293537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D86C221-FF8B-4537-983B-20B144BCA4F0}"/>
                </a:ext>
              </a:extLst>
            </p:cNvPr>
            <p:cNvSpPr/>
            <p:nvPr/>
          </p:nvSpPr>
          <p:spPr>
            <a:xfrm>
              <a:off x="15195453" y="629353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92B3A4C6-0068-44FD-AA0B-D54CB8BA8341}"/>
                </a:ext>
              </a:extLst>
            </p:cNvPr>
            <p:cNvSpPr/>
            <p:nvPr/>
          </p:nvSpPr>
          <p:spPr>
            <a:xfrm>
              <a:off x="17725293" y="628902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B2E4DE71-7442-49AE-B1BF-87B5E2A8D0AC}"/>
                </a:ext>
              </a:extLst>
            </p:cNvPr>
            <p:cNvSpPr/>
            <p:nvPr/>
          </p:nvSpPr>
          <p:spPr>
            <a:xfrm>
              <a:off x="2025513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F59AD9DF-EE46-4669-82CA-5E33D37C196E}"/>
                </a:ext>
              </a:extLst>
            </p:cNvPr>
            <p:cNvSpPr/>
            <p:nvPr/>
          </p:nvSpPr>
          <p:spPr>
            <a:xfrm>
              <a:off x="22784973" y="628803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EC0EAD6E-6340-4782-8047-3AF31D0A8876}"/>
                </a:ext>
              </a:extLst>
            </p:cNvPr>
            <p:cNvSpPr/>
            <p:nvPr/>
          </p:nvSpPr>
          <p:spPr>
            <a:xfrm>
              <a:off x="25314813" y="629805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03D9F4C-0B21-4D14-B11A-85B8A581047F}"/>
                </a:ext>
              </a:extLst>
            </p:cNvPr>
            <p:cNvSpPr/>
            <p:nvPr/>
          </p:nvSpPr>
          <p:spPr>
            <a:xfrm>
              <a:off x="2784465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6619312-E597-4E2A-B39E-3C0C71B77D70}"/>
                </a:ext>
              </a:extLst>
            </p:cNvPr>
            <p:cNvSpPr/>
            <p:nvPr/>
          </p:nvSpPr>
          <p:spPr>
            <a:xfrm>
              <a:off x="30374493" y="6293538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D3185E42-DCF0-4E9C-9445-B5A8F8F60194}"/>
                </a:ext>
              </a:extLst>
            </p:cNvPr>
            <p:cNvSpPr/>
            <p:nvPr/>
          </p:nvSpPr>
          <p:spPr>
            <a:xfrm>
              <a:off x="32904333" y="630256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667C061D-7B5E-428B-AC4F-3A8E24A9B089}"/>
                </a:ext>
              </a:extLst>
            </p:cNvPr>
            <p:cNvSpPr/>
            <p:nvPr/>
          </p:nvSpPr>
          <p:spPr>
            <a:xfrm>
              <a:off x="3543417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EF07B771-0911-46F7-A8F4-DCB9F042E737}"/>
                </a:ext>
              </a:extLst>
            </p:cNvPr>
            <p:cNvSpPr/>
            <p:nvPr/>
          </p:nvSpPr>
          <p:spPr>
            <a:xfrm>
              <a:off x="3796401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1ED2669-5962-4E62-8F84-F1800E42F563}"/>
                </a:ext>
              </a:extLst>
            </p:cNvPr>
            <p:cNvSpPr/>
            <p:nvPr/>
          </p:nvSpPr>
          <p:spPr>
            <a:xfrm>
              <a:off x="40493853" y="629593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58CFF95-3AB6-4BDD-A856-9111A51E1446}"/>
                </a:ext>
              </a:extLst>
            </p:cNvPr>
            <p:cNvSpPr/>
            <p:nvPr/>
          </p:nvSpPr>
          <p:spPr>
            <a:xfrm>
              <a:off x="43106927" y="630232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CF8376-79D3-4FE7-A33B-7C94105521A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5"/>
          <a:stretch/>
        </p:blipFill>
        <p:spPr>
          <a:xfrm>
            <a:off x="1877400" y="5104190"/>
            <a:ext cx="3484171" cy="1389813"/>
          </a:xfrm>
          <a:prstGeom prst="rect">
            <a:avLst/>
          </a:prstGeom>
        </p:spPr>
      </p:pic>
      <p:pic>
        <p:nvPicPr>
          <p:cNvPr id="38" name="Graphic 37" descr="Sign">
            <a:extLst>
              <a:ext uri="{FF2B5EF4-FFF2-40B4-BE49-F238E27FC236}">
                <a16:creationId xmlns:a16="http://schemas.microsoft.com/office/drawing/2014/main" id="{14F30588-D5D5-4AEE-B6D1-C7FCF87B8E7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8260965" y="4382082"/>
            <a:ext cx="1674056" cy="1674056"/>
          </a:xfrm>
          <a:prstGeom prst="rect">
            <a:avLst/>
          </a:prstGeom>
        </p:spPr>
      </p:pic>
      <p:pic>
        <p:nvPicPr>
          <p:cNvPr id="39" name="Graphic 38" descr="Sign">
            <a:extLst>
              <a:ext uri="{FF2B5EF4-FFF2-40B4-BE49-F238E27FC236}">
                <a16:creationId xmlns:a16="http://schemas.microsoft.com/office/drawing/2014/main" id="{3D5C9745-ABCC-4215-84C9-F08E912FD6D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985867" y="4407061"/>
            <a:ext cx="1674056" cy="1674056"/>
          </a:xfrm>
          <a:prstGeom prst="rect">
            <a:avLst/>
          </a:prstGeom>
        </p:spPr>
      </p:pic>
      <p:sp>
        <p:nvSpPr>
          <p:cNvPr id="40" name="Rectangle 39">
            <a:extLst>
              <a:ext uri="{FF2B5EF4-FFF2-40B4-BE49-F238E27FC236}">
                <a16:creationId xmlns:a16="http://schemas.microsoft.com/office/drawing/2014/main" id="{4C314D7E-32E0-4B50-B105-8491933D1E52}"/>
              </a:ext>
            </a:extLst>
          </p:cNvPr>
          <p:cNvSpPr/>
          <p:nvPr/>
        </p:nvSpPr>
        <p:spPr>
          <a:xfrm>
            <a:off x="11379489" y="4817914"/>
            <a:ext cx="864381" cy="499867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End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BE6EB7A-AF38-4D91-B637-D75715C3C52E}"/>
              </a:ext>
            </a:extLst>
          </p:cNvPr>
          <p:cNvSpPr txBox="1"/>
          <p:nvPr/>
        </p:nvSpPr>
        <p:spPr>
          <a:xfrm>
            <a:off x="2748012" y="2467623"/>
            <a:ext cx="669597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latin typeface="Algerian" panose="04020705040A02060702" pitchFamily="82" charset="0"/>
              </a:rPr>
              <a:t>THANKS FOR LISTENING</a:t>
            </a: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A64290A2-13F3-44B7-AF84-8F3EA03DA06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15913" y="4734745"/>
            <a:ext cx="685312" cy="6976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26478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CDEA519C-7E66-4DAC-A905-513C6511D04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5185"/>
          <a:stretch/>
        </p:blipFill>
        <p:spPr>
          <a:xfrm>
            <a:off x="1" y="0"/>
            <a:ext cx="12191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7525113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rush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gn">
            <a:extLst>
              <a:ext uri="{FF2B5EF4-FFF2-40B4-BE49-F238E27FC236}">
                <a16:creationId xmlns:a16="http://schemas.microsoft.com/office/drawing/2014/main" id="{C9DBC227-D842-4F1A-B55D-14AFD9E6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1624" y="4396789"/>
            <a:ext cx="1674056" cy="16740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2D2E9E4-C47B-4D36-8122-CAC8F12FBC57}"/>
              </a:ext>
            </a:extLst>
          </p:cNvPr>
          <p:cNvGrpSpPr/>
          <p:nvPr/>
        </p:nvGrpSpPr>
        <p:grpSpPr>
          <a:xfrm>
            <a:off x="-60960" y="5901396"/>
            <a:ext cx="45780961" cy="956604"/>
            <a:chOff x="-60960" y="5901396"/>
            <a:chExt cx="45780961" cy="9566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E0722-02AB-4813-BAFA-8A270CFF7CB1}"/>
                </a:ext>
              </a:extLst>
            </p:cNvPr>
            <p:cNvSpPr/>
            <p:nvPr/>
          </p:nvSpPr>
          <p:spPr>
            <a:xfrm>
              <a:off x="1" y="5901396"/>
              <a:ext cx="45720000" cy="95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75FA8D-DE27-4A94-B6CF-21FC75FB758C}"/>
                </a:ext>
              </a:extLst>
            </p:cNvPr>
            <p:cNvSpPr/>
            <p:nvPr/>
          </p:nvSpPr>
          <p:spPr>
            <a:xfrm>
              <a:off x="-42205" y="6625886"/>
              <a:ext cx="45720000" cy="1547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DC3085-C1E2-4958-9677-0FB3DB038938}"/>
                </a:ext>
              </a:extLst>
            </p:cNvPr>
            <p:cNvSpPr/>
            <p:nvPr/>
          </p:nvSpPr>
          <p:spPr>
            <a:xfrm>
              <a:off x="-60960" y="5947585"/>
              <a:ext cx="45720000" cy="77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0F82F5A4-1F15-4C34-BA20-95D1F419DF93}"/>
                </a:ext>
              </a:extLst>
            </p:cNvPr>
            <p:cNvSpPr/>
            <p:nvPr/>
          </p:nvSpPr>
          <p:spPr>
            <a:xfrm>
              <a:off x="161779" y="6290254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9F254D2B-E90A-4B4E-B70F-8364BD556D9A}"/>
                </a:ext>
              </a:extLst>
            </p:cNvPr>
            <p:cNvSpPr/>
            <p:nvPr/>
          </p:nvSpPr>
          <p:spPr>
            <a:xfrm>
              <a:off x="2691619" y="6290253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BC571CF4-9006-4122-BD0A-C47E3F51D41D}"/>
                </a:ext>
              </a:extLst>
            </p:cNvPr>
            <p:cNvSpPr/>
            <p:nvPr/>
          </p:nvSpPr>
          <p:spPr>
            <a:xfrm>
              <a:off x="5221459" y="628574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A003F51B-5887-49DE-9670-7A7F39E670D6}"/>
                </a:ext>
              </a:extLst>
            </p:cNvPr>
            <p:cNvSpPr/>
            <p:nvPr/>
          </p:nvSpPr>
          <p:spPr>
            <a:xfrm>
              <a:off x="7751299" y="629476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E7A886F8-EBE1-4DE0-A08C-424040C2668B}"/>
                </a:ext>
              </a:extLst>
            </p:cNvPr>
            <p:cNvSpPr/>
            <p:nvPr/>
          </p:nvSpPr>
          <p:spPr>
            <a:xfrm>
              <a:off x="10281139" y="62847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52403A62-3FAC-431E-A9AE-E9D0FF4A009F}"/>
                </a:ext>
              </a:extLst>
            </p:cNvPr>
            <p:cNvSpPr/>
            <p:nvPr/>
          </p:nvSpPr>
          <p:spPr>
            <a:xfrm>
              <a:off x="12665613" y="6293537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D86C221-FF8B-4537-983B-20B144BCA4F0}"/>
                </a:ext>
              </a:extLst>
            </p:cNvPr>
            <p:cNvSpPr/>
            <p:nvPr/>
          </p:nvSpPr>
          <p:spPr>
            <a:xfrm>
              <a:off x="15195453" y="629353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92B3A4C6-0068-44FD-AA0B-D54CB8BA8341}"/>
                </a:ext>
              </a:extLst>
            </p:cNvPr>
            <p:cNvSpPr/>
            <p:nvPr/>
          </p:nvSpPr>
          <p:spPr>
            <a:xfrm>
              <a:off x="17725293" y="628902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B2E4DE71-7442-49AE-B1BF-87B5E2A8D0AC}"/>
                </a:ext>
              </a:extLst>
            </p:cNvPr>
            <p:cNvSpPr/>
            <p:nvPr/>
          </p:nvSpPr>
          <p:spPr>
            <a:xfrm>
              <a:off x="2025513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F59AD9DF-EE46-4669-82CA-5E33D37C196E}"/>
                </a:ext>
              </a:extLst>
            </p:cNvPr>
            <p:cNvSpPr/>
            <p:nvPr/>
          </p:nvSpPr>
          <p:spPr>
            <a:xfrm>
              <a:off x="22784973" y="628803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EC0EAD6E-6340-4782-8047-3AF31D0A8876}"/>
                </a:ext>
              </a:extLst>
            </p:cNvPr>
            <p:cNvSpPr/>
            <p:nvPr/>
          </p:nvSpPr>
          <p:spPr>
            <a:xfrm>
              <a:off x="25314813" y="629805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03D9F4C-0B21-4D14-B11A-85B8A581047F}"/>
                </a:ext>
              </a:extLst>
            </p:cNvPr>
            <p:cNvSpPr/>
            <p:nvPr/>
          </p:nvSpPr>
          <p:spPr>
            <a:xfrm>
              <a:off x="2784465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6619312-E597-4E2A-B39E-3C0C71B77D70}"/>
                </a:ext>
              </a:extLst>
            </p:cNvPr>
            <p:cNvSpPr/>
            <p:nvPr/>
          </p:nvSpPr>
          <p:spPr>
            <a:xfrm>
              <a:off x="30374493" y="6293538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D3185E42-DCF0-4E9C-9445-B5A8F8F60194}"/>
                </a:ext>
              </a:extLst>
            </p:cNvPr>
            <p:cNvSpPr/>
            <p:nvPr/>
          </p:nvSpPr>
          <p:spPr>
            <a:xfrm>
              <a:off x="32904333" y="630256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667C061D-7B5E-428B-AC4F-3A8E24A9B089}"/>
                </a:ext>
              </a:extLst>
            </p:cNvPr>
            <p:cNvSpPr/>
            <p:nvPr/>
          </p:nvSpPr>
          <p:spPr>
            <a:xfrm>
              <a:off x="3543417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EF07B771-0911-46F7-A8F4-DCB9F042E737}"/>
                </a:ext>
              </a:extLst>
            </p:cNvPr>
            <p:cNvSpPr/>
            <p:nvPr/>
          </p:nvSpPr>
          <p:spPr>
            <a:xfrm>
              <a:off x="3796401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1ED2669-5962-4E62-8F84-F1800E42F563}"/>
                </a:ext>
              </a:extLst>
            </p:cNvPr>
            <p:cNvSpPr/>
            <p:nvPr/>
          </p:nvSpPr>
          <p:spPr>
            <a:xfrm>
              <a:off x="40493853" y="629593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58CFF95-3AB6-4BDD-A856-9111A51E1446}"/>
                </a:ext>
              </a:extLst>
            </p:cNvPr>
            <p:cNvSpPr/>
            <p:nvPr/>
          </p:nvSpPr>
          <p:spPr>
            <a:xfrm>
              <a:off x="43106927" y="630232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CF8376-79D3-4FE7-A33B-7C94105521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5"/>
          <a:stretch/>
        </p:blipFill>
        <p:spPr>
          <a:xfrm>
            <a:off x="-600916" y="5104190"/>
            <a:ext cx="3484171" cy="13898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A8DB73E-642A-4F55-A067-73C38A52C7CE}"/>
              </a:ext>
            </a:extLst>
          </p:cNvPr>
          <p:cNvSpPr/>
          <p:nvPr/>
        </p:nvSpPr>
        <p:spPr>
          <a:xfrm>
            <a:off x="161779" y="4800600"/>
            <a:ext cx="864381" cy="4998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950FF049-DAD7-4C1A-8327-F309B32B0099}"/>
              </a:ext>
            </a:extLst>
          </p:cNvPr>
          <p:cNvSpPr/>
          <p:nvPr/>
        </p:nvSpPr>
        <p:spPr>
          <a:xfrm>
            <a:off x="5354637" y="2835696"/>
            <a:ext cx="1154483" cy="59330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Bef>
                <a:spcPts val="1200"/>
              </a:spcBef>
            </a:pPr>
            <a:r>
              <a:rPr lang="ar-SY" sz="3200" b="1" kern="0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المقدمة</a:t>
            </a:r>
            <a:endParaRPr lang="en-US" sz="3200" b="1" kern="0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53E3D7-D309-4539-BC38-B7CF92711A7D}"/>
              </a:ext>
            </a:extLst>
          </p:cNvPr>
          <p:cNvSpPr txBox="1"/>
          <p:nvPr/>
        </p:nvSpPr>
        <p:spPr>
          <a:xfrm>
            <a:off x="787400" y="5855132"/>
            <a:ext cx="79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25168027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gn">
            <a:extLst>
              <a:ext uri="{FF2B5EF4-FFF2-40B4-BE49-F238E27FC236}">
                <a16:creationId xmlns:a16="http://schemas.microsoft.com/office/drawing/2014/main" id="{C9DBC227-D842-4F1A-B55D-14AFD9E6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1624" y="4396789"/>
            <a:ext cx="1674056" cy="16740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2D2E9E4-C47B-4D36-8122-CAC8F12FBC57}"/>
              </a:ext>
            </a:extLst>
          </p:cNvPr>
          <p:cNvGrpSpPr/>
          <p:nvPr/>
        </p:nvGrpSpPr>
        <p:grpSpPr>
          <a:xfrm>
            <a:off x="-60960" y="5901396"/>
            <a:ext cx="45780961" cy="956604"/>
            <a:chOff x="-60960" y="5901396"/>
            <a:chExt cx="45780961" cy="9566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E0722-02AB-4813-BAFA-8A270CFF7CB1}"/>
                </a:ext>
              </a:extLst>
            </p:cNvPr>
            <p:cNvSpPr/>
            <p:nvPr/>
          </p:nvSpPr>
          <p:spPr>
            <a:xfrm>
              <a:off x="1" y="5901396"/>
              <a:ext cx="45720000" cy="95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75FA8D-DE27-4A94-B6CF-21FC75FB758C}"/>
                </a:ext>
              </a:extLst>
            </p:cNvPr>
            <p:cNvSpPr/>
            <p:nvPr/>
          </p:nvSpPr>
          <p:spPr>
            <a:xfrm>
              <a:off x="-42205" y="6625886"/>
              <a:ext cx="45720000" cy="1547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DC3085-C1E2-4958-9677-0FB3DB038938}"/>
                </a:ext>
              </a:extLst>
            </p:cNvPr>
            <p:cNvSpPr/>
            <p:nvPr/>
          </p:nvSpPr>
          <p:spPr>
            <a:xfrm>
              <a:off x="-60960" y="5947585"/>
              <a:ext cx="45720000" cy="77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0F82F5A4-1F15-4C34-BA20-95D1F419DF93}"/>
                </a:ext>
              </a:extLst>
            </p:cNvPr>
            <p:cNvSpPr/>
            <p:nvPr/>
          </p:nvSpPr>
          <p:spPr>
            <a:xfrm>
              <a:off x="161779" y="6290254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9F254D2B-E90A-4B4E-B70F-8364BD556D9A}"/>
                </a:ext>
              </a:extLst>
            </p:cNvPr>
            <p:cNvSpPr/>
            <p:nvPr/>
          </p:nvSpPr>
          <p:spPr>
            <a:xfrm>
              <a:off x="2691619" y="6290253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BC571CF4-9006-4122-BD0A-C47E3F51D41D}"/>
                </a:ext>
              </a:extLst>
            </p:cNvPr>
            <p:cNvSpPr/>
            <p:nvPr/>
          </p:nvSpPr>
          <p:spPr>
            <a:xfrm>
              <a:off x="5221459" y="628574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A003F51B-5887-49DE-9670-7A7F39E670D6}"/>
                </a:ext>
              </a:extLst>
            </p:cNvPr>
            <p:cNvSpPr/>
            <p:nvPr/>
          </p:nvSpPr>
          <p:spPr>
            <a:xfrm>
              <a:off x="7751299" y="629476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E7A886F8-EBE1-4DE0-A08C-424040C2668B}"/>
                </a:ext>
              </a:extLst>
            </p:cNvPr>
            <p:cNvSpPr/>
            <p:nvPr/>
          </p:nvSpPr>
          <p:spPr>
            <a:xfrm>
              <a:off x="10281139" y="62847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52403A62-3FAC-431E-A9AE-E9D0FF4A009F}"/>
                </a:ext>
              </a:extLst>
            </p:cNvPr>
            <p:cNvSpPr/>
            <p:nvPr/>
          </p:nvSpPr>
          <p:spPr>
            <a:xfrm>
              <a:off x="12665613" y="6293537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D86C221-FF8B-4537-983B-20B144BCA4F0}"/>
                </a:ext>
              </a:extLst>
            </p:cNvPr>
            <p:cNvSpPr/>
            <p:nvPr/>
          </p:nvSpPr>
          <p:spPr>
            <a:xfrm>
              <a:off x="15195453" y="629353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92B3A4C6-0068-44FD-AA0B-D54CB8BA8341}"/>
                </a:ext>
              </a:extLst>
            </p:cNvPr>
            <p:cNvSpPr/>
            <p:nvPr/>
          </p:nvSpPr>
          <p:spPr>
            <a:xfrm>
              <a:off x="17725293" y="628902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B2E4DE71-7442-49AE-B1BF-87B5E2A8D0AC}"/>
                </a:ext>
              </a:extLst>
            </p:cNvPr>
            <p:cNvSpPr/>
            <p:nvPr/>
          </p:nvSpPr>
          <p:spPr>
            <a:xfrm>
              <a:off x="2025513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F59AD9DF-EE46-4669-82CA-5E33D37C196E}"/>
                </a:ext>
              </a:extLst>
            </p:cNvPr>
            <p:cNvSpPr/>
            <p:nvPr/>
          </p:nvSpPr>
          <p:spPr>
            <a:xfrm>
              <a:off x="22784973" y="628803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EC0EAD6E-6340-4782-8047-3AF31D0A8876}"/>
                </a:ext>
              </a:extLst>
            </p:cNvPr>
            <p:cNvSpPr/>
            <p:nvPr/>
          </p:nvSpPr>
          <p:spPr>
            <a:xfrm>
              <a:off x="25314813" y="629805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03D9F4C-0B21-4D14-B11A-85B8A581047F}"/>
                </a:ext>
              </a:extLst>
            </p:cNvPr>
            <p:cNvSpPr/>
            <p:nvPr/>
          </p:nvSpPr>
          <p:spPr>
            <a:xfrm>
              <a:off x="2784465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6619312-E597-4E2A-B39E-3C0C71B77D70}"/>
                </a:ext>
              </a:extLst>
            </p:cNvPr>
            <p:cNvSpPr/>
            <p:nvPr/>
          </p:nvSpPr>
          <p:spPr>
            <a:xfrm>
              <a:off x="30374493" y="6293538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D3185E42-DCF0-4E9C-9445-B5A8F8F60194}"/>
                </a:ext>
              </a:extLst>
            </p:cNvPr>
            <p:cNvSpPr/>
            <p:nvPr/>
          </p:nvSpPr>
          <p:spPr>
            <a:xfrm>
              <a:off x="32904333" y="630256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667C061D-7B5E-428B-AC4F-3A8E24A9B089}"/>
                </a:ext>
              </a:extLst>
            </p:cNvPr>
            <p:cNvSpPr/>
            <p:nvPr/>
          </p:nvSpPr>
          <p:spPr>
            <a:xfrm>
              <a:off x="3543417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EF07B771-0911-46F7-A8F4-DCB9F042E737}"/>
                </a:ext>
              </a:extLst>
            </p:cNvPr>
            <p:cNvSpPr/>
            <p:nvPr/>
          </p:nvSpPr>
          <p:spPr>
            <a:xfrm>
              <a:off x="3796401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1ED2669-5962-4E62-8F84-F1800E42F563}"/>
                </a:ext>
              </a:extLst>
            </p:cNvPr>
            <p:cNvSpPr/>
            <p:nvPr/>
          </p:nvSpPr>
          <p:spPr>
            <a:xfrm>
              <a:off x="40493853" y="629593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58CFF95-3AB6-4BDD-A856-9111A51E1446}"/>
                </a:ext>
              </a:extLst>
            </p:cNvPr>
            <p:cNvSpPr/>
            <p:nvPr/>
          </p:nvSpPr>
          <p:spPr>
            <a:xfrm>
              <a:off x="43106927" y="630232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CF8376-79D3-4FE7-A33B-7C94105521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5"/>
          <a:stretch/>
        </p:blipFill>
        <p:spPr>
          <a:xfrm>
            <a:off x="1805848" y="5178676"/>
            <a:ext cx="3484171" cy="1389813"/>
          </a:xfrm>
          <a:prstGeom prst="rect">
            <a:avLst/>
          </a:prstGeom>
        </p:spPr>
      </p:pic>
      <p:sp>
        <p:nvSpPr>
          <p:cNvPr id="38" name="Rectangle 37">
            <a:extLst>
              <a:ext uri="{FF2B5EF4-FFF2-40B4-BE49-F238E27FC236}">
                <a16:creationId xmlns:a16="http://schemas.microsoft.com/office/drawing/2014/main" id="{ADD607F3-8627-475B-87BB-2EC52856FDB1}"/>
              </a:ext>
            </a:extLst>
          </p:cNvPr>
          <p:cNvSpPr/>
          <p:nvPr/>
        </p:nvSpPr>
        <p:spPr>
          <a:xfrm>
            <a:off x="161779" y="4800600"/>
            <a:ext cx="864381" cy="4998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BDC9987-A3B7-4571-A7AA-E710EC971FB9}"/>
              </a:ext>
            </a:extLst>
          </p:cNvPr>
          <p:cNvSpPr/>
          <p:nvPr/>
        </p:nvSpPr>
        <p:spPr>
          <a:xfrm>
            <a:off x="4904809" y="193474"/>
            <a:ext cx="238238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Y" sz="3200" b="1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الدراسة المرجعية</a:t>
            </a:r>
            <a:endParaRPr lang="en-US" sz="3200" dirty="0"/>
          </a:p>
        </p:txBody>
      </p:sp>
      <p:pic>
        <p:nvPicPr>
          <p:cNvPr id="40" name="Graphic 39" descr="Taxi">
            <a:extLst>
              <a:ext uri="{FF2B5EF4-FFF2-40B4-BE49-F238E27FC236}">
                <a16:creationId xmlns:a16="http://schemas.microsoft.com/office/drawing/2014/main" id="{2F95594A-0C50-4449-B951-7A605A1A46B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34526" y="1799944"/>
            <a:ext cx="514062" cy="514062"/>
          </a:xfrm>
          <a:prstGeom prst="rect">
            <a:avLst/>
          </a:prstGeom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32A09904-FF21-43CE-AF48-B9D347B20FAF}"/>
              </a:ext>
            </a:extLst>
          </p:cNvPr>
          <p:cNvSpPr txBox="1"/>
          <p:nvPr/>
        </p:nvSpPr>
        <p:spPr>
          <a:xfrm>
            <a:off x="3216422" y="5866892"/>
            <a:ext cx="79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  <p:pic>
        <p:nvPicPr>
          <p:cNvPr id="43" name="Graphic 42" descr="Taxi">
            <a:extLst>
              <a:ext uri="{FF2B5EF4-FFF2-40B4-BE49-F238E27FC236}">
                <a16:creationId xmlns:a16="http://schemas.microsoft.com/office/drawing/2014/main" id="{F49B820E-B3B8-4CE7-B42C-D1BB0801966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34526" y="2779695"/>
            <a:ext cx="514062" cy="514062"/>
          </a:xfrm>
          <a:prstGeom prst="rect">
            <a:avLst/>
          </a:prstGeom>
        </p:spPr>
      </p:pic>
      <p:pic>
        <p:nvPicPr>
          <p:cNvPr id="45" name="Graphic 44" descr="Taxi">
            <a:extLst>
              <a:ext uri="{FF2B5EF4-FFF2-40B4-BE49-F238E27FC236}">
                <a16:creationId xmlns:a16="http://schemas.microsoft.com/office/drawing/2014/main" id="{B209EBF5-FF5E-4B2E-997F-EDD0DC7DAAD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34526" y="3731249"/>
            <a:ext cx="514062" cy="514062"/>
          </a:xfrm>
          <a:prstGeom prst="rect">
            <a:avLst/>
          </a:prstGeom>
        </p:spPr>
      </p:pic>
      <p:sp>
        <p:nvSpPr>
          <p:cNvPr id="46" name="TextBox 45">
            <a:extLst>
              <a:ext uri="{FF2B5EF4-FFF2-40B4-BE49-F238E27FC236}">
                <a16:creationId xmlns:a16="http://schemas.microsoft.com/office/drawing/2014/main" id="{EEF07CA3-0513-4A3E-9DC6-1700B5162D68}"/>
              </a:ext>
            </a:extLst>
          </p:cNvPr>
          <p:cNvSpPr txBox="1"/>
          <p:nvPr/>
        </p:nvSpPr>
        <p:spPr>
          <a:xfrm>
            <a:off x="5515898" y="1867380"/>
            <a:ext cx="5048298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Y" sz="2400" b="1" i="0" u="none" strike="noStrike" dirty="0"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إطار عمل </a:t>
            </a:r>
            <a:r>
              <a:rPr lang="en-US" sz="2400" b="1" i="0" u="none" strike="noStrike" dirty="0"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OmniDrive </a:t>
            </a:r>
            <a:r>
              <a:rPr lang="ar-SY" sz="2400" b="1" i="0" u="none" strike="noStrike" dirty="0"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 للقيادة الذاتية</a:t>
            </a:r>
            <a:endParaRPr lang="en-US" sz="24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FF8F832B-E262-4A73-B90E-D27A709EEAD8}"/>
              </a:ext>
            </a:extLst>
          </p:cNvPr>
          <p:cNvSpPr txBox="1"/>
          <p:nvPr/>
        </p:nvSpPr>
        <p:spPr>
          <a:xfrm>
            <a:off x="3377381" y="2675987"/>
            <a:ext cx="7186815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Y" sz="2400" b="1" i="0" u="none" strike="noStrike" dirty="0"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تعزيز وكلاء القيادة الذاتية المعتمدة على النماذج اللغوية الكبيرة من خلال تجارب مجسدة واجتماعية </a:t>
            </a:r>
            <a:r>
              <a:rPr lang="en-US" sz="2400" b="1" i="0" u="none" strike="noStrike" dirty="0" err="1"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DriVLMe</a:t>
            </a:r>
            <a:endParaRPr lang="en-US" sz="2400" b="1" i="0" u="none" strike="noStrike" dirty="0">
              <a:effectLst/>
              <a:latin typeface="Traditional Arabic" panose="02020603050405020304" pitchFamily="18" charset="-78"/>
              <a:cs typeface="Traditional Arabic" panose="02020603050405020304" pitchFamily="18" charset="-78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34C3FB8-8E7C-4704-8BAA-A0455A05BD06}"/>
              </a:ext>
            </a:extLst>
          </p:cNvPr>
          <p:cNvSpPr txBox="1"/>
          <p:nvPr/>
        </p:nvSpPr>
        <p:spPr>
          <a:xfrm>
            <a:off x="3878826" y="3757448"/>
            <a:ext cx="668537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Y" sz="2400" b="1" i="0" u="none" strike="noStrike" dirty="0"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نموذج تتبع سيارة ذاتية القيادة شبيه بالإنسان باستخدام التعلم المعزز العميق</a:t>
            </a:r>
            <a:endParaRPr lang="en-US" sz="2400" dirty="0"/>
          </a:p>
        </p:txBody>
      </p:sp>
      <p:pic>
        <p:nvPicPr>
          <p:cNvPr id="49" name="Graphic 48" descr="Taxi">
            <a:extLst>
              <a:ext uri="{FF2B5EF4-FFF2-40B4-BE49-F238E27FC236}">
                <a16:creationId xmlns:a16="http://schemas.microsoft.com/office/drawing/2014/main" id="{41670A8A-20B7-4DE2-B56D-1F7948379F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734526" y="4680628"/>
            <a:ext cx="514062" cy="514062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267EFB87-BF47-4263-9504-617E7155C01B}"/>
              </a:ext>
            </a:extLst>
          </p:cNvPr>
          <p:cNvSpPr txBox="1"/>
          <p:nvPr/>
        </p:nvSpPr>
        <p:spPr>
          <a:xfrm>
            <a:off x="3878826" y="4705851"/>
            <a:ext cx="668537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rtl="1"/>
            <a:r>
              <a:rPr lang="ar-SY" sz="2400" b="1" i="0" u="none" strike="noStrike" dirty="0">
                <a:effectLst/>
                <a:latin typeface="Traditional Arabic" panose="02020603050405020304" pitchFamily="18" charset="-78"/>
                <a:cs typeface="Traditional Arabic" panose="02020603050405020304" pitchFamily="18" charset="-78"/>
              </a:rPr>
              <a:t>القيادة باستخدام النماذج اللغوية الكبيرة: دمج متجه مستوى الكائن في القيادة الذاتية القابلة للتفسير</a:t>
            </a:r>
          </a:p>
        </p:txBody>
      </p:sp>
    </p:spTree>
    <p:extLst>
      <p:ext uri="{BB962C8B-B14F-4D97-AF65-F5344CB8AC3E}">
        <p14:creationId xmlns:p14="http://schemas.microsoft.com/office/powerpoint/2010/main" val="28936837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gn">
            <a:extLst>
              <a:ext uri="{FF2B5EF4-FFF2-40B4-BE49-F238E27FC236}">
                <a16:creationId xmlns:a16="http://schemas.microsoft.com/office/drawing/2014/main" id="{C9DBC227-D842-4F1A-B55D-14AFD9E6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1624" y="4396789"/>
            <a:ext cx="1674056" cy="16740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2D2E9E4-C47B-4D36-8122-CAC8F12FBC57}"/>
              </a:ext>
            </a:extLst>
          </p:cNvPr>
          <p:cNvGrpSpPr/>
          <p:nvPr/>
        </p:nvGrpSpPr>
        <p:grpSpPr>
          <a:xfrm>
            <a:off x="-60960" y="5901396"/>
            <a:ext cx="45780961" cy="956604"/>
            <a:chOff x="-60960" y="5901396"/>
            <a:chExt cx="45780961" cy="9566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E0722-02AB-4813-BAFA-8A270CFF7CB1}"/>
                </a:ext>
              </a:extLst>
            </p:cNvPr>
            <p:cNvSpPr/>
            <p:nvPr/>
          </p:nvSpPr>
          <p:spPr>
            <a:xfrm>
              <a:off x="1" y="5901396"/>
              <a:ext cx="45720000" cy="95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75FA8D-DE27-4A94-B6CF-21FC75FB758C}"/>
                </a:ext>
              </a:extLst>
            </p:cNvPr>
            <p:cNvSpPr/>
            <p:nvPr/>
          </p:nvSpPr>
          <p:spPr>
            <a:xfrm>
              <a:off x="-42205" y="6625886"/>
              <a:ext cx="45720000" cy="1547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DC3085-C1E2-4958-9677-0FB3DB038938}"/>
                </a:ext>
              </a:extLst>
            </p:cNvPr>
            <p:cNvSpPr/>
            <p:nvPr/>
          </p:nvSpPr>
          <p:spPr>
            <a:xfrm>
              <a:off x="-60960" y="5947585"/>
              <a:ext cx="45720000" cy="77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0F82F5A4-1F15-4C34-BA20-95D1F419DF93}"/>
                </a:ext>
              </a:extLst>
            </p:cNvPr>
            <p:cNvSpPr/>
            <p:nvPr/>
          </p:nvSpPr>
          <p:spPr>
            <a:xfrm>
              <a:off x="161779" y="6290254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9F254D2B-E90A-4B4E-B70F-8364BD556D9A}"/>
                </a:ext>
              </a:extLst>
            </p:cNvPr>
            <p:cNvSpPr/>
            <p:nvPr/>
          </p:nvSpPr>
          <p:spPr>
            <a:xfrm>
              <a:off x="2691619" y="6290253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BC571CF4-9006-4122-BD0A-C47E3F51D41D}"/>
                </a:ext>
              </a:extLst>
            </p:cNvPr>
            <p:cNvSpPr/>
            <p:nvPr/>
          </p:nvSpPr>
          <p:spPr>
            <a:xfrm>
              <a:off x="5221459" y="628574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A003F51B-5887-49DE-9670-7A7F39E670D6}"/>
                </a:ext>
              </a:extLst>
            </p:cNvPr>
            <p:cNvSpPr/>
            <p:nvPr/>
          </p:nvSpPr>
          <p:spPr>
            <a:xfrm>
              <a:off x="7751299" y="629476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E7A886F8-EBE1-4DE0-A08C-424040C2668B}"/>
                </a:ext>
              </a:extLst>
            </p:cNvPr>
            <p:cNvSpPr/>
            <p:nvPr/>
          </p:nvSpPr>
          <p:spPr>
            <a:xfrm>
              <a:off x="10281139" y="62847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52403A62-3FAC-431E-A9AE-E9D0FF4A009F}"/>
                </a:ext>
              </a:extLst>
            </p:cNvPr>
            <p:cNvSpPr/>
            <p:nvPr/>
          </p:nvSpPr>
          <p:spPr>
            <a:xfrm>
              <a:off x="12665613" y="6293537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D86C221-FF8B-4537-983B-20B144BCA4F0}"/>
                </a:ext>
              </a:extLst>
            </p:cNvPr>
            <p:cNvSpPr/>
            <p:nvPr/>
          </p:nvSpPr>
          <p:spPr>
            <a:xfrm>
              <a:off x="15195453" y="629353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92B3A4C6-0068-44FD-AA0B-D54CB8BA8341}"/>
                </a:ext>
              </a:extLst>
            </p:cNvPr>
            <p:cNvSpPr/>
            <p:nvPr/>
          </p:nvSpPr>
          <p:spPr>
            <a:xfrm>
              <a:off x="17725293" y="628902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B2E4DE71-7442-49AE-B1BF-87B5E2A8D0AC}"/>
                </a:ext>
              </a:extLst>
            </p:cNvPr>
            <p:cNvSpPr/>
            <p:nvPr/>
          </p:nvSpPr>
          <p:spPr>
            <a:xfrm>
              <a:off x="2025513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F59AD9DF-EE46-4669-82CA-5E33D37C196E}"/>
                </a:ext>
              </a:extLst>
            </p:cNvPr>
            <p:cNvSpPr/>
            <p:nvPr/>
          </p:nvSpPr>
          <p:spPr>
            <a:xfrm>
              <a:off x="22784973" y="628803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EC0EAD6E-6340-4782-8047-3AF31D0A8876}"/>
                </a:ext>
              </a:extLst>
            </p:cNvPr>
            <p:cNvSpPr/>
            <p:nvPr/>
          </p:nvSpPr>
          <p:spPr>
            <a:xfrm>
              <a:off x="25314813" y="629805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03D9F4C-0B21-4D14-B11A-85B8A581047F}"/>
                </a:ext>
              </a:extLst>
            </p:cNvPr>
            <p:cNvSpPr/>
            <p:nvPr/>
          </p:nvSpPr>
          <p:spPr>
            <a:xfrm>
              <a:off x="2784465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6619312-E597-4E2A-B39E-3C0C71B77D70}"/>
                </a:ext>
              </a:extLst>
            </p:cNvPr>
            <p:cNvSpPr/>
            <p:nvPr/>
          </p:nvSpPr>
          <p:spPr>
            <a:xfrm>
              <a:off x="30374493" y="6293538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D3185E42-DCF0-4E9C-9445-B5A8F8F60194}"/>
                </a:ext>
              </a:extLst>
            </p:cNvPr>
            <p:cNvSpPr/>
            <p:nvPr/>
          </p:nvSpPr>
          <p:spPr>
            <a:xfrm>
              <a:off x="32904333" y="630256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667C061D-7B5E-428B-AC4F-3A8E24A9B089}"/>
                </a:ext>
              </a:extLst>
            </p:cNvPr>
            <p:cNvSpPr/>
            <p:nvPr/>
          </p:nvSpPr>
          <p:spPr>
            <a:xfrm>
              <a:off x="3543417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EF07B771-0911-46F7-A8F4-DCB9F042E737}"/>
                </a:ext>
              </a:extLst>
            </p:cNvPr>
            <p:cNvSpPr/>
            <p:nvPr/>
          </p:nvSpPr>
          <p:spPr>
            <a:xfrm>
              <a:off x="3796401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1ED2669-5962-4E62-8F84-F1800E42F563}"/>
                </a:ext>
              </a:extLst>
            </p:cNvPr>
            <p:cNvSpPr/>
            <p:nvPr/>
          </p:nvSpPr>
          <p:spPr>
            <a:xfrm>
              <a:off x="40493853" y="629593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58CFF95-3AB6-4BDD-A856-9111A51E1446}"/>
                </a:ext>
              </a:extLst>
            </p:cNvPr>
            <p:cNvSpPr/>
            <p:nvPr/>
          </p:nvSpPr>
          <p:spPr>
            <a:xfrm>
              <a:off x="43106927" y="630232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CF8376-79D3-4FE7-A33B-7C94105521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5"/>
          <a:stretch/>
        </p:blipFill>
        <p:spPr>
          <a:xfrm>
            <a:off x="4352084" y="5104190"/>
            <a:ext cx="3484171" cy="138981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D21FA1D-79E0-4D32-8F86-B90E472F9BAA}"/>
              </a:ext>
            </a:extLst>
          </p:cNvPr>
          <p:cNvSpPr/>
          <p:nvPr/>
        </p:nvSpPr>
        <p:spPr>
          <a:xfrm>
            <a:off x="174479" y="4800600"/>
            <a:ext cx="864381" cy="4998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8148F0-1E7E-4E68-B377-D6B8FFB08F96}"/>
              </a:ext>
            </a:extLst>
          </p:cNvPr>
          <p:cNvSpPr txBox="1"/>
          <p:nvPr/>
        </p:nvSpPr>
        <p:spPr>
          <a:xfrm>
            <a:off x="5794515" y="5840191"/>
            <a:ext cx="79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6CE4C5-4AFC-402F-A0DF-05F71C8A5B8E}"/>
              </a:ext>
            </a:extLst>
          </p:cNvPr>
          <p:cNvSpPr/>
          <p:nvPr/>
        </p:nvSpPr>
        <p:spPr>
          <a:xfrm>
            <a:off x="4811838" y="193474"/>
            <a:ext cx="2568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Y" sz="3200" b="1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المنهجية المقترحة</a:t>
            </a:r>
            <a:endParaRPr lang="en-US" sz="3200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0D00E12-987B-4F27-B8F1-FC72EEA01E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340715" y="1379178"/>
            <a:ext cx="5182323" cy="358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383072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gn">
            <a:extLst>
              <a:ext uri="{FF2B5EF4-FFF2-40B4-BE49-F238E27FC236}">
                <a16:creationId xmlns:a16="http://schemas.microsoft.com/office/drawing/2014/main" id="{C9DBC227-D842-4F1A-B55D-14AFD9E6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1624" y="4396789"/>
            <a:ext cx="1674056" cy="16740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2D2E9E4-C47B-4D36-8122-CAC8F12FBC57}"/>
              </a:ext>
            </a:extLst>
          </p:cNvPr>
          <p:cNvGrpSpPr/>
          <p:nvPr/>
        </p:nvGrpSpPr>
        <p:grpSpPr>
          <a:xfrm>
            <a:off x="-60960" y="5901396"/>
            <a:ext cx="45780961" cy="956604"/>
            <a:chOff x="-60960" y="5901396"/>
            <a:chExt cx="45780961" cy="9566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E0722-02AB-4813-BAFA-8A270CFF7CB1}"/>
                </a:ext>
              </a:extLst>
            </p:cNvPr>
            <p:cNvSpPr/>
            <p:nvPr/>
          </p:nvSpPr>
          <p:spPr>
            <a:xfrm>
              <a:off x="1" y="5901396"/>
              <a:ext cx="45720000" cy="95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75FA8D-DE27-4A94-B6CF-21FC75FB758C}"/>
                </a:ext>
              </a:extLst>
            </p:cNvPr>
            <p:cNvSpPr/>
            <p:nvPr/>
          </p:nvSpPr>
          <p:spPr>
            <a:xfrm>
              <a:off x="-42205" y="6625886"/>
              <a:ext cx="45720000" cy="1547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DC3085-C1E2-4958-9677-0FB3DB038938}"/>
                </a:ext>
              </a:extLst>
            </p:cNvPr>
            <p:cNvSpPr/>
            <p:nvPr/>
          </p:nvSpPr>
          <p:spPr>
            <a:xfrm>
              <a:off x="-60960" y="5947585"/>
              <a:ext cx="45720000" cy="77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0F82F5A4-1F15-4C34-BA20-95D1F419DF93}"/>
                </a:ext>
              </a:extLst>
            </p:cNvPr>
            <p:cNvSpPr/>
            <p:nvPr/>
          </p:nvSpPr>
          <p:spPr>
            <a:xfrm>
              <a:off x="161779" y="6290254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9F254D2B-E90A-4B4E-B70F-8364BD556D9A}"/>
                </a:ext>
              </a:extLst>
            </p:cNvPr>
            <p:cNvSpPr/>
            <p:nvPr/>
          </p:nvSpPr>
          <p:spPr>
            <a:xfrm>
              <a:off x="2691619" y="6290253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BC571CF4-9006-4122-BD0A-C47E3F51D41D}"/>
                </a:ext>
              </a:extLst>
            </p:cNvPr>
            <p:cNvSpPr/>
            <p:nvPr/>
          </p:nvSpPr>
          <p:spPr>
            <a:xfrm>
              <a:off x="5221459" y="628574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A003F51B-5887-49DE-9670-7A7F39E670D6}"/>
                </a:ext>
              </a:extLst>
            </p:cNvPr>
            <p:cNvSpPr/>
            <p:nvPr/>
          </p:nvSpPr>
          <p:spPr>
            <a:xfrm>
              <a:off x="7751299" y="629476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E7A886F8-EBE1-4DE0-A08C-424040C2668B}"/>
                </a:ext>
              </a:extLst>
            </p:cNvPr>
            <p:cNvSpPr/>
            <p:nvPr/>
          </p:nvSpPr>
          <p:spPr>
            <a:xfrm>
              <a:off x="10281139" y="62847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52403A62-3FAC-431E-A9AE-E9D0FF4A009F}"/>
                </a:ext>
              </a:extLst>
            </p:cNvPr>
            <p:cNvSpPr/>
            <p:nvPr/>
          </p:nvSpPr>
          <p:spPr>
            <a:xfrm>
              <a:off x="12665613" y="6293537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D86C221-FF8B-4537-983B-20B144BCA4F0}"/>
                </a:ext>
              </a:extLst>
            </p:cNvPr>
            <p:cNvSpPr/>
            <p:nvPr/>
          </p:nvSpPr>
          <p:spPr>
            <a:xfrm>
              <a:off x="15195453" y="629353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92B3A4C6-0068-44FD-AA0B-D54CB8BA8341}"/>
                </a:ext>
              </a:extLst>
            </p:cNvPr>
            <p:cNvSpPr/>
            <p:nvPr/>
          </p:nvSpPr>
          <p:spPr>
            <a:xfrm>
              <a:off x="17725293" y="628902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B2E4DE71-7442-49AE-B1BF-87B5E2A8D0AC}"/>
                </a:ext>
              </a:extLst>
            </p:cNvPr>
            <p:cNvSpPr/>
            <p:nvPr/>
          </p:nvSpPr>
          <p:spPr>
            <a:xfrm>
              <a:off x="2025513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F59AD9DF-EE46-4669-82CA-5E33D37C196E}"/>
                </a:ext>
              </a:extLst>
            </p:cNvPr>
            <p:cNvSpPr/>
            <p:nvPr/>
          </p:nvSpPr>
          <p:spPr>
            <a:xfrm>
              <a:off x="22784973" y="628803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EC0EAD6E-6340-4782-8047-3AF31D0A8876}"/>
                </a:ext>
              </a:extLst>
            </p:cNvPr>
            <p:cNvSpPr/>
            <p:nvPr/>
          </p:nvSpPr>
          <p:spPr>
            <a:xfrm>
              <a:off x="25314813" y="629805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03D9F4C-0B21-4D14-B11A-85B8A581047F}"/>
                </a:ext>
              </a:extLst>
            </p:cNvPr>
            <p:cNvSpPr/>
            <p:nvPr/>
          </p:nvSpPr>
          <p:spPr>
            <a:xfrm>
              <a:off x="2784465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6619312-E597-4E2A-B39E-3C0C71B77D70}"/>
                </a:ext>
              </a:extLst>
            </p:cNvPr>
            <p:cNvSpPr/>
            <p:nvPr/>
          </p:nvSpPr>
          <p:spPr>
            <a:xfrm>
              <a:off x="30374493" y="6293538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D3185E42-DCF0-4E9C-9445-B5A8F8F60194}"/>
                </a:ext>
              </a:extLst>
            </p:cNvPr>
            <p:cNvSpPr/>
            <p:nvPr/>
          </p:nvSpPr>
          <p:spPr>
            <a:xfrm>
              <a:off x="32904333" y="630256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667C061D-7B5E-428B-AC4F-3A8E24A9B089}"/>
                </a:ext>
              </a:extLst>
            </p:cNvPr>
            <p:cNvSpPr/>
            <p:nvPr/>
          </p:nvSpPr>
          <p:spPr>
            <a:xfrm>
              <a:off x="3543417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EF07B771-0911-46F7-A8F4-DCB9F042E737}"/>
                </a:ext>
              </a:extLst>
            </p:cNvPr>
            <p:cNvSpPr/>
            <p:nvPr/>
          </p:nvSpPr>
          <p:spPr>
            <a:xfrm>
              <a:off x="3796401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1ED2669-5962-4E62-8F84-F1800E42F563}"/>
                </a:ext>
              </a:extLst>
            </p:cNvPr>
            <p:cNvSpPr/>
            <p:nvPr/>
          </p:nvSpPr>
          <p:spPr>
            <a:xfrm>
              <a:off x="40493853" y="629593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58CFF95-3AB6-4BDD-A856-9111A51E1446}"/>
                </a:ext>
              </a:extLst>
            </p:cNvPr>
            <p:cNvSpPr/>
            <p:nvPr/>
          </p:nvSpPr>
          <p:spPr>
            <a:xfrm>
              <a:off x="43106927" y="630232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CF8376-79D3-4FE7-A33B-7C94105521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5"/>
          <a:stretch/>
        </p:blipFill>
        <p:spPr>
          <a:xfrm>
            <a:off x="4352084" y="5104190"/>
            <a:ext cx="3484171" cy="138981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D21FA1D-79E0-4D32-8F86-B90E472F9BAA}"/>
              </a:ext>
            </a:extLst>
          </p:cNvPr>
          <p:cNvSpPr/>
          <p:nvPr/>
        </p:nvSpPr>
        <p:spPr>
          <a:xfrm>
            <a:off x="174479" y="4800600"/>
            <a:ext cx="864381" cy="4998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8148F0-1E7E-4E68-B377-D6B8FFB08F96}"/>
              </a:ext>
            </a:extLst>
          </p:cNvPr>
          <p:cNvSpPr txBox="1"/>
          <p:nvPr/>
        </p:nvSpPr>
        <p:spPr>
          <a:xfrm>
            <a:off x="5794515" y="5840191"/>
            <a:ext cx="79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6CE4C5-4AFC-402F-A0DF-05F71C8A5B8E}"/>
              </a:ext>
            </a:extLst>
          </p:cNvPr>
          <p:cNvSpPr/>
          <p:nvPr/>
        </p:nvSpPr>
        <p:spPr>
          <a:xfrm>
            <a:off x="4811838" y="193474"/>
            <a:ext cx="2568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Y" sz="3200" b="1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المنهجية المقترحة</a:t>
            </a:r>
            <a:endParaRPr lang="en-US" sz="32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EBB9F51-27D1-477E-BAC9-6045580AA2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255323" y="802597"/>
            <a:ext cx="5677692" cy="45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48724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gn">
            <a:extLst>
              <a:ext uri="{FF2B5EF4-FFF2-40B4-BE49-F238E27FC236}">
                <a16:creationId xmlns:a16="http://schemas.microsoft.com/office/drawing/2014/main" id="{C9DBC227-D842-4F1A-B55D-14AFD9E6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1624" y="4396789"/>
            <a:ext cx="1674056" cy="16740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2D2E9E4-C47B-4D36-8122-CAC8F12FBC57}"/>
              </a:ext>
            </a:extLst>
          </p:cNvPr>
          <p:cNvGrpSpPr/>
          <p:nvPr/>
        </p:nvGrpSpPr>
        <p:grpSpPr>
          <a:xfrm>
            <a:off x="-60960" y="5901396"/>
            <a:ext cx="45780961" cy="956604"/>
            <a:chOff x="-60960" y="5901396"/>
            <a:chExt cx="45780961" cy="9566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E0722-02AB-4813-BAFA-8A270CFF7CB1}"/>
                </a:ext>
              </a:extLst>
            </p:cNvPr>
            <p:cNvSpPr/>
            <p:nvPr/>
          </p:nvSpPr>
          <p:spPr>
            <a:xfrm>
              <a:off x="1" y="5901396"/>
              <a:ext cx="45720000" cy="95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75FA8D-DE27-4A94-B6CF-21FC75FB758C}"/>
                </a:ext>
              </a:extLst>
            </p:cNvPr>
            <p:cNvSpPr/>
            <p:nvPr/>
          </p:nvSpPr>
          <p:spPr>
            <a:xfrm>
              <a:off x="-42205" y="6625886"/>
              <a:ext cx="45720000" cy="1547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DC3085-C1E2-4958-9677-0FB3DB038938}"/>
                </a:ext>
              </a:extLst>
            </p:cNvPr>
            <p:cNvSpPr/>
            <p:nvPr/>
          </p:nvSpPr>
          <p:spPr>
            <a:xfrm>
              <a:off x="-60960" y="5947585"/>
              <a:ext cx="45720000" cy="77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0F82F5A4-1F15-4C34-BA20-95D1F419DF93}"/>
                </a:ext>
              </a:extLst>
            </p:cNvPr>
            <p:cNvSpPr/>
            <p:nvPr/>
          </p:nvSpPr>
          <p:spPr>
            <a:xfrm>
              <a:off x="161779" y="6290254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9F254D2B-E90A-4B4E-B70F-8364BD556D9A}"/>
                </a:ext>
              </a:extLst>
            </p:cNvPr>
            <p:cNvSpPr/>
            <p:nvPr/>
          </p:nvSpPr>
          <p:spPr>
            <a:xfrm>
              <a:off x="2691619" y="6290253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BC571CF4-9006-4122-BD0A-C47E3F51D41D}"/>
                </a:ext>
              </a:extLst>
            </p:cNvPr>
            <p:cNvSpPr/>
            <p:nvPr/>
          </p:nvSpPr>
          <p:spPr>
            <a:xfrm>
              <a:off x="5221459" y="628574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A003F51B-5887-49DE-9670-7A7F39E670D6}"/>
                </a:ext>
              </a:extLst>
            </p:cNvPr>
            <p:cNvSpPr/>
            <p:nvPr/>
          </p:nvSpPr>
          <p:spPr>
            <a:xfrm>
              <a:off x="7751299" y="629476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E7A886F8-EBE1-4DE0-A08C-424040C2668B}"/>
                </a:ext>
              </a:extLst>
            </p:cNvPr>
            <p:cNvSpPr/>
            <p:nvPr/>
          </p:nvSpPr>
          <p:spPr>
            <a:xfrm>
              <a:off x="10281139" y="62847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52403A62-3FAC-431E-A9AE-E9D0FF4A009F}"/>
                </a:ext>
              </a:extLst>
            </p:cNvPr>
            <p:cNvSpPr/>
            <p:nvPr/>
          </p:nvSpPr>
          <p:spPr>
            <a:xfrm>
              <a:off x="12665613" y="6293537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D86C221-FF8B-4537-983B-20B144BCA4F0}"/>
                </a:ext>
              </a:extLst>
            </p:cNvPr>
            <p:cNvSpPr/>
            <p:nvPr/>
          </p:nvSpPr>
          <p:spPr>
            <a:xfrm>
              <a:off x="15195453" y="629353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92B3A4C6-0068-44FD-AA0B-D54CB8BA8341}"/>
                </a:ext>
              </a:extLst>
            </p:cNvPr>
            <p:cNvSpPr/>
            <p:nvPr/>
          </p:nvSpPr>
          <p:spPr>
            <a:xfrm>
              <a:off x="17725293" y="628902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B2E4DE71-7442-49AE-B1BF-87B5E2A8D0AC}"/>
                </a:ext>
              </a:extLst>
            </p:cNvPr>
            <p:cNvSpPr/>
            <p:nvPr/>
          </p:nvSpPr>
          <p:spPr>
            <a:xfrm>
              <a:off x="2025513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F59AD9DF-EE46-4669-82CA-5E33D37C196E}"/>
                </a:ext>
              </a:extLst>
            </p:cNvPr>
            <p:cNvSpPr/>
            <p:nvPr/>
          </p:nvSpPr>
          <p:spPr>
            <a:xfrm>
              <a:off x="22784973" y="628803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EC0EAD6E-6340-4782-8047-3AF31D0A8876}"/>
                </a:ext>
              </a:extLst>
            </p:cNvPr>
            <p:cNvSpPr/>
            <p:nvPr/>
          </p:nvSpPr>
          <p:spPr>
            <a:xfrm>
              <a:off x="25314813" y="629805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03D9F4C-0B21-4D14-B11A-85B8A581047F}"/>
                </a:ext>
              </a:extLst>
            </p:cNvPr>
            <p:cNvSpPr/>
            <p:nvPr/>
          </p:nvSpPr>
          <p:spPr>
            <a:xfrm>
              <a:off x="2784465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6619312-E597-4E2A-B39E-3C0C71B77D70}"/>
                </a:ext>
              </a:extLst>
            </p:cNvPr>
            <p:cNvSpPr/>
            <p:nvPr/>
          </p:nvSpPr>
          <p:spPr>
            <a:xfrm>
              <a:off x="30374493" y="6293538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D3185E42-DCF0-4E9C-9445-B5A8F8F60194}"/>
                </a:ext>
              </a:extLst>
            </p:cNvPr>
            <p:cNvSpPr/>
            <p:nvPr/>
          </p:nvSpPr>
          <p:spPr>
            <a:xfrm>
              <a:off x="32904333" y="630256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667C061D-7B5E-428B-AC4F-3A8E24A9B089}"/>
                </a:ext>
              </a:extLst>
            </p:cNvPr>
            <p:cNvSpPr/>
            <p:nvPr/>
          </p:nvSpPr>
          <p:spPr>
            <a:xfrm>
              <a:off x="3543417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EF07B771-0911-46F7-A8F4-DCB9F042E737}"/>
                </a:ext>
              </a:extLst>
            </p:cNvPr>
            <p:cNvSpPr/>
            <p:nvPr/>
          </p:nvSpPr>
          <p:spPr>
            <a:xfrm>
              <a:off x="3796401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1ED2669-5962-4E62-8F84-F1800E42F563}"/>
                </a:ext>
              </a:extLst>
            </p:cNvPr>
            <p:cNvSpPr/>
            <p:nvPr/>
          </p:nvSpPr>
          <p:spPr>
            <a:xfrm>
              <a:off x="40493853" y="629593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58CFF95-3AB6-4BDD-A856-9111A51E1446}"/>
                </a:ext>
              </a:extLst>
            </p:cNvPr>
            <p:cNvSpPr/>
            <p:nvPr/>
          </p:nvSpPr>
          <p:spPr>
            <a:xfrm>
              <a:off x="43106927" y="630232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CF8376-79D3-4FE7-A33B-7C94105521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5"/>
          <a:stretch/>
        </p:blipFill>
        <p:spPr>
          <a:xfrm>
            <a:off x="4352084" y="5104190"/>
            <a:ext cx="3484171" cy="138981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D21FA1D-79E0-4D32-8F86-B90E472F9BAA}"/>
              </a:ext>
            </a:extLst>
          </p:cNvPr>
          <p:cNvSpPr/>
          <p:nvPr/>
        </p:nvSpPr>
        <p:spPr>
          <a:xfrm>
            <a:off x="174479" y="4800600"/>
            <a:ext cx="864381" cy="4998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C8148F0-1E7E-4E68-B377-D6B8FFB08F96}"/>
              </a:ext>
            </a:extLst>
          </p:cNvPr>
          <p:cNvSpPr txBox="1"/>
          <p:nvPr/>
        </p:nvSpPr>
        <p:spPr>
          <a:xfrm>
            <a:off x="5794515" y="5840191"/>
            <a:ext cx="79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76CE4C5-4AFC-402F-A0DF-05F71C8A5B8E}"/>
              </a:ext>
            </a:extLst>
          </p:cNvPr>
          <p:cNvSpPr/>
          <p:nvPr/>
        </p:nvSpPr>
        <p:spPr>
          <a:xfrm>
            <a:off x="4811838" y="193474"/>
            <a:ext cx="256833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Y" sz="3200" b="1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المنهجية المقترحة</a:t>
            </a:r>
            <a:endParaRPr lang="en-US" sz="3200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72ECD5-66C5-47FA-AEE2-C1DBBC15D88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36614" y="884244"/>
            <a:ext cx="3115110" cy="4486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7741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gn">
            <a:extLst>
              <a:ext uri="{FF2B5EF4-FFF2-40B4-BE49-F238E27FC236}">
                <a16:creationId xmlns:a16="http://schemas.microsoft.com/office/drawing/2014/main" id="{C9DBC227-D842-4F1A-B55D-14AFD9E6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1624" y="4396789"/>
            <a:ext cx="1674056" cy="16740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2D2E9E4-C47B-4D36-8122-CAC8F12FBC57}"/>
              </a:ext>
            </a:extLst>
          </p:cNvPr>
          <p:cNvGrpSpPr/>
          <p:nvPr/>
        </p:nvGrpSpPr>
        <p:grpSpPr>
          <a:xfrm>
            <a:off x="-60960" y="5901396"/>
            <a:ext cx="45780961" cy="956604"/>
            <a:chOff x="-60960" y="5901396"/>
            <a:chExt cx="45780961" cy="9566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E0722-02AB-4813-BAFA-8A270CFF7CB1}"/>
                </a:ext>
              </a:extLst>
            </p:cNvPr>
            <p:cNvSpPr/>
            <p:nvPr/>
          </p:nvSpPr>
          <p:spPr>
            <a:xfrm>
              <a:off x="1" y="5901396"/>
              <a:ext cx="45720000" cy="95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75FA8D-DE27-4A94-B6CF-21FC75FB758C}"/>
                </a:ext>
              </a:extLst>
            </p:cNvPr>
            <p:cNvSpPr/>
            <p:nvPr/>
          </p:nvSpPr>
          <p:spPr>
            <a:xfrm>
              <a:off x="-42205" y="6625886"/>
              <a:ext cx="45720000" cy="1547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DC3085-C1E2-4958-9677-0FB3DB038938}"/>
                </a:ext>
              </a:extLst>
            </p:cNvPr>
            <p:cNvSpPr/>
            <p:nvPr/>
          </p:nvSpPr>
          <p:spPr>
            <a:xfrm>
              <a:off x="-60960" y="5947585"/>
              <a:ext cx="45720000" cy="77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0F82F5A4-1F15-4C34-BA20-95D1F419DF93}"/>
                </a:ext>
              </a:extLst>
            </p:cNvPr>
            <p:cNvSpPr/>
            <p:nvPr/>
          </p:nvSpPr>
          <p:spPr>
            <a:xfrm>
              <a:off x="161779" y="6290254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9F254D2B-E90A-4B4E-B70F-8364BD556D9A}"/>
                </a:ext>
              </a:extLst>
            </p:cNvPr>
            <p:cNvSpPr/>
            <p:nvPr/>
          </p:nvSpPr>
          <p:spPr>
            <a:xfrm>
              <a:off x="2691619" y="6290253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BC571CF4-9006-4122-BD0A-C47E3F51D41D}"/>
                </a:ext>
              </a:extLst>
            </p:cNvPr>
            <p:cNvSpPr/>
            <p:nvPr/>
          </p:nvSpPr>
          <p:spPr>
            <a:xfrm>
              <a:off x="5221459" y="628574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A003F51B-5887-49DE-9670-7A7F39E670D6}"/>
                </a:ext>
              </a:extLst>
            </p:cNvPr>
            <p:cNvSpPr/>
            <p:nvPr/>
          </p:nvSpPr>
          <p:spPr>
            <a:xfrm>
              <a:off x="7751299" y="629476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E7A886F8-EBE1-4DE0-A08C-424040C2668B}"/>
                </a:ext>
              </a:extLst>
            </p:cNvPr>
            <p:cNvSpPr/>
            <p:nvPr/>
          </p:nvSpPr>
          <p:spPr>
            <a:xfrm>
              <a:off x="10281139" y="62847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52403A62-3FAC-431E-A9AE-E9D0FF4A009F}"/>
                </a:ext>
              </a:extLst>
            </p:cNvPr>
            <p:cNvSpPr/>
            <p:nvPr/>
          </p:nvSpPr>
          <p:spPr>
            <a:xfrm>
              <a:off x="12665613" y="6293537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D86C221-FF8B-4537-983B-20B144BCA4F0}"/>
                </a:ext>
              </a:extLst>
            </p:cNvPr>
            <p:cNvSpPr/>
            <p:nvPr/>
          </p:nvSpPr>
          <p:spPr>
            <a:xfrm>
              <a:off x="15195453" y="629353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92B3A4C6-0068-44FD-AA0B-D54CB8BA8341}"/>
                </a:ext>
              </a:extLst>
            </p:cNvPr>
            <p:cNvSpPr/>
            <p:nvPr/>
          </p:nvSpPr>
          <p:spPr>
            <a:xfrm>
              <a:off x="17725293" y="628902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B2E4DE71-7442-49AE-B1BF-87B5E2A8D0AC}"/>
                </a:ext>
              </a:extLst>
            </p:cNvPr>
            <p:cNvSpPr/>
            <p:nvPr/>
          </p:nvSpPr>
          <p:spPr>
            <a:xfrm>
              <a:off x="2025513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F59AD9DF-EE46-4669-82CA-5E33D37C196E}"/>
                </a:ext>
              </a:extLst>
            </p:cNvPr>
            <p:cNvSpPr/>
            <p:nvPr/>
          </p:nvSpPr>
          <p:spPr>
            <a:xfrm>
              <a:off x="22784973" y="628803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EC0EAD6E-6340-4782-8047-3AF31D0A8876}"/>
                </a:ext>
              </a:extLst>
            </p:cNvPr>
            <p:cNvSpPr/>
            <p:nvPr/>
          </p:nvSpPr>
          <p:spPr>
            <a:xfrm>
              <a:off x="25314813" y="629805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03D9F4C-0B21-4D14-B11A-85B8A581047F}"/>
                </a:ext>
              </a:extLst>
            </p:cNvPr>
            <p:cNvSpPr/>
            <p:nvPr/>
          </p:nvSpPr>
          <p:spPr>
            <a:xfrm>
              <a:off x="2784465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6619312-E597-4E2A-B39E-3C0C71B77D70}"/>
                </a:ext>
              </a:extLst>
            </p:cNvPr>
            <p:cNvSpPr/>
            <p:nvPr/>
          </p:nvSpPr>
          <p:spPr>
            <a:xfrm>
              <a:off x="30374493" y="6293538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D3185E42-DCF0-4E9C-9445-B5A8F8F60194}"/>
                </a:ext>
              </a:extLst>
            </p:cNvPr>
            <p:cNvSpPr/>
            <p:nvPr/>
          </p:nvSpPr>
          <p:spPr>
            <a:xfrm>
              <a:off x="32904333" y="630256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667C061D-7B5E-428B-AC4F-3A8E24A9B089}"/>
                </a:ext>
              </a:extLst>
            </p:cNvPr>
            <p:cNvSpPr/>
            <p:nvPr/>
          </p:nvSpPr>
          <p:spPr>
            <a:xfrm>
              <a:off x="3543417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EF07B771-0911-46F7-A8F4-DCB9F042E737}"/>
                </a:ext>
              </a:extLst>
            </p:cNvPr>
            <p:cNvSpPr/>
            <p:nvPr/>
          </p:nvSpPr>
          <p:spPr>
            <a:xfrm>
              <a:off x="3796401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1ED2669-5962-4E62-8F84-F1800E42F563}"/>
                </a:ext>
              </a:extLst>
            </p:cNvPr>
            <p:cNvSpPr/>
            <p:nvPr/>
          </p:nvSpPr>
          <p:spPr>
            <a:xfrm>
              <a:off x="40493853" y="629593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58CFF95-3AB6-4BDD-A856-9111A51E1446}"/>
                </a:ext>
              </a:extLst>
            </p:cNvPr>
            <p:cNvSpPr/>
            <p:nvPr/>
          </p:nvSpPr>
          <p:spPr>
            <a:xfrm>
              <a:off x="43106927" y="630232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CF8376-79D3-4FE7-A33B-7C94105521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5"/>
          <a:stretch/>
        </p:blipFill>
        <p:spPr>
          <a:xfrm>
            <a:off x="6828584" y="5104190"/>
            <a:ext cx="3484171" cy="138981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A8A90E8F-6926-4570-A317-5EE751FED797}"/>
              </a:ext>
            </a:extLst>
          </p:cNvPr>
          <p:cNvSpPr/>
          <p:nvPr/>
        </p:nvSpPr>
        <p:spPr>
          <a:xfrm>
            <a:off x="174479" y="4800600"/>
            <a:ext cx="864381" cy="4998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BE7757CD-4CA2-41AD-A35F-E40BEDD564C3}"/>
              </a:ext>
            </a:extLst>
          </p:cNvPr>
          <p:cNvSpPr txBox="1"/>
          <p:nvPr/>
        </p:nvSpPr>
        <p:spPr>
          <a:xfrm>
            <a:off x="8271015" y="5788650"/>
            <a:ext cx="79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</a:t>
            </a: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96E9E277-8A14-4C7C-94F8-4F1AD7CDA073}"/>
              </a:ext>
            </a:extLst>
          </p:cNvPr>
          <p:cNvSpPr/>
          <p:nvPr/>
        </p:nvSpPr>
        <p:spPr>
          <a:xfrm>
            <a:off x="5195759" y="193474"/>
            <a:ext cx="180049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ar-SY" sz="3200" b="1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تنجيز النظام</a:t>
            </a:r>
            <a:endParaRPr lang="en-US" sz="3200" dirty="0"/>
          </a:p>
        </p:txBody>
      </p:sp>
    </p:spTree>
    <p:extLst>
      <p:ext uri="{BB962C8B-B14F-4D97-AF65-F5344CB8AC3E}">
        <p14:creationId xmlns:p14="http://schemas.microsoft.com/office/powerpoint/2010/main" val="48343246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gn">
            <a:extLst>
              <a:ext uri="{FF2B5EF4-FFF2-40B4-BE49-F238E27FC236}">
                <a16:creationId xmlns:a16="http://schemas.microsoft.com/office/drawing/2014/main" id="{C9DBC227-D842-4F1A-B55D-14AFD9E6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231624" y="4396789"/>
            <a:ext cx="1674056" cy="16740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2D2E9E4-C47B-4D36-8122-CAC8F12FBC57}"/>
              </a:ext>
            </a:extLst>
          </p:cNvPr>
          <p:cNvGrpSpPr/>
          <p:nvPr/>
        </p:nvGrpSpPr>
        <p:grpSpPr>
          <a:xfrm>
            <a:off x="-60960" y="5901396"/>
            <a:ext cx="45780961" cy="956604"/>
            <a:chOff x="-60960" y="5901396"/>
            <a:chExt cx="45780961" cy="9566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E0722-02AB-4813-BAFA-8A270CFF7CB1}"/>
                </a:ext>
              </a:extLst>
            </p:cNvPr>
            <p:cNvSpPr/>
            <p:nvPr/>
          </p:nvSpPr>
          <p:spPr>
            <a:xfrm>
              <a:off x="1" y="5901396"/>
              <a:ext cx="45720000" cy="95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75FA8D-DE27-4A94-B6CF-21FC75FB758C}"/>
                </a:ext>
              </a:extLst>
            </p:cNvPr>
            <p:cNvSpPr/>
            <p:nvPr/>
          </p:nvSpPr>
          <p:spPr>
            <a:xfrm>
              <a:off x="-42205" y="6625886"/>
              <a:ext cx="45720000" cy="1547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DC3085-C1E2-4958-9677-0FB3DB038938}"/>
                </a:ext>
              </a:extLst>
            </p:cNvPr>
            <p:cNvSpPr/>
            <p:nvPr/>
          </p:nvSpPr>
          <p:spPr>
            <a:xfrm>
              <a:off x="-60960" y="5947585"/>
              <a:ext cx="45720000" cy="77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0F82F5A4-1F15-4C34-BA20-95D1F419DF93}"/>
                </a:ext>
              </a:extLst>
            </p:cNvPr>
            <p:cNvSpPr/>
            <p:nvPr/>
          </p:nvSpPr>
          <p:spPr>
            <a:xfrm>
              <a:off x="161779" y="6290254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9F254D2B-E90A-4B4E-B70F-8364BD556D9A}"/>
                </a:ext>
              </a:extLst>
            </p:cNvPr>
            <p:cNvSpPr/>
            <p:nvPr/>
          </p:nvSpPr>
          <p:spPr>
            <a:xfrm>
              <a:off x="2691619" y="6290253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BC571CF4-9006-4122-BD0A-C47E3F51D41D}"/>
                </a:ext>
              </a:extLst>
            </p:cNvPr>
            <p:cNvSpPr/>
            <p:nvPr/>
          </p:nvSpPr>
          <p:spPr>
            <a:xfrm>
              <a:off x="5221459" y="628574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A003F51B-5887-49DE-9670-7A7F39E670D6}"/>
                </a:ext>
              </a:extLst>
            </p:cNvPr>
            <p:cNvSpPr/>
            <p:nvPr/>
          </p:nvSpPr>
          <p:spPr>
            <a:xfrm>
              <a:off x="7751299" y="629476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E7A886F8-EBE1-4DE0-A08C-424040C2668B}"/>
                </a:ext>
              </a:extLst>
            </p:cNvPr>
            <p:cNvSpPr/>
            <p:nvPr/>
          </p:nvSpPr>
          <p:spPr>
            <a:xfrm>
              <a:off x="10281139" y="62847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52403A62-3FAC-431E-A9AE-E9D0FF4A009F}"/>
                </a:ext>
              </a:extLst>
            </p:cNvPr>
            <p:cNvSpPr/>
            <p:nvPr/>
          </p:nvSpPr>
          <p:spPr>
            <a:xfrm>
              <a:off x="12665613" y="6293537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D86C221-FF8B-4537-983B-20B144BCA4F0}"/>
                </a:ext>
              </a:extLst>
            </p:cNvPr>
            <p:cNvSpPr/>
            <p:nvPr/>
          </p:nvSpPr>
          <p:spPr>
            <a:xfrm>
              <a:off x="15195453" y="629353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92B3A4C6-0068-44FD-AA0B-D54CB8BA8341}"/>
                </a:ext>
              </a:extLst>
            </p:cNvPr>
            <p:cNvSpPr/>
            <p:nvPr/>
          </p:nvSpPr>
          <p:spPr>
            <a:xfrm>
              <a:off x="17725293" y="628902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B2E4DE71-7442-49AE-B1BF-87B5E2A8D0AC}"/>
                </a:ext>
              </a:extLst>
            </p:cNvPr>
            <p:cNvSpPr/>
            <p:nvPr/>
          </p:nvSpPr>
          <p:spPr>
            <a:xfrm>
              <a:off x="2025513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F59AD9DF-EE46-4669-82CA-5E33D37C196E}"/>
                </a:ext>
              </a:extLst>
            </p:cNvPr>
            <p:cNvSpPr/>
            <p:nvPr/>
          </p:nvSpPr>
          <p:spPr>
            <a:xfrm>
              <a:off x="22784973" y="628803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EC0EAD6E-6340-4782-8047-3AF31D0A8876}"/>
                </a:ext>
              </a:extLst>
            </p:cNvPr>
            <p:cNvSpPr/>
            <p:nvPr/>
          </p:nvSpPr>
          <p:spPr>
            <a:xfrm>
              <a:off x="25314813" y="629805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03D9F4C-0B21-4D14-B11A-85B8A581047F}"/>
                </a:ext>
              </a:extLst>
            </p:cNvPr>
            <p:cNvSpPr/>
            <p:nvPr/>
          </p:nvSpPr>
          <p:spPr>
            <a:xfrm>
              <a:off x="2784465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6619312-E597-4E2A-B39E-3C0C71B77D70}"/>
                </a:ext>
              </a:extLst>
            </p:cNvPr>
            <p:cNvSpPr/>
            <p:nvPr/>
          </p:nvSpPr>
          <p:spPr>
            <a:xfrm>
              <a:off x="30374493" y="6293538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D3185E42-DCF0-4E9C-9445-B5A8F8F60194}"/>
                </a:ext>
              </a:extLst>
            </p:cNvPr>
            <p:cNvSpPr/>
            <p:nvPr/>
          </p:nvSpPr>
          <p:spPr>
            <a:xfrm>
              <a:off x="32904333" y="630256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667C061D-7B5E-428B-AC4F-3A8E24A9B089}"/>
                </a:ext>
              </a:extLst>
            </p:cNvPr>
            <p:cNvSpPr/>
            <p:nvPr/>
          </p:nvSpPr>
          <p:spPr>
            <a:xfrm>
              <a:off x="3543417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EF07B771-0911-46F7-A8F4-DCB9F042E737}"/>
                </a:ext>
              </a:extLst>
            </p:cNvPr>
            <p:cNvSpPr/>
            <p:nvPr/>
          </p:nvSpPr>
          <p:spPr>
            <a:xfrm>
              <a:off x="3796401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1ED2669-5962-4E62-8F84-F1800E42F563}"/>
                </a:ext>
              </a:extLst>
            </p:cNvPr>
            <p:cNvSpPr/>
            <p:nvPr/>
          </p:nvSpPr>
          <p:spPr>
            <a:xfrm>
              <a:off x="40493853" y="629593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58CFF95-3AB6-4BDD-A856-9111A51E1446}"/>
                </a:ext>
              </a:extLst>
            </p:cNvPr>
            <p:cNvSpPr/>
            <p:nvPr/>
          </p:nvSpPr>
          <p:spPr>
            <a:xfrm>
              <a:off x="43106927" y="630232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CF8376-79D3-4FE7-A33B-7C94105521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5"/>
          <a:stretch/>
        </p:blipFill>
        <p:spPr>
          <a:xfrm>
            <a:off x="9381284" y="5104190"/>
            <a:ext cx="3484171" cy="1389813"/>
          </a:xfrm>
          <a:prstGeom prst="rect">
            <a:avLst/>
          </a:prstGeom>
        </p:spPr>
      </p:pic>
      <p:sp>
        <p:nvSpPr>
          <p:cNvPr id="39" name="Rectangle 38">
            <a:extLst>
              <a:ext uri="{FF2B5EF4-FFF2-40B4-BE49-F238E27FC236}">
                <a16:creationId xmlns:a16="http://schemas.microsoft.com/office/drawing/2014/main" id="{6FCF6599-1ADD-4721-A75D-A11D5AFCF3C0}"/>
              </a:ext>
            </a:extLst>
          </p:cNvPr>
          <p:cNvSpPr/>
          <p:nvPr/>
        </p:nvSpPr>
        <p:spPr>
          <a:xfrm>
            <a:off x="174479" y="4800600"/>
            <a:ext cx="864381" cy="4998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DA9BC640-411D-494A-B9DA-B4AEA85E7921}"/>
              </a:ext>
            </a:extLst>
          </p:cNvPr>
          <p:cNvSpPr/>
          <p:nvPr/>
        </p:nvSpPr>
        <p:spPr>
          <a:xfrm>
            <a:off x="4849343" y="77370"/>
            <a:ext cx="2640467" cy="61068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ar-SY" sz="3200" b="1" dirty="0">
                <a:solidFill>
                  <a:srgbClr val="000000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الأدوات المستخدمة</a:t>
            </a:r>
            <a:endParaRPr lang="en-US" sz="3600" b="1" dirty="0">
              <a:latin typeface="Times New Roman" panose="02020603050405020304" pitchFamily="18" charset="0"/>
              <a:ea typeface="Calibri" panose="020F0502020204030204" pitchFamily="34" charset="0"/>
              <a:cs typeface="Simplified Arabic" panose="02020603050405020304" pitchFamily="18" charset="-78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F3EFB695-D535-421D-99D7-9EF174218868}"/>
              </a:ext>
            </a:extLst>
          </p:cNvPr>
          <p:cNvSpPr txBox="1"/>
          <p:nvPr/>
        </p:nvSpPr>
        <p:spPr>
          <a:xfrm>
            <a:off x="10823715" y="5830880"/>
            <a:ext cx="79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37060651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phic 4" descr="Sign">
            <a:extLst>
              <a:ext uri="{FF2B5EF4-FFF2-40B4-BE49-F238E27FC236}">
                <a16:creationId xmlns:a16="http://schemas.microsoft.com/office/drawing/2014/main" id="{C9DBC227-D842-4F1A-B55D-14AFD9E696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325309" y="4396789"/>
            <a:ext cx="1674056" cy="1674056"/>
          </a:xfrm>
          <a:prstGeom prst="rect">
            <a:avLst/>
          </a:prstGeom>
        </p:spPr>
      </p:pic>
      <p:grpSp>
        <p:nvGrpSpPr>
          <p:cNvPr id="37" name="Group 36">
            <a:extLst>
              <a:ext uri="{FF2B5EF4-FFF2-40B4-BE49-F238E27FC236}">
                <a16:creationId xmlns:a16="http://schemas.microsoft.com/office/drawing/2014/main" id="{B2D2E9E4-C47B-4D36-8122-CAC8F12FBC57}"/>
              </a:ext>
            </a:extLst>
          </p:cNvPr>
          <p:cNvGrpSpPr/>
          <p:nvPr/>
        </p:nvGrpSpPr>
        <p:grpSpPr>
          <a:xfrm>
            <a:off x="-12379960" y="5901396"/>
            <a:ext cx="45780961" cy="956604"/>
            <a:chOff x="-60960" y="5901396"/>
            <a:chExt cx="45780961" cy="95660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A06E0722-02AB-4813-BAFA-8A270CFF7CB1}"/>
                </a:ext>
              </a:extLst>
            </p:cNvPr>
            <p:cNvSpPr/>
            <p:nvPr/>
          </p:nvSpPr>
          <p:spPr>
            <a:xfrm>
              <a:off x="1" y="5901396"/>
              <a:ext cx="45720000" cy="95660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475FA8D-DE27-4A94-B6CF-21FC75FB758C}"/>
                </a:ext>
              </a:extLst>
            </p:cNvPr>
            <p:cNvSpPr/>
            <p:nvPr/>
          </p:nvSpPr>
          <p:spPr>
            <a:xfrm>
              <a:off x="-42205" y="6625886"/>
              <a:ext cx="45720000" cy="154744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3CDC3085-C1E2-4958-9677-0FB3DB038938}"/>
                </a:ext>
              </a:extLst>
            </p:cNvPr>
            <p:cNvSpPr/>
            <p:nvPr/>
          </p:nvSpPr>
          <p:spPr>
            <a:xfrm>
              <a:off x="-60960" y="5947585"/>
              <a:ext cx="45720000" cy="77372"/>
            </a:xfrm>
            <a:prstGeom prst="rect">
              <a:avLst/>
            </a:prstGeom>
            <a:solidFill>
              <a:srgbClr val="FFFF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Trapezoid 9">
              <a:extLst>
                <a:ext uri="{FF2B5EF4-FFF2-40B4-BE49-F238E27FC236}">
                  <a16:creationId xmlns:a16="http://schemas.microsoft.com/office/drawing/2014/main" id="{0F82F5A4-1F15-4C34-BA20-95D1F419DF93}"/>
                </a:ext>
              </a:extLst>
            </p:cNvPr>
            <p:cNvSpPr/>
            <p:nvPr/>
          </p:nvSpPr>
          <p:spPr>
            <a:xfrm>
              <a:off x="161779" y="6290254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Trapezoid 10">
              <a:extLst>
                <a:ext uri="{FF2B5EF4-FFF2-40B4-BE49-F238E27FC236}">
                  <a16:creationId xmlns:a16="http://schemas.microsoft.com/office/drawing/2014/main" id="{9F254D2B-E90A-4B4E-B70F-8364BD556D9A}"/>
                </a:ext>
              </a:extLst>
            </p:cNvPr>
            <p:cNvSpPr/>
            <p:nvPr/>
          </p:nvSpPr>
          <p:spPr>
            <a:xfrm>
              <a:off x="2691619" y="6290253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Trapezoid 11">
              <a:extLst>
                <a:ext uri="{FF2B5EF4-FFF2-40B4-BE49-F238E27FC236}">
                  <a16:creationId xmlns:a16="http://schemas.microsoft.com/office/drawing/2014/main" id="{BC571CF4-9006-4122-BD0A-C47E3F51D41D}"/>
                </a:ext>
              </a:extLst>
            </p:cNvPr>
            <p:cNvSpPr/>
            <p:nvPr/>
          </p:nvSpPr>
          <p:spPr>
            <a:xfrm>
              <a:off x="5221459" y="628574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Trapezoid 12">
              <a:extLst>
                <a:ext uri="{FF2B5EF4-FFF2-40B4-BE49-F238E27FC236}">
                  <a16:creationId xmlns:a16="http://schemas.microsoft.com/office/drawing/2014/main" id="{A003F51B-5887-49DE-9670-7A7F39E670D6}"/>
                </a:ext>
              </a:extLst>
            </p:cNvPr>
            <p:cNvSpPr/>
            <p:nvPr/>
          </p:nvSpPr>
          <p:spPr>
            <a:xfrm>
              <a:off x="7751299" y="629476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Trapezoid 13">
              <a:extLst>
                <a:ext uri="{FF2B5EF4-FFF2-40B4-BE49-F238E27FC236}">
                  <a16:creationId xmlns:a16="http://schemas.microsoft.com/office/drawing/2014/main" id="{E7A886F8-EBE1-4DE0-A08C-424040C2668B}"/>
                </a:ext>
              </a:extLst>
            </p:cNvPr>
            <p:cNvSpPr/>
            <p:nvPr/>
          </p:nvSpPr>
          <p:spPr>
            <a:xfrm>
              <a:off x="10281139" y="62847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Trapezoid 23">
              <a:extLst>
                <a:ext uri="{FF2B5EF4-FFF2-40B4-BE49-F238E27FC236}">
                  <a16:creationId xmlns:a16="http://schemas.microsoft.com/office/drawing/2014/main" id="{52403A62-3FAC-431E-A9AE-E9D0FF4A009F}"/>
                </a:ext>
              </a:extLst>
            </p:cNvPr>
            <p:cNvSpPr/>
            <p:nvPr/>
          </p:nvSpPr>
          <p:spPr>
            <a:xfrm>
              <a:off x="12665613" y="6293537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Trapezoid 24">
              <a:extLst>
                <a:ext uri="{FF2B5EF4-FFF2-40B4-BE49-F238E27FC236}">
                  <a16:creationId xmlns:a16="http://schemas.microsoft.com/office/drawing/2014/main" id="{ED86C221-FF8B-4537-983B-20B144BCA4F0}"/>
                </a:ext>
              </a:extLst>
            </p:cNvPr>
            <p:cNvSpPr/>
            <p:nvPr/>
          </p:nvSpPr>
          <p:spPr>
            <a:xfrm>
              <a:off x="15195453" y="629353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rapezoid 25">
              <a:extLst>
                <a:ext uri="{FF2B5EF4-FFF2-40B4-BE49-F238E27FC236}">
                  <a16:creationId xmlns:a16="http://schemas.microsoft.com/office/drawing/2014/main" id="{92B3A4C6-0068-44FD-AA0B-D54CB8BA8341}"/>
                </a:ext>
              </a:extLst>
            </p:cNvPr>
            <p:cNvSpPr/>
            <p:nvPr/>
          </p:nvSpPr>
          <p:spPr>
            <a:xfrm>
              <a:off x="17725293" y="628902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Trapezoid 26">
              <a:extLst>
                <a:ext uri="{FF2B5EF4-FFF2-40B4-BE49-F238E27FC236}">
                  <a16:creationId xmlns:a16="http://schemas.microsoft.com/office/drawing/2014/main" id="{B2E4DE71-7442-49AE-B1BF-87B5E2A8D0AC}"/>
                </a:ext>
              </a:extLst>
            </p:cNvPr>
            <p:cNvSpPr/>
            <p:nvPr/>
          </p:nvSpPr>
          <p:spPr>
            <a:xfrm>
              <a:off x="2025513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Trapezoid 27">
              <a:extLst>
                <a:ext uri="{FF2B5EF4-FFF2-40B4-BE49-F238E27FC236}">
                  <a16:creationId xmlns:a16="http://schemas.microsoft.com/office/drawing/2014/main" id="{F59AD9DF-EE46-4669-82CA-5E33D37C196E}"/>
                </a:ext>
              </a:extLst>
            </p:cNvPr>
            <p:cNvSpPr/>
            <p:nvPr/>
          </p:nvSpPr>
          <p:spPr>
            <a:xfrm>
              <a:off x="22784973" y="628803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Trapezoid 28">
              <a:extLst>
                <a:ext uri="{FF2B5EF4-FFF2-40B4-BE49-F238E27FC236}">
                  <a16:creationId xmlns:a16="http://schemas.microsoft.com/office/drawing/2014/main" id="{EC0EAD6E-6340-4782-8047-3AF31D0A8876}"/>
                </a:ext>
              </a:extLst>
            </p:cNvPr>
            <p:cNvSpPr/>
            <p:nvPr/>
          </p:nvSpPr>
          <p:spPr>
            <a:xfrm>
              <a:off x="25314813" y="629805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rapezoid 29">
              <a:extLst>
                <a:ext uri="{FF2B5EF4-FFF2-40B4-BE49-F238E27FC236}">
                  <a16:creationId xmlns:a16="http://schemas.microsoft.com/office/drawing/2014/main" id="{203D9F4C-0B21-4D14-B11A-85B8A581047F}"/>
                </a:ext>
              </a:extLst>
            </p:cNvPr>
            <p:cNvSpPr/>
            <p:nvPr/>
          </p:nvSpPr>
          <p:spPr>
            <a:xfrm>
              <a:off x="27844653" y="6298049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Trapezoid 30">
              <a:extLst>
                <a:ext uri="{FF2B5EF4-FFF2-40B4-BE49-F238E27FC236}">
                  <a16:creationId xmlns:a16="http://schemas.microsoft.com/office/drawing/2014/main" id="{F6619312-E597-4E2A-B39E-3C0C71B77D70}"/>
                </a:ext>
              </a:extLst>
            </p:cNvPr>
            <p:cNvSpPr/>
            <p:nvPr/>
          </p:nvSpPr>
          <p:spPr>
            <a:xfrm>
              <a:off x="30374493" y="6293538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Trapezoid 31">
              <a:extLst>
                <a:ext uri="{FF2B5EF4-FFF2-40B4-BE49-F238E27FC236}">
                  <a16:creationId xmlns:a16="http://schemas.microsoft.com/office/drawing/2014/main" id="{D3185E42-DCF0-4E9C-9445-B5A8F8F60194}"/>
                </a:ext>
              </a:extLst>
            </p:cNvPr>
            <p:cNvSpPr/>
            <p:nvPr/>
          </p:nvSpPr>
          <p:spPr>
            <a:xfrm>
              <a:off x="32904333" y="6302562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Trapezoid 32">
              <a:extLst>
                <a:ext uri="{FF2B5EF4-FFF2-40B4-BE49-F238E27FC236}">
                  <a16:creationId xmlns:a16="http://schemas.microsoft.com/office/drawing/2014/main" id="{667C061D-7B5E-428B-AC4F-3A8E24A9B089}"/>
                </a:ext>
              </a:extLst>
            </p:cNvPr>
            <p:cNvSpPr/>
            <p:nvPr/>
          </p:nvSpPr>
          <p:spPr>
            <a:xfrm>
              <a:off x="3543417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Trapezoid 33">
              <a:extLst>
                <a:ext uri="{FF2B5EF4-FFF2-40B4-BE49-F238E27FC236}">
                  <a16:creationId xmlns:a16="http://schemas.microsoft.com/office/drawing/2014/main" id="{EF07B771-0911-46F7-A8F4-DCB9F042E737}"/>
                </a:ext>
              </a:extLst>
            </p:cNvPr>
            <p:cNvSpPr/>
            <p:nvPr/>
          </p:nvSpPr>
          <p:spPr>
            <a:xfrm>
              <a:off x="37964013" y="6292545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Trapezoid 34">
              <a:extLst>
                <a:ext uri="{FF2B5EF4-FFF2-40B4-BE49-F238E27FC236}">
                  <a16:creationId xmlns:a16="http://schemas.microsoft.com/office/drawing/2014/main" id="{41ED2669-5962-4E62-8F84-F1800E42F563}"/>
                </a:ext>
              </a:extLst>
            </p:cNvPr>
            <p:cNvSpPr/>
            <p:nvPr/>
          </p:nvSpPr>
          <p:spPr>
            <a:xfrm>
              <a:off x="40493853" y="6295930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6" name="Trapezoid 35">
              <a:extLst>
                <a:ext uri="{FF2B5EF4-FFF2-40B4-BE49-F238E27FC236}">
                  <a16:creationId xmlns:a16="http://schemas.microsoft.com/office/drawing/2014/main" id="{E58CFF95-3AB6-4BDD-A856-9111A51E1446}"/>
                </a:ext>
              </a:extLst>
            </p:cNvPr>
            <p:cNvSpPr/>
            <p:nvPr/>
          </p:nvSpPr>
          <p:spPr>
            <a:xfrm>
              <a:off x="43106927" y="6302326"/>
              <a:ext cx="1420837" cy="77372"/>
            </a:xfrm>
            <a:prstGeom prst="trapezoid">
              <a:avLst/>
            </a:prstGeom>
            <a:solidFill>
              <a:schemeClr val="bg1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17" name="Picture 16">
            <a:extLst>
              <a:ext uri="{FF2B5EF4-FFF2-40B4-BE49-F238E27FC236}">
                <a16:creationId xmlns:a16="http://schemas.microsoft.com/office/drawing/2014/main" id="{1DCF8376-79D3-4FE7-A33B-7C94105521A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6845"/>
          <a:stretch/>
        </p:blipFill>
        <p:spPr>
          <a:xfrm>
            <a:off x="-649141" y="5100081"/>
            <a:ext cx="3484171" cy="138981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6844D2C-58E0-45C5-9EC2-3B6EF798289F}"/>
              </a:ext>
            </a:extLst>
          </p:cNvPr>
          <p:cNvSpPr/>
          <p:nvPr/>
        </p:nvSpPr>
        <p:spPr>
          <a:xfrm>
            <a:off x="4977745" y="24826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ar-SY" sz="3200" b="1" dirty="0">
                <a:latin typeface="Times New Roman" panose="02020603050405020304" pitchFamily="18" charset="0"/>
                <a:ea typeface="Calibri" panose="020F0502020204030204" pitchFamily="34" charset="0"/>
                <a:cs typeface="Simplified Arabic" panose="02020603050405020304" pitchFamily="18" charset="-78"/>
              </a:rPr>
              <a:t>الخاتمة والنتائج</a:t>
            </a:r>
            <a:endParaRPr lang="en-US" sz="3200" dirty="0"/>
          </a:p>
        </p:txBody>
      </p:sp>
      <p:pic>
        <p:nvPicPr>
          <p:cNvPr id="42" name="Graphic 41" descr="Sign">
            <a:extLst>
              <a:ext uri="{FF2B5EF4-FFF2-40B4-BE49-F238E27FC236}">
                <a16:creationId xmlns:a16="http://schemas.microsoft.com/office/drawing/2014/main" id="{3257D996-E265-4732-B6FE-FD6F481D13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12313871" y="4396789"/>
            <a:ext cx="1674056" cy="1674056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7A9C4A3-A5E2-4953-873C-8621F87CFD65}"/>
              </a:ext>
            </a:extLst>
          </p:cNvPr>
          <p:cNvSpPr/>
          <p:nvPr/>
        </p:nvSpPr>
        <p:spPr>
          <a:xfrm>
            <a:off x="-11907768" y="4800600"/>
            <a:ext cx="864381" cy="499867"/>
          </a:xfrm>
          <a:prstGeom prst="rect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start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4BCA9AF-3BD7-4BD1-8125-573F54237D5F}"/>
              </a:ext>
            </a:extLst>
          </p:cNvPr>
          <p:cNvSpPr txBox="1"/>
          <p:nvPr/>
        </p:nvSpPr>
        <p:spPr>
          <a:xfrm>
            <a:off x="787400" y="5855132"/>
            <a:ext cx="79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5277522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564</TotalTime>
  <Words>117</Words>
  <Application>Microsoft Office PowerPoint</Application>
  <PresentationFormat>Widescreen</PresentationFormat>
  <Paragraphs>41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Algerian</vt:lpstr>
      <vt:lpstr>Arial</vt:lpstr>
      <vt:lpstr>Calibri</vt:lpstr>
      <vt:lpstr>Calibri Light</vt:lpstr>
      <vt:lpstr>Times New Roman</vt:lpstr>
      <vt:lpstr>Traditional Arabic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Mohammad Alloush</dc:creator>
  <cp:lastModifiedBy>Mohammad Alloush</cp:lastModifiedBy>
  <cp:revision>49</cp:revision>
  <dcterms:created xsi:type="dcterms:W3CDTF">2024-07-30T11:35:08Z</dcterms:created>
  <dcterms:modified xsi:type="dcterms:W3CDTF">2025-07-30T20:24:58Z</dcterms:modified>
</cp:coreProperties>
</file>