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aveat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nq17dkEHznS+mMKOeNxt5P7Np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OpenSans-regular.fntdata"/><Relationship Id="rId16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0600457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30600457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0600457e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30600457e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0600457ed_1_4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30600457ed_1_4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jp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datalemur.com/questions/duplicate-job-listings" TargetMode="Externa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atalemur.com/questions/cards-issued-difference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datalemur.com/questions/time-spent-snaps" TargetMode="External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Interview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Muhammad Ridho Muhajir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6" name="Google Shape;76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0" name="Google Shape;80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>
            <p:ph type="ctrTitle"/>
          </p:nvPr>
        </p:nvSpPr>
        <p:spPr>
          <a:xfrm>
            <a:off x="311700" y="1550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Interview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311700" y="583062"/>
            <a:ext cx="8670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Selesaikan soal SQL di bawah 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Duplicate job listings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5">
            <a:alphaModFix/>
          </a:blip>
          <a:srcRect b="33198" l="-6828" r="-6794" t="15129"/>
          <a:stretch/>
        </p:blipFill>
        <p:spPr>
          <a:xfrm>
            <a:off x="566713" y="1215750"/>
            <a:ext cx="8010576" cy="26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g330600457ed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00" name="Google Shape;100;g330600457ed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30600457ed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330600457ed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g330600457ed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04" name="Google Shape;104;g330600457ed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30600457ed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30600457ed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30600457ed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30600457ed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30600457ed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30600457ed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30600457ed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30600457ed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330600457ed_1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30600457ed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5" name="Google Shape;115;g330600457e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30600457ed_1_0"/>
          <p:cNvSpPr txBox="1"/>
          <p:nvPr>
            <p:ph type="ctrTitle"/>
          </p:nvPr>
        </p:nvSpPr>
        <p:spPr>
          <a:xfrm>
            <a:off x="311700" y="1550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Interview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g330600457ed_1_0"/>
          <p:cNvSpPr txBox="1"/>
          <p:nvPr/>
        </p:nvSpPr>
        <p:spPr>
          <a:xfrm>
            <a:off x="311700" y="583062"/>
            <a:ext cx="8670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Selesaikan soal SQL di bawah ini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Card issued difference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g330600457ed_1_0"/>
          <p:cNvPicPr preferRelativeResize="0"/>
          <p:nvPr/>
        </p:nvPicPr>
        <p:blipFill rotWithShape="1">
          <a:blip r:embed="rId5">
            <a:alphaModFix/>
          </a:blip>
          <a:srcRect b="27253" l="-5349" r="-4504" t="16050"/>
          <a:stretch/>
        </p:blipFill>
        <p:spPr>
          <a:xfrm>
            <a:off x="386550" y="1215750"/>
            <a:ext cx="8520599" cy="25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g330600457ed_1_22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4" name="Google Shape;124;g330600457ed_1_2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330600457ed_1_2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30600457ed_1_2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g330600457ed_1_22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8" name="Google Shape;128;g330600457ed_1_2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30600457ed_1_2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30600457ed_1_2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30600457ed_1_2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30600457ed_1_2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30600457ed_1_2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30600457ed_1_2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330600457ed_1_2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330600457ed_1_2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330600457ed_1_2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30600457ed_1_2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9" name="Google Shape;139;g330600457ed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30600457ed_1_22"/>
          <p:cNvSpPr txBox="1"/>
          <p:nvPr>
            <p:ph type="ctrTitle"/>
          </p:nvPr>
        </p:nvSpPr>
        <p:spPr>
          <a:xfrm>
            <a:off x="311700" y="1550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Interview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330600457ed_1_22"/>
          <p:cNvSpPr txBox="1"/>
          <p:nvPr/>
        </p:nvSpPr>
        <p:spPr>
          <a:xfrm>
            <a:off x="311700" y="583062"/>
            <a:ext cx="8670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Selesaikan soal SQL di bawah ini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Sending vs Opening snaps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g330600457ed_1_22"/>
          <p:cNvPicPr preferRelativeResize="0"/>
          <p:nvPr/>
        </p:nvPicPr>
        <p:blipFill rotWithShape="1">
          <a:blip r:embed="rId5">
            <a:alphaModFix/>
          </a:blip>
          <a:srcRect b="21854" l="-4766" r="-8998" t="16287"/>
          <a:stretch/>
        </p:blipFill>
        <p:spPr>
          <a:xfrm>
            <a:off x="441787" y="1215750"/>
            <a:ext cx="8410124" cy="257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330600457ed_1_47"/>
          <p:cNvGrpSpPr/>
          <p:nvPr/>
        </p:nvGrpSpPr>
        <p:grpSpPr>
          <a:xfrm>
            <a:off x="3854590" y="4740704"/>
            <a:ext cx="1434817" cy="389011"/>
            <a:chOff x="3248325" y="4588800"/>
            <a:chExt cx="2045939" cy="554700"/>
          </a:xfrm>
        </p:grpSpPr>
        <p:sp>
          <p:nvSpPr>
            <p:cNvPr id="148" name="Google Shape;148;g330600457ed_1_4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30600457ed_1_4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30600457ed_1_4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g330600457ed_1_47"/>
          <p:cNvGrpSpPr/>
          <p:nvPr/>
        </p:nvGrpSpPr>
        <p:grpSpPr>
          <a:xfrm>
            <a:off x="8325085" y="65153"/>
            <a:ext cx="763768" cy="752531"/>
            <a:chOff x="695950" y="3458000"/>
            <a:chExt cx="966550" cy="952450"/>
          </a:xfrm>
        </p:grpSpPr>
        <p:sp>
          <p:nvSpPr>
            <p:cNvPr id="152" name="Google Shape;152;g330600457ed_1_4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30600457ed_1_4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30600457ed_1_4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30600457ed_1_4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30600457ed_1_4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30600457ed_1_4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30600457ed_1_4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30600457ed_1_4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30600457ed_1_4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g330600457ed_1_4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2" name="Google Shape;162;g330600457ed_1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30600457ed_1_47"/>
          <p:cNvSpPr txBox="1"/>
          <p:nvPr/>
        </p:nvSpPr>
        <p:spPr>
          <a:xfrm>
            <a:off x="340950" y="2128050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id" sz="280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Terima Kasih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330600457ed_1_47"/>
          <p:cNvSpPr txBox="1"/>
          <p:nvPr/>
        </p:nvSpPr>
        <p:spPr>
          <a:xfrm>
            <a:off x="2014050" y="2571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